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64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E510-6039-58FB-973B-0BB024EF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CE623-3868-EF27-DEA5-BEE8D0D54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F9A4-259A-78A9-55D3-8073E577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675C-9B4D-AB5D-8B6F-2E12C2E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E049-9A1C-335E-5479-DCB3A881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07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110B-482F-175E-BA17-DD4FC232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2941-E724-19F8-B903-A1A0589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6E43-56D6-E348-94D7-5C8429F9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EB50-302F-0555-4984-92B6D07B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CF91-8208-179E-7A59-BBAED077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87577-B80E-21AA-6568-4B6F04AAE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B451-4E02-D133-0BA1-50CDF44C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A9A8-57DE-3B41-8D97-96E2979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02C9-5E3D-C7F2-FBB8-6772A8FD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7C54-2E86-B4B3-82A3-3CA1E0EB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4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5DC-3D44-1DF1-5F8E-188D7E6A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3CB5-0B1D-A8E7-B991-B1BD89AE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0968-079F-8398-5F44-3F2917D0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C503-52C7-B64E-50F4-D9FD1E98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ECA1-FA12-939B-6B50-B7D4846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77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865-97CC-812D-15F2-A7906958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B83F-0D9C-0E87-4580-340B5371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513C-CD82-3655-524C-89CBF6A0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9F15-0BC0-D565-2C85-701DF176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17D0-CD16-CE7E-F1CA-8F6E02AB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3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56C5-F3B4-58AE-6CBF-EB33856B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3661-51E9-ED62-0573-355322347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DFAC-436C-7BA6-F322-F8407B152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7994-2A78-6319-A9EC-BB8DF7E4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90DD-4220-4103-ED9B-9992F1EE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D88A-06CC-2ABF-F06F-61F0E223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5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7364-D979-1EEA-FA53-9128E5C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9EBCE-6241-DDFD-04DD-0760FC9A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B1DD-40D0-5A27-E668-7A50E27D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1ECD3-6B72-6668-C11C-710A673C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4F817-A361-9C28-F6D8-8C801B0F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1AF79-84FF-9ACF-F1D2-ADC4EE4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C17C6-6F91-0EC7-4D93-4B670169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EB230-5983-FD58-A8FB-47467CD6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12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3A40-7637-5D36-E2BB-981313FB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719F7-68F6-4668-725A-EDD75FD1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ABD9-8B7B-4EC4-D2C7-1CEAA928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423F-8AC4-9F65-7E9E-5BE5DE8A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1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B5BC-66ED-2464-69F4-C1A94BB8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65EB1-E762-FCDF-EC29-9E1EDA78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30A1D-A814-0EC7-36FB-35CBE03E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92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77C-2804-FA74-B458-CAD7EF4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AB59-FA82-4E8B-76D0-F41E47B0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3536D-88AE-1201-4953-8A041980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FA788-3C8D-28C1-0428-42F33F02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EA62-16DF-69B0-4569-79DD8E82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2815D-7032-F8FB-DF20-3DD82AA1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7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834F-2F17-A823-7801-C10267A8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5DD7-63B0-F2AA-4309-80DFC8722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1B28C-5152-F06B-DA5B-82368501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F5A15-CEA7-C448-E546-9FA4801C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0B1B-2EA2-4D0D-5AAA-5070A458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2E6E5-DB3C-DACF-A86C-135B69C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98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20A5A-9FD9-A740-A9F4-5BE7E383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59F2-C691-5BB9-E176-3E54874F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E07C-E2D9-D0C8-FBDE-1030392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3AD6-6B03-48BD-89E0-9CE7E02169DA}" type="datetimeFigureOut">
              <a:rPr lang="en-IN" smtClean="0"/>
              <a:t>23-01-2023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9FD-55C8-957A-60FE-69DDB5FE7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3200-8AAF-C175-1F26-BA1809BB7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0C81-B35D-4F9E-AE8A-48447DC15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D806-6FE3-AA99-597D-5023A4C86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5" y="1122363"/>
            <a:ext cx="9946105" cy="1219784"/>
          </a:xfrm>
        </p:spPr>
        <p:txBody>
          <a:bodyPr/>
          <a:lstStyle/>
          <a:p>
            <a:r>
              <a:rPr lang="en-US" dirty="0"/>
              <a:t>LSTM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0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0D89-A6F4-DCB0-7AD2-3BD6E773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7" y="192506"/>
            <a:ext cx="11550317" cy="666549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#show valid and predicted prices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#get the quote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sbi_quote=df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new data frame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new_df=sbi_quote.</a:t>
            </a:r>
            <a:r>
              <a:rPr lang="en-US" sz="7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7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#get the last 60 closing prices values and convert dataframe to an array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last_60_days=new_df[</a:t>
            </a:r>
            <a:r>
              <a:rPr lang="en-US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-60</a:t>
            </a: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:].values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#scale data to be values between 0 and 1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last_60_days_scaled=scaler.transform(last_60_days)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an empty list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X_test=[]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#Append the past 60 days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X_test.append(last_60_days_scaled)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#convert the X_test data set to numpy array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X_test=np.array(X_test)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27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6ED4-41A0-EC52-F57A-BCF2E5E7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0F5C-246A-3D19-A5A9-D035FE56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#reshape data</a:t>
            </a: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X_test=np.reshape(X_test,(X_test.shape[</a:t>
            </a:r>
            <a:r>
              <a:rPr lang="en-U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],X_test.shape[</a:t>
            </a:r>
            <a:r>
              <a:rPr lang="en-U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#get the predicted scaled price</a:t>
            </a: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pred_price=model.predict(X_test)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#undo the scaling</a:t>
            </a: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pred_price=scaler.inverse_transform(pred_price)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(pred_price)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3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DA70-EA7D-F893-C1B1-9483BE4C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68379"/>
            <a:ext cx="10515600" cy="792330"/>
          </a:xfrm>
        </p:spPr>
        <p:txBody>
          <a:bodyPr/>
          <a:lstStyle/>
          <a:p>
            <a:pPr algn="ctr"/>
            <a:r>
              <a:rPr lang="en-US" b="1" dirty="0"/>
              <a:t>Linear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492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EE73-7D9F-0207-BB75-AFDCC297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7" y="497305"/>
            <a:ext cx="10615863" cy="567965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yfinance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yf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numpy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plt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sklearn.linear_model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LinearRegression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yf.download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‘SBI'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].plot()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30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49D0-245C-9835-CEA4-EF38DAC4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76463"/>
            <a:ext cx="10760242" cy="6000500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data.reset_index()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np.array(data.index).reshape(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data[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linreg = LinearRegression().fit(x, y)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linreg.score(x, y)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 = linreg.predict(x)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plt.plot(data[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plt.plot(data.index, predictions)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77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9E22-2DCE-A1AD-A7E3-ECA3781D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8" y="-160420"/>
            <a:ext cx="10792326" cy="5759868"/>
          </a:xfrm>
        </p:spPr>
        <p:txBody>
          <a:bodyPr/>
          <a:lstStyle/>
          <a:p>
            <a:pPr marL="0" indent="0">
              <a:buNone/>
            </a:pPr>
            <a:endParaRPr lang="en-IN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795E2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795E2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795E2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795E2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'R^2:'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linreg.score(x, y))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04939-3B59-F18E-DE35-1204C68F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4" y="514349"/>
            <a:ext cx="8353425" cy="354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0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52C5-3B69-0D4A-B59E-08B9D551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ARIMA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116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28D4-978D-7C19-2D3E-C11CE0BF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AAD3-00BF-B1EE-DA1D-34D59697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numpy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plt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E240-EF76-D8FA-7F13-36786A29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9A0F-5A27-2F01-BC71-FADAA81A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pd.read_csv(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"SBI.csv"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df.head()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71ACD-0334-B4DE-525A-42E508C8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252536"/>
            <a:ext cx="6571749" cy="27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8D8-7F7C-E302-05F5-C624023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10695-59C6-55AC-BA12-6AF567E9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28A5C-0DFB-8F78-2864-32CD7E4B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77" y="2419200"/>
            <a:ext cx="6012280" cy="38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79EA-4F65-B0C7-8C3A-C92F3A76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385011"/>
            <a:ext cx="10984832" cy="5791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math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pandas_datareader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web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numpy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plt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sklearn.preprocessing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MinMaxScaler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keras.models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keras.layers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Dense,LSTM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plt.style.use(</a:t>
            </a:r>
            <a:r>
              <a:rPr lang="en-IN" sz="2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'fivethirtyeight’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pandas.io.parsers.readers </a:t>
            </a:r>
            <a:r>
              <a:rPr lang="en-IN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read_csv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df=read_csv(</a:t>
            </a:r>
            <a:r>
              <a:rPr lang="en-IN" sz="2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'SBI.csv'</a:t>
            </a: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6128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FCDD-03CE-87CF-C46F-8B3B87E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EB0C-2682-ADEB-8A89-881E7393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df.describe()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EFCD9-B795-A1A7-7D76-A3741741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67769"/>
            <a:ext cx="8477651" cy="32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DFE2-22EC-0436-4B9C-85365EBF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5B18-DEAF-3585-DDA4-AEEDEE7C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df.Date= pd.to_datetime(df.Date)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 =df.set_index(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'Google Stock 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plt.plot(df2.Close,label=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 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'Volume Traded'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plt.bar(x=df2.index,height=df2[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'Volume'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98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A7E3-A78E-456E-ED64-7808EC3A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6599-4561-8565-98D5-D8B2CF50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95C9-BC16-8EEC-C336-DC56D1B4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063783" cy="42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2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4DD3-A806-54A7-C56E-899052AC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A0A6-EE8B-9C97-9D0A-84B7B0EF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IN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"Close"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statsmodels.tsa.stattools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adfuller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 = adfuller(data)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"1. ADF : 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,result[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"2. P-Value : 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result[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"3. Num Of Lags : 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result[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"4. Num Of Observations Used For ADF Regression:"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result[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"5. Critical Values 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key, val 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result[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].items():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"\t"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,key, 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": 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val)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5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8F6D-6ABA-CA73-3449-BD542A94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8FF5-D3AD-3DF2-BEC7-0783067C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 ADF : -1.413699724158521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 P-Value : 0.5756909623821345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 Num Of Lags : 18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 Num Of Observations Used For ADF Regression: 1239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 Critical Values :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1% : -3.435638861796935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5% : -2.863875547501718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10% : -2.5680134763122906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31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9050-8D0D-39B0-DE31-C41CB387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E6F3-0B33-0343-C41B-2F9E6D84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pmdarima.arima.utils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ndiffs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d_value = ndiffs(data,test = 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"adf"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 value:"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d_value)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 value: 1</a:t>
            </a: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statsmodels.tsa.arima.model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ARIMA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pmdarima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auto_arima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42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A38E-FD0F-CB46-979F-35F6FD97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F3B9-78E6-9BCF-1503-DEE86696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x_train= data[: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 = data[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(x_train),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(x_test))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1158 100</a:t>
            </a: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stepwise_fit = auto_arima(data,trace=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,suppress_warnings=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(stepwise_fit.summary())</a:t>
            </a:r>
          </a:p>
          <a:p>
            <a:pPr marL="0" indent="0">
              <a:buNone/>
            </a:pPr>
            <a:endParaRPr lang="en-IN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4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95401-2A44-EA2E-3357-35E74708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97305"/>
            <a:ext cx="9476874" cy="5679658"/>
          </a:xfrm>
        </p:spPr>
      </p:pic>
    </p:spTree>
    <p:extLst>
      <p:ext uri="{BB962C8B-B14F-4D97-AF65-F5344CB8AC3E}">
        <p14:creationId xmlns:p14="http://schemas.microsoft.com/office/powerpoint/2010/main" val="410802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E63A-5B45-2FE7-F665-F66A5784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8EE2-0992-7B97-C17D-67881D5F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statsmodels.api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sm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sm.tsa.arima.ARIMA(data, order=(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75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454A-77E8-3284-E129-0DD89B1F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1"/>
            <a:ext cx="10515600" cy="6016542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model.fit()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model.summary()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33F72-8762-AB39-1D2B-639707C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9411"/>
            <a:ext cx="6493042" cy="53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DF39-1601-2DC0-0123-7FBD660B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7" y="144379"/>
            <a:ext cx="110490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df.shape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IN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 Price History'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plt.plot(df[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,fontsize=</a:t>
            </a:r>
            <a:r>
              <a:rPr lang="en-IN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 Price USD ($)'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,fontsize=</a:t>
            </a:r>
            <a:r>
              <a:rPr lang="en-IN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data=df.</a:t>
            </a:r>
            <a:r>
              <a:rPr lang="en-IN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#convert dataframe to numpy array</a:t>
            </a:r>
            <a:endParaRPr lang="en-IN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dataset=data.values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#get number of rows to train model on</a:t>
            </a:r>
            <a:endParaRPr lang="en-IN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training_data_len=math.ceil(</a:t>
            </a:r>
            <a:r>
              <a:rPr lang="en-IN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(dataset)* </a:t>
            </a:r>
            <a:r>
              <a:rPr lang="en-IN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training_data_len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777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53D9-9934-D26A-5BDE-E664AD7D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1"/>
            <a:ext cx="10515600" cy="6016542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start=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end=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(x_train)+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(x_test)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 = model.predict(start=start,end=end)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21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10B0-AD18-BD36-7305-EBFBF17D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3"/>
            <a:ext cx="10515600" cy="600050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pd.Series(pred, index =df2.index[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408C5-F45F-0100-8CEC-1B8FF5D2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379"/>
            <a:ext cx="4150895" cy="40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4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4AAE-4F28-0133-065A-7F9041BE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"/>
            <a:ext cx="10515600" cy="598445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dpi=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-100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:].plot(label=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'Actual Stock 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legend=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s.plot(label=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'Predicted 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legend=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8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037FA-1A83-CE41-C5B6-E39BF3B8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820" y="143220"/>
            <a:ext cx="10266209" cy="6241538"/>
          </a:xfrm>
        </p:spPr>
      </p:pic>
    </p:spTree>
    <p:extLst>
      <p:ext uri="{BB962C8B-B14F-4D97-AF65-F5344CB8AC3E}">
        <p14:creationId xmlns:p14="http://schemas.microsoft.com/office/powerpoint/2010/main" val="377171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F8EA-2711-804D-EB3B-FA4E3005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08547"/>
            <a:ext cx="10824411" cy="5968416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statsmodels.graphics.tsaplots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plot_predict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plot_predict(model, start = 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-500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end = 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(data)+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dynamic = 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1A98D-4461-BCA2-6A7A-01F86B5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4" y="2077756"/>
            <a:ext cx="6785811" cy="43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0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77E6-F292-8EAE-3A1C-D6BF5DBB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272716"/>
            <a:ext cx="10583779" cy="590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sklearn.metrics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mean_squared_error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np.sqrt(mean_squared_error(x_test,pred))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0.05102278110077639</a:t>
            </a: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sklearn.metrics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r2_score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r2_score(x_test,pred)</a:t>
            </a: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0.9707465368655863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B4F8-FC67-FD27-EABC-E09F30C3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Predicting Future 10 values: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3D32-A809-C4A3-8123-28A0076F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pred_future = model.predict(start=end,end=end+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pred_future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array([7.69455591, 7.77802822, 7.82690308, 7.87881952, 7.93227561, 7.98791148, 8.04318253, 8.09442635, 8.14731551, 8.20051232, 8.25395891])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404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4091-1A52-7388-60A1-06B61B7D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E744-EAE7-B585-A5F4-1B41CA69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datetime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start_date = datetime.datetime(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2023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 = [start_date + datetime.timedelta(days=idx) 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idx 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77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DEBB-92B0-FCD1-9654-3B3338F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5" y="336884"/>
            <a:ext cx="10551695" cy="5840079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pred_future2 = pd.Series(pred_future, index = dates)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pred_future2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52B13-942B-BA16-B742-B9585F23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41" y="1960395"/>
            <a:ext cx="3725027" cy="40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1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B0B3-CC38-E103-1DEC-2A50AD50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44379"/>
            <a:ext cx="10776284" cy="6032584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dpi=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:].plot(label=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'Actual Stock Price'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legend=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pred_future2.plot(label=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'Future Predicted Price'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legend=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47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98C6-0E28-91AD-311A-C3C3E46B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352926"/>
            <a:ext cx="10904621" cy="650507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#scale data</a:t>
            </a:r>
            <a:endParaRPr lang="en-US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scaler=MinMaxScaler(feature_range=(</a:t>
            </a:r>
            <a:r>
              <a:rPr lang="en-US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scaled_data=scaler.fit_transform(dataset)</a:t>
            </a:r>
          </a:p>
          <a:p>
            <a:pPr marL="0" indent="0"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scaled_data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training data set</a:t>
            </a:r>
            <a:endParaRPr lang="en-IN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the scaled training data set</a:t>
            </a:r>
            <a:endParaRPr lang="en-IN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train_data=scaled_data[</a:t>
            </a:r>
            <a:r>
              <a:rPr lang="en-IN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:training_data_len,:]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#split data into x_train and y_train data sets</a:t>
            </a:r>
            <a:endParaRPr lang="en-IN" sz="7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x_train=[]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y_train=[]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 </a:t>
            </a:r>
            <a:r>
              <a:rPr lang="en-IN" sz="7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7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7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(train_data)):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x_train.append(train_data[i</a:t>
            </a:r>
            <a:r>
              <a:rPr lang="en-IN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-60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:i,</a:t>
            </a:r>
            <a:r>
              <a:rPr lang="en-IN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y_train.append(train_data[i,</a:t>
            </a:r>
            <a:r>
              <a:rPr lang="en-IN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IN" sz="7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i&lt;=</a:t>
            </a:r>
            <a:r>
              <a:rPr lang="en-IN" sz="7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61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IN" sz="7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(x_train)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IN" sz="7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(y_train)</a:t>
            </a:r>
          </a:p>
          <a:p>
            <a:pPr marL="0" indent="0">
              <a:buNone/>
            </a:pP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IN" sz="7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839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4123C-FB4A-9319-87A8-D80838D5A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69" y="513348"/>
            <a:ext cx="9711731" cy="5663616"/>
          </a:xfrm>
        </p:spPr>
      </p:pic>
    </p:spTree>
    <p:extLst>
      <p:ext uri="{BB962C8B-B14F-4D97-AF65-F5344CB8AC3E}">
        <p14:creationId xmlns:p14="http://schemas.microsoft.com/office/powerpoint/2010/main" val="2693218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FA50-DF82-EB02-4A98-C1377A4A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Comparing predicted prices with real prices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6419-E0B3-E096-2DCA-4D45CFE0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check_df = pd.read_csv(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"SBI.csv"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check_df.Date= pd.to_datetime(check_df.Date)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check_df2 =check_df.set_index(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00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EB22-778B-6D21-8717-1B1B1A4E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28337"/>
            <a:ext cx="10776284" cy="6048626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check_df2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6F6BD-9339-8B14-B7BC-74B97FAB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5" y="1038225"/>
            <a:ext cx="5847347" cy="50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2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B7A0-F7D5-92A4-9076-2CB917D7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5059-5B88-1739-8D0F-06FE1F03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dpi=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pred_future2.plot(label=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'Future Predicted 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legend=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'orange'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check_df2[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].plot(label=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'Actual Stock 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legend=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55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98B66-E251-D396-E1B3-F3C2B2A62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635" y="449179"/>
            <a:ext cx="9573136" cy="5454316"/>
          </a:xfrm>
        </p:spPr>
      </p:pic>
    </p:spTree>
    <p:extLst>
      <p:ext uri="{BB962C8B-B14F-4D97-AF65-F5344CB8AC3E}">
        <p14:creationId xmlns:p14="http://schemas.microsoft.com/office/powerpoint/2010/main" val="3460177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28A3-D901-4A15-68EE-7C9A7389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A756-F608-2A3E-31A8-CF6F33E0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17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FCFD-D5FA-0A24-538D-968407B5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9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0CA4-BFDA-494E-AC13-A88E311F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412110"/>
            <a:ext cx="10647947" cy="5309531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#convert x_train and y_train to numpy arrays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 , y_train =np.array(x_train),np.array(y_train)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#reshape the data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x_train=np.reshape(x_train,(x_train.shape[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],x_train.shape[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27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F18-D211-C6A1-9EE0-B1F243DE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62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AE56-67CE-117D-544E-63057AA5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79"/>
            <a:ext cx="10515600" cy="4508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#build the LSTM model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model=Sequential()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model.add(LSTM(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,return_sequences=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,input_shape=(x_train.shape[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model.add(LSTM(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,return_sequences=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model.add(Dense(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model.add(Dense(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#compile the 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,loss=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'mean_squared_error'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36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5AE3-EA82-5DB1-E4F8-5B339AA1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FA1A-8DEF-0A36-1499-23C5A582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#train the 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model.fit(x_train,y_train,batch_size=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,epochs=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testing data 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a new array containing scaled values from remaining index values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test_data=scaled_data[training_data_len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-60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:,:]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data sets x_test and y_test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x_test=[]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y_test=dataset[training_data_len:,:]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(test_data)):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x_test.append(test_data[i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-60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:i,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62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8F90-DD0B-52CF-4A9A-539F9A3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FB10-9A32-6B50-949D-FFABC965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#convert data into numpy array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x_test=np.array(x_test)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#reshape the 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x_test=np.reshape(x_test,(x_test.shape[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],x_test.shape[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#get models predicted price values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predictions=model.predict(x_test)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predictions=scaler.inverse_transform(predictions)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0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1FA7-1D01-269E-605C-D5315C58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368968"/>
            <a:ext cx="10776284" cy="58079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#get root mean squared error</a:t>
            </a:r>
            <a:endParaRPr lang="en-US" sz="3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rmse=np.sqrt(np.mean(predictions-y_test)**</a:t>
            </a:r>
            <a:r>
              <a:rPr lang="en-US" sz="3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#plot the data</a:t>
            </a:r>
            <a:endParaRPr lang="en-IN" sz="3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train=data[:training_data_len]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valid=data[training_data_len:]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valid[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'predictions'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]=predictions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#visualize the data</a:t>
            </a:r>
            <a:endParaRPr lang="en-IN" sz="3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en-IN" sz="3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'Model'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3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Date'</a:t>
            </a:r>
            <a:r>
              <a:rPr lang="en-IN" sz="3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,fontsize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3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 price USD($)'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,fontsize=</a:t>
            </a:r>
            <a:r>
              <a:rPr lang="en-IN" sz="3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plt.plot(train[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plt.plot(valid[[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'predictions'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plt.legend([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'predictions'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],loc=</a:t>
            </a:r>
            <a:r>
              <a:rPr lang="en-IN" sz="3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'lower right'</a:t>
            </a: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4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2071</Words>
  <Application>Microsoft Office PowerPoint</Application>
  <PresentationFormat>Widescreen</PresentationFormat>
  <Paragraphs>256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Roboto</vt:lpstr>
      <vt:lpstr>Office Theme</vt:lpstr>
      <vt:lpstr>LSTM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PowerPoint Presentation</vt:lpstr>
      <vt:lpstr>PowerPoint Presentation</vt:lpstr>
      <vt:lpstr>PowerPoint Presentation</vt:lpstr>
      <vt:lpstr>ARIMA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Future 10 values:</vt:lpstr>
      <vt:lpstr>PowerPoint Presentation</vt:lpstr>
      <vt:lpstr>PowerPoint Presentation</vt:lpstr>
      <vt:lpstr>PowerPoint Presentation</vt:lpstr>
      <vt:lpstr>PowerPoint Presentation</vt:lpstr>
      <vt:lpstr>Comparing predicted prices with real prices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sambangi mounika</dc:creator>
  <cp:lastModifiedBy>sambangi mounika</cp:lastModifiedBy>
  <cp:revision>6</cp:revision>
  <dcterms:created xsi:type="dcterms:W3CDTF">2023-01-19T07:51:46Z</dcterms:created>
  <dcterms:modified xsi:type="dcterms:W3CDTF">2023-01-24T14:06:05Z</dcterms:modified>
</cp:coreProperties>
</file>