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663" r:id="rId4"/>
    <p:sldId id="671" r:id="rId6"/>
    <p:sldId id="657" r:id="rId7"/>
    <p:sldId id="653" r:id="rId8"/>
    <p:sldId id="669" r:id="rId9"/>
    <p:sldId id="654" r:id="rId10"/>
    <p:sldId id="655" r:id="rId11"/>
    <p:sldId id="670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4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O Jinshan" initials="" lastIdx="1" clrIdx="0"/>
  <p:cmAuthor id="1" name="JING LI" initials="JL" lastIdx="1" clrIdx="0"/>
  <p:cmAuthor id="2" name="作者" initials="A" lastIdx="0" clrIdx="1"/>
  <p:cmAuthor id="4" name="45773" initials="4" lastIdx="1" clrIdx="3"/>
  <p:cmAuthor id="7" name="1206988966@qq.com" initials="1" lastIdx="1" clrIdx="2"/>
  <p:cmAuthor id="8" name="姜伟光" initials="姜" lastIdx="1" clrIdx="0"/>
  <p:cmAuthor id="3" name="lenovo" initials="l" lastIdx="6" clrIdx="2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9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223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94813" y="642938"/>
            <a:ext cx="3086100" cy="17367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4B935-F887-448D-9C6C-71EEB008CE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94813" y="642938"/>
            <a:ext cx="3086100" cy="17367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4B935-F887-448D-9C6C-71EEB008CE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94813" y="642938"/>
            <a:ext cx="3086100" cy="17367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4B935-F887-448D-9C6C-71EEB008CE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94813" y="642938"/>
            <a:ext cx="3086100" cy="17367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4B935-F887-448D-9C6C-71EEB008CE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94813" y="642938"/>
            <a:ext cx="3086100" cy="17367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4B935-F887-448D-9C6C-71EEB008CE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94813" y="642938"/>
            <a:ext cx="3086100" cy="17367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4B935-F887-448D-9C6C-71EEB008CE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94813" y="642938"/>
            <a:ext cx="3086100" cy="17367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4B935-F887-448D-9C6C-71EEB008CE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94813" y="642938"/>
            <a:ext cx="3086100" cy="17367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4B935-F887-448D-9C6C-71EEB008CE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image" Target="../media/image1.jpe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image" Target="../media/image1.jpeg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tags" Target="../tags/tag18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94.xml"/><Relationship Id="rId8" Type="http://schemas.openxmlformats.org/officeDocument/2006/relationships/tags" Target="../tags/tag193.xml"/><Relationship Id="rId7" Type="http://schemas.openxmlformats.org/officeDocument/2006/relationships/tags" Target="../tags/tag192.xml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2" Type="http://schemas.openxmlformats.org/officeDocument/2006/relationships/tags" Target="../tags/tag197.xml"/><Relationship Id="rId11" Type="http://schemas.openxmlformats.org/officeDocument/2006/relationships/tags" Target="../tags/tag196.xml"/><Relationship Id="rId10" Type="http://schemas.openxmlformats.org/officeDocument/2006/relationships/tags" Target="../tags/tag19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1800000" flipV="1">
            <a:off x="4090988" y="3508375"/>
            <a:ext cx="2027237" cy="4133850"/>
          </a:xfrm>
          <a:custGeom>
            <a:avLst/>
            <a:gdLst>
              <a:gd name="T0" fmla="*/ 0 w 2026880"/>
              <a:gd name="T1" fmla="*/ 4133850 h 4133980"/>
              <a:gd name="T2" fmla="*/ 2027237 w 2026880"/>
              <a:gd name="T3" fmla="*/ 2963667 h 4133980"/>
              <a:gd name="T4" fmla="*/ 2027237 w 2026880"/>
              <a:gd name="T5" fmla="*/ 1170183 h 4133980"/>
              <a:gd name="T6" fmla="*/ 0 w 2026880"/>
              <a:gd name="T7" fmla="*/ 0 h 4133980"/>
              <a:gd name="T8" fmla="*/ 0 60000 65536"/>
              <a:gd name="T9" fmla="*/ 0 60000 65536"/>
              <a:gd name="T10" fmla="*/ 0 60000 65536"/>
              <a:gd name="T11" fmla="*/ 0 60000 65536"/>
              <a:gd name="T12" fmla="*/ 0 w 2026880"/>
              <a:gd name="T13" fmla="*/ 0 h 4133980"/>
              <a:gd name="T14" fmla="*/ 2026880 w 2026880"/>
              <a:gd name="T15" fmla="*/ 4133980 h 41339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6880" h="4133980">
                <a:moveTo>
                  <a:pt x="0" y="4133980"/>
                </a:moveTo>
                <a:lnTo>
                  <a:pt x="2026880" y="2963760"/>
                </a:lnTo>
                <a:lnTo>
                  <a:pt x="2026880" y="1170220"/>
                </a:lnTo>
                <a:lnTo>
                  <a:pt x="0" y="0"/>
                </a:lnTo>
                <a:lnTo>
                  <a:pt x="0" y="41339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任意多边形 2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95625" y="0"/>
            <a:ext cx="9096375" cy="6858000"/>
          </a:xfrm>
          <a:custGeom>
            <a:avLst/>
            <a:gdLst>
              <a:gd name="T0" fmla="*/ 0 w 9095751"/>
              <a:gd name="T1" fmla="*/ 0 h 6858000"/>
              <a:gd name="T2" fmla="*/ 9096375 w 9095751"/>
              <a:gd name="T3" fmla="*/ 0 h 6858000"/>
              <a:gd name="T4" fmla="*/ 9096375 w 9095751"/>
              <a:gd name="T5" fmla="*/ 6858000 h 6858000"/>
              <a:gd name="T6" fmla="*/ 3959740 w 9095751"/>
              <a:gd name="T7" fmla="*/ 6858000 h 6858000"/>
              <a:gd name="T8" fmla="*/ 0 60000 65536"/>
              <a:gd name="T9" fmla="*/ 0 60000 65536"/>
              <a:gd name="T10" fmla="*/ 0 60000 65536"/>
              <a:gd name="T11" fmla="*/ 0 60000 65536"/>
              <a:gd name="T12" fmla="*/ 0 w 9095751"/>
              <a:gd name="T13" fmla="*/ 0 h 6858000"/>
              <a:gd name="T14" fmla="*/ 9095751 w 9095751"/>
              <a:gd name="T15" fmla="*/ 6858000 h 6858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95751" h="6858000">
                <a:moveTo>
                  <a:pt x="0" y="0"/>
                </a:moveTo>
                <a:lnTo>
                  <a:pt x="9095751" y="0"/>
                </a:lnTo>
                <a:lnTo>
                  <a:pt x="9095751" y="6858000"/>
                </a:lnTo>
                <a:lnTo>
                  <a:pt x="3959468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任意多边形 2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19800000">
            <a:off x="4560888" y="-935038"/>
            <a:ext cx="2027237" cy="6399213"/>
          </a:xfrm>
          <a:custGeom>
            <a:avLst/>
            <a:gdLst>
              <a:gd name="T0" fmla="*/ 0 w 2026880"/>
              <a:gd name="T1" fmla="*/ 0 h 6399694"/>
              <a:gd name="T2" fmla="*/ 2027237 w 2026880"/>
              <a:gd name="T3" fmla="*/ 1170132 h 6399694"/>
              <a:gd name="T4" fmla="*/ 2027237 w 2026880"/>
              <a:gd name="T5" fmla="*/ 5229081 h 6399694"/>
              <a:gd name="T6" fmla="*/ 0 w 2026880"/>
              <a:gd name="T7" fmla="*/ 6399213 h 6399694"/>
              <a:gd name="T8" fmla="*/ 0 60000 65536"/>
              <a:gd name="T9" fmla="*/ 0 60000 65536"/>
              <a:gd name="T10" fmla="*/ 0 60000 65536"/>
              <a:gd name="T11" fmla="*/ 0 60000 65536"/>
              <a:gd name="T12" fmla="*/ 0 w 2026880"/>
              <a:gd name="T13" fmla="*/ 0 h 6399694"/>
              <a:gd name="T14" fmla="*/ 2026880 w 2026880"/>
              <a:gd name="T15" fmla="*/ 6399694 h 63996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6880" h="6399694">
                <a:moveTo>
                  <a:pt x="0" y="0"/>
                </a:moveTo>
                <a:lnTo>
                  <a:pt x="2026880" y="1170220"/>
                </a:lnTo>
                <a:lnTo>
                  <a:pt x="2026880" y="5229474"/>
                </a:lnTo>
                <a:lnTo>
                  <a:pt x="0" y="63996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533399" y="2847975"/>
            <a:ext cx="4168775" cy="1717393"/>
          </a:xfrm>
        </p:spPr>
        <p:txBody>
          <a:bodyPr lIns="90000" tIns="46800" rIns="90000" bIns="46800" anchor="t">
            <a:normAutofit/>
          </a:bodyPr>
          <a:lstStyle>
            <a:lvl1pPr algn="l">
              <a:defRPr sz="44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smtClean="0"/>
            </a:lvl1pPr>
          </a:lstStyle>
          <a:p>
            <a:fld id="{6EAAA539-ADC8-44CB-AFAE-5F97EC556FAC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smtClean="0"/>
            </a:lvl1pPr>
          </a:lstStyle>
          <a:p>
            <a:endParaRPr lang="zh-CN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smtClean="0"/>
            </a:lvl1pPr>
          </a:lstStyle>
          <a:p>
            <a:fld id="{6BCD065F-A220-44CC-8D1D-8CF81086F633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7A7CC9F-D3AB-4C35-A9E3-11775F2A4605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FFBAA99-0EA9-416A-9D33-008276B1CA03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969963"/>
            <a:ext cx="1328738" cy="4059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平行四边形 1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H="1">
            <a:off x="1644650" y="4264025"/>
            <a:ext cx="4835525" cy="2593975"/>
          </a:xfrm>
          <a:prstGeom prst="parallelogram">
            <a:avLst>
              <a:gd name="adj" fmla="val 56356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任意多边形 1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8834438" cy="6858000"/>
          </a:xfrm>
          <a:custGeom>
            <a:avLst/>
            <a:gdLst>
              <a:gd name="T0" fmla="*/ 2682086 w 8834718"/>
              <a:gd name="T1" fmla="*/ 0 h 6858000"/>
              <a:gd name="T2" fmla="*/ 8834438 w 8834718"/>
              <a:gd name="T3" fmla="*/ 0 h 6858000"/>
              <a:gd name="T4" fmla="*/ 4969049 w 8834718"/>
              <a:gd name="T5" fmla="*/ 6858000 h 6858000"/>
              <a:gd name="T6" fmla="*/ 0 w 8834718"/>
              <a:gd name="T7" fmla="*/ 6858000 h 6858000"/>
              <a:gd name="T8" fmla="*/ 0 w 8834718"/>
              <a:gd name="T9" fmla="*/ 4758575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34718"/>
              <a:gd name="T16" fmla="*/ 0 h 6858000"/>
              <a:gd name="T17" fmla="*/ 8834718 w 8834718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34718" h="6858000">
                <a:moveTo>
                  <a:pt x="2682171" y="0"/>
                </a:moveTo>
                <a:lnTo>
                  <a:pt x="8834718" y="0"/>
                </a:lnTo>
                <a:lnTo>
                  <a:pt x="4969206" y="6858000"/>
                </a:lnTo>
                <a:lnTo>
                  <a:pt x="0" y="6858000"/>
                </a:lnTo>
                <a:lnTo>
                  <a:pt x="0" y="4758575"/>
                </a:lnTo>
                <a:lnTo>
                  <a:pt x="2682171" y="0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平行四边形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44525" y="0"/>
            <a:ext cx="3462338" cy="2593975"/>
          </a:xfrm>
          <a:prstGeom prst="parallelogram">
            <a:avLst>
              <a:gd name="adj" fmla="val 56350"/>
            </a:avLst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平行四边形 1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0" y="354013"/>
            <a:ext cx="2379663" cy="2592387"/>
          </a:xfrm>
          <a:prstGeom prst="parallelogram">
            <a:avLst>
              <a:gd name="adj" fmla="val 56361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任意多边形 2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 flipH="1">
            <a:off x="0" y="0"/>
            <a:ext cx="4424363" cy="2946400"/>
          </a:xfrm>
          <a:custGeom>
            <a:avLst/>
            <a:gdLst>
              <a:gd name="T0" fmla="*/ 4424363 w 4424081"/>
              <a:gd name="T1" fmla="*/ 0 h 2946082"/>
              <a:gd name="T2" fmla="*/ 1660665 w 4424081"/>
              <a:gd name="T3" fmla="*/ 0 h 2946082"/>
              <a:gd name="T4" fmla="*/ 0 w 4424081"/>
              <a:gd name="T5" fmla="*/ 2946400 h 2946082"/>
              <a:gd name="T6" fmla="*/ 3382303 w 4424081"/>
              <a:gd name="T7" fmla="*/ 2946400 h 2946082"/>
              <a:gd name="T8" fmla="*/ 4424363 w 4424081"/>
              <a:gd name="T9" fmla="*/ 1097546 h 29460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24081"/>
              <a:gd name="T16" fmla="*/ 0 h 2946082"/>
              <a:gd name="T17" fmla="*/ 4424081 w 4424081"/>
              <a:gd name="T18" fmla="*/ 2946082 h 29460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24081" h="2946082">
                <a:moveTo>
                  <a:pt x="4424081" y="0"/>
                </a:moveTo>
                <a:lnTo>
                  <a:pt x="1660559" y="0"/>
                </a:lnTo>
                <a:lnTo>
                  <a:pt x="0" y="2946082"/>
                </a:lnTo>
                <a:lnTo>
                  <a:pt x="3382087" y="2946082"/>
                </a:lnTo>
                <a:lnTo>
                  <a:pt x="4424081" y="1097428"/>
                </a:lnTo>
                <a:lnTo>
                  <a:pt x="44240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7353300" y="3587858"/>
            <a:ext cx="4024313" cy="75713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7353299" y="4523361"/>
            <a:ext cx="4024313" cy="1500187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fld id="{342DBDA7-D174-4BE8-9BE9-E195A07D6A4D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fld id="{1149E858-9C75-440D-A940-01E8D43F3C7D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6597310-F753-401E-A377-D58ED38CD22C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1B8A476-5426-4037-96F4-DD3C0984822D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282001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671927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671927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06498CF-0932-4CF1-AEC9-E1F5B083CF67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1386DA0-D63C-4188-9F4F-90478DCA4A47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 noChangeArrowheads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A29F467-FA74-41D3-B7F9-F450C192D93D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8F6B4C7-D2A9-48FC-B2C6-CA6706F9168C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1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 flipV="1">
            <a:off x="3001336" y="0"/>
            <a:ext cx="799139" cy="550863"/>
          </a:xfrm>
          <a:prstGeom prst="parallelogram">
            <a:avLst>
              <a:gd name="adj" fmla="val 5636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平行四边形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H="1" flipV="1">
            <a:off x="2878138" y="1"/>
            <a:ext cx="654761" cy="451340"/>
          </a:xfrm>
          <a:prstGeom prst="parallelogram">
            <a:avLst>
              <a:gd name="adj" fmla="val 5636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平行四边形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H="1" flipV="1">
            <a:off x="3049231" y="1"/>
            <a:ext cx="535715" cy="369279"/>
          </a:xfrm>
          <a:prstGeom prst="parallelogram">
            <a:avLst>
              <a:gd name="adj" fmla="val 56360"/>
            </a:avLst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平行四边形 2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flipH="1" flipV="1">
            <a:off x="8746710" y="0"/>
            <a:ext cx="800515" cy="550863"/>
          </a:xfrm>
          <a:prstGeom prst="parallelogram">
            <a:avLst>
              <a:gd name="adj" fmla="val 5636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平行四边形 2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flipH="1" flipV="1">
            <a:off x="8623300" y="1"/>
            <a:ext cx="655888" cy="451340"/>
          </a:xfrm>
          <a:prstGeom prst="parallelogram">
            <a:avLst>
              <a:gd name="adj" fmla="val 5636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平行四边形 3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flipH="1" flipV="1">
            <a:off x="8794687" y="1"/>
            <a:ext cx="536637" cy="369279"/>
          </a:xfrm>
          <a:prstGeom prst="parallelogram">
            <a:avLst>
              <a:gd name="adj" fmla="val 56360"/>
            </a:avLst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日期占位符 3"/>
          <p:cNvSpPr>
            <a:spLocks noGrp="1" noChangeArrowheads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248019B-2CFE-4F80-8CA3-D0473C0B736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D502CB1-2AAA-4970-9094-567B99E177B2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7" y="457200"/>
            <a:ext cx="4165200" cy="1600200"/>
          </a:xfrm>
        </p:spPr>
        <p:txBody>
          <a:bodyPr anchor="t">
            <a:normAutofit/>
          </a:bodyPr>
          <a:lstStyle>
            <a:lvl1pPr marL="0" indent="0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4000" y="457200"/>
            <a:ext cx="6170400" cy="5403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>
              <a:sym typeface="Calibri" panose="020F05020202040302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EFD9D74-47D9-4702-A33C-335B63B48DBF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C98AD6C-00B2-404E-B92A-ED6100CF5A9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437090" y="365125"/>
            <a:ext cx="916709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946958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E069523-77D3-4119-BA81-9202F07EAF3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2CF1B3A-ABCA-4B47-ACBD-06321DAFB831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52CF9AC-1DE5-4751-A7ED-C41DBFE9C27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3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1800000" flipH="1">
            <a:off x="6378575" y="1073150"/>
            <a:ext cx="1635125" cy="6645275"/>
          </a:xfrm>
          <a:custGeom>
            <a:avLst/>
            <a:gdLst>
              <a:gd name="T0" fmla="*/ 1635125 w 1170373"/>
              <a:gd name="T1" fmla="*/ 944572 h 4753805"/>
              <a:gd name="T2" fmla="*/ 0 w 1170373"/>
              <a:gd name="T3" fmla="*/ 0 h 4753805"/>
              <a:gd name="T4" fmla="*/ 0 w 1170373"/>
              <a:gd name="T5" fmla="*/ 5700703 h 4753805"/>
              <a:gd name="T6" fmla="*/ 1635125 w 1170373"/>
              <a:gd name="T7" fmla="*/ 6645275 h 4753805"/>
              <a:gd name="T8" fmla="*/ 0 60000 65536"/>
              <a:gd name="T9" fmla="*/ 0 60000 65536"/>
              <a:gd name="T10" fmla="*/ 0 60000 65536"/>
              <a:gd name="T11" fmla="*/ 0 60000 65536"/>
              <a:gd name="T12" fmla="*/ 0 w 1170373"/>
              <a:gd name="T13" fmla="*/ 0 h 4753805"/>
              <a:gd name="T14" fmla="*/ 1170373 w 1170373"/>
              <a:gd name="T15" fmla="*/ 4753805 h 47538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0373" h="4753805">
                <a:moveTo>
                  <a:pt x="1170373" y="675715"/>
                </a:moveTo>
                <a:lnTo>
                  <a:pt x="0" y="0"/>
                </a:lnTo>
                <a:lnTo>
                  <a:pt x="0" y="4078090"/>
                </a:lnTo>
                <a:lnTo>
                  <a:pt x="1170373" y="4753805"/>
                </a:lnTo>
                <a:lnTo>
                  <a:pt x="1170373" y="675715"/>
                </a:lnTo>
                <a:close/>
              </a:path>
            </a:pathLst>
          </a:custGeom>
          <a:solidFill>
            <a:schemeClr val="bg2">
              <a:lumMod val="65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任意多边形 2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1800000" flipH="1">
            <a:off x="3376613" y="-1112838"/>
            <a:ext cx="2027237" cy="9090026"/>
          </a:xfrm>
          <a:custGeom>
            <a:avLst/>
            <a:gdLst>
              <a:gd name="T0" fmla="*/ 0 w 2026880"/>
              <a:gd name="T1" fmla="*/ 0 h 9089156"/>
              <a:gd name="T2" fmla="*/ 2027237 w 2026880"/>
              <a:gd name="T3" fmla="*/ 1170332 h 9089156"/>
              <a:gd name="T4" fmla="*/ 2027237 w 2026880"/>
              <a:gd name="T5" fmla="*/ 9090026 h 9089156"/>
              <a:gd name="T6" fmla="*/ 0 w 2026880"/>
              <a:gd name="T7" fmla="*/ 7919694 h 9089156"/>
              <a:gd name="T8" fmla="*/ 0 60000 65536"/>
              <a:gd name="T9" fmla="*/ 0 60000 65536"/>
              <a:gd name="T10" fmla="*/ 0 60000 65536"/>
              <a:gd name="T11" fmla="*/ 0 60000 65536"/>
              <a:gd name="T12" fmla="*/ 0 w 2026880"/>
              <a:gd name="T13" fmla="*/ 0 h 9089156"/>
              <a:gd name="T14" fmla="*/ 2026880 w 2026880"/>
              <a:gd name="T15" fmla="*/ 9089156 h 9089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6880" h="9089156">
                <a:moveTo>
                  <a:pt x="0" y="0"/>
                </a:moveTo>
                <a:lnTo>
                  <a:pt x="2026880" y="1170220"/>
                </a:lnTo>
                <a:lnTo>
                  <a:pt x="2026880" y="9089156"/>
                </a:lnTo>
                <a:lnTo>
                  <a:pt x="0" y="79189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任意多边形 2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1800000" flipH="1">
            <a:off x="7461250" y="2287588"/>
            <a:ext cx="1169988" cy="5214937"/>
          </a:xfrm>
          <a:custGeom>
            <a:avLst/>
            <a:gdLst>
              <a:gd name="T0" fmla="*/ 1169988 w 1170373"/>
              <a:gd name="T1" fmla="*/ 675778 h 5214450"/>
              <a:gd name="T2" fmla="*/ 0 w 1170373"/>
              <a:gd name="T3" fmla="*/ 0 h 5214450"/>
              <a:gd name="T4" fmla="*/ 0 w 1170373"/>
              <a:gd name="T5" fmla="*/ 4539159 h 5214450"/>
              <a:gd name="T6" fmla="*/ 1169988 w 1170373"/>
              <a:gd name="T7" fmla="*/ 5214937 h 5214450"/>
              <a:gd name="T8" fmla="*/ 0 60000 65536"/>
              <a:gd name="T9" fmla="*/ 0 60000 65536"/>
              <a:gd name="T10" fmla="*/ 0 60000 65536"/>
              <a:gd name="T11" fmla="*/ 0 60000 65536"/>
              <a:gd name="T12" fmla="*/ 0 w 1170373"/>
              <a:gd name="T13" fmla="*/ 0 h 5214450"/>
              <a:gd name="T14" fmla="*/ 1170373 w 1170373"/>
              <a:gd name="T15" fmla="*/ 5214450 h 52144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0373" h="5214450">
                <a:moveTo>
                  <a:pt x="1170373" y="675715"/>
                </a:moveTo>
                <a:lnTo>
                  <a:pt x="0" y="0"/>
                </a:lnTo>
                <a:lnTo>
                  <a:pt x="0" y="4538735"/>
                </a:lnTo>
                <a:lnTo>
                  <a:pt x="1170373" y="5214450"/>
                </a:lnTo>
                <a:lnTo>
                  <a:pt x="1170373" y="6757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任意多边形 3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1800000" flipH="1">
            <a:off x="5165725" y="-1112838"/>
            <a:ext cx="2027238" cy="9090026"/>
          </a:xfrm>
          <a:custGeom>
            <a:avLst/>
            <a:gdLst>
              <a:gd name="T0" fmla="*/ 0 w 2026880"/>
              <a:gd name="T1" fmla="*/ 0 h 9089156"/>
              <a:gd name="T2" fmla="*/ 2027238 w 2026880"/>
              <a:gd name="T3" fmla="*/ 1170332 h 9089156"/>
              <a:gd name="T4" fmla="*/ 2027238 w 2026880"/>
              <a:gd name="T5" fmla="*/ 9090026 h 9089156"/>
              <a:gd name="T6" fmla="*/ 0 w 2026880"/>
              <a:gd name="T7" fmla="*/ 7919694 h 9089156"/>
              <a:gd name="T8" fmla="*/ 0 60000 65536"/>
              <a:gd name="T9" fmla="*/ 0 60000 65536"/>
              <a:gd name="T10" fmla="*/ 0 60000 65536"/>
              <a:gd name="T11" fmla="*/ 0 60000 65536"/>
              <a:gd name="T12" fmla="*/ 0 w 2026880"/>
              <a:gd name="T13" fmla="*/ 0 h 9089156"/>
              <a:gd name="T14" fmla="*/ 2026880 w 2026880"/>
              <a:gd name="T15" fmla="*/ 9089156 h 9089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6880" h="9089156">
                <a:moveTo>
                  <a:pt x="0" y="0"/>
                </a:moveTo>
                <a:lnTo>
                  <a:pt x="2026880" y="1170220"/>
                </a:lnTo>
                <a:lnTo>
                  <a:pt x="2026880" y="9089156"/>
                </a:lnTo>
                <a:lnTo>
                  <a:pt x="0" y="7918936"/>
                </a:lnTo>
                <a:lnTo>
                  <a:pt x="0" y="0"/>
                </a:lnTo>
                <a:close/>
              </a:path>
            </a:pathLst>
          </a:custGeom>
          <a:solidFill>
            <a:srgbClr val="00A1D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任意多边形 2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1800000" flipH="1">
            <a:off x="1646238" y="3313113"/>
            <a:ext cx="1169987" cy="4100512"/>
          </a:xfrm>
          <a:custGeom>
            <a:avLst/>
            <a:gdLst>
              <a:gd name="T0" fmla="*/ 1169987 w 1170373"/>
              <a:gd name="T1" fmla="*/ 675526 h 4101661"/>
              <a:gd name="T2" fmla="*/ 0 w 1170373"/>
              <a:gd name="T3" fmla="*/ 0 h 4101661"/>
              <a:gd name="T4" fmla="*/ 0 w 1170373"/>
              <a:gd name="T5" fmla="*/ 3424986 h 4101661"/>
              <a:gd name="T6" fmla="*/ 1169987 w 1170373"/>
              <a:gd name="T7" fmla="*/ 4100512 h 4101661"/>
              <a:gd name="T8" fmla="*/ 0 60000 65536"/>
              <a:gd name="T9" fmla="*/ 0 60000 65536"/>
              <a:gd name="T10" fmla="*/ 0 60000 65536"/>
              <a:gd name="T11" fmla="*/ 0 60000 65536"/>
              <a:gd name="T12" fmla="*/ 0 w 1170373"/>
              <a:gd name="T13" fmla="*/ 0 h 4101661"/>
              <a:gd name="T14" fmla="*/ 1170373 w 1170373"/>
              <a:gd name="T15" fmla="*/ 4101661 h 41016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0373" h="4101661">
                <a:moveTo>
                  <a:pt x="1170373" y="675715"/>
                </a:moveTo>
                <a:lnTo>
                  <a:pt x="0" y="0"/>
                </a:lnTo>
                <a:lnTo>
                  <a:pt x="0" y="3425946"/>
                </a:lnTo>
                <a:lnTo>
                  <a:pt x="1170373" y="4101661"/>
                </a:lnTo>
                <a:lnTo>
                  <a:pt x="1170373" y="6757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248290" y="2867789"/>
            <a:ext cx="5181600" cy="1311128"/>
          </a:xfrm>
        </p:spPr>
        <p:txBody>
          <a:bodyPr anchor="t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A29F467-FA74-41D3-B7F9-F450C192D93D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8F6B4C7-D2A9-48FC-B2C6-CA6706F9168C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 userDrawn="1">
            <p:custDataLst>
              <p:tags r:id="rId3"/>
            </p:custDataLst>
          </p:nvPr>
        </p:nvGrpSpPr>
        <p:grpSpPr>
          <a:xfrm>
            <a:off x="0" y="-1905"/>
            <a:ext cx="2148205" cy="1446530"/>
            <a:chOff x="0" y="-15"/>
            <a:chExt cx="3383" cy="2278"/>
          </a:xfrm>
        </p:grpSpPr>
        <p:sp>
          <p:nvSpPr>
            <p:cNvPr id="6" name="矩形 22"/>
            <p:cNvSpPr>
              <a:spLocks noChangeArrowheads="1"/>
            </p:cNvSpPr>
            <p:nvPr userDrawn="1">
              <p:custDataLst>
                <p:tags r:id="rId4"/>
              </p:custDataLst>
            </p:nvPr>
          </p:nvSpPr>
          <p:spPr bwMode="auto">
            <a:xfrm>
              <a:off x="0" y="765"/>
              <a:ext cx="938" cy="14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平行四边形 18"/>
            <p:cNvSpPr>
              <a:spLocks noChangeArrowheads="1"/>
            </p:cNvSpPr>
            <p:nvPr userDrawn="1">
              <p:custDataLst>
                <p:tags r:id="rId5"/>
              </p:custDataLst>
            </p:nvPr>
          </p:nvSpPr>
          <p:spPr bwMode="auto">
            <a:xfrm>
              <a:off x="938" y="-15"/>
              <a:ext cx="2445" cy="1848"/>
            </a:xfrm>
            <a:prstGeom prst="parallelogram">
              <a:avLst>
                <a:gd name="adj" fmla="val 56350"/>
              </a:avLst>
            </a:prstGeom>
            <a:solidFill>
              <a:schemeClr val="tx1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平行四边形 19"/>
            <p:cNvSpPr>
              <a:spLocks noChangeArrowheads="1"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0" y="417"/>
              <a:ext cx="1680" cy="1832"/>
            </a:xfrm>
            <a:prstGeom prst="parallelogram">
              <a:avLst>
                <a:gd name="adj" fmla="val 56361"/>
              </a:avLst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任意多边形 21"/>
            <p:cNvSpPr>
              <a:spLocks noChangeArrowheads="1"/>
            </p:cNvSpPr>
            <p:nvPr userDrawn="1">
              <p:custDataLst>
                <p:tags r:id="rId7"/>
              </p:custDataLst>
            </p:nvPr>
          </p:nvSpPr>
          <p:spPr bwMode="auto">
            <a:xfrm flipH="1">
              <a:off x="0" y="-15"/>
              <a:ext cx="3126" cy="2278"/>
            </a:xfrm>
            <a:custGeom>
              <a:avLst/>
              <a:gdLst>
                <a:gd name="T0" fmla="*/ 4424363 w 4424081"/>
                <a:gd name="T1" fmla="*/ 0 h 2946082"/>
                <a:gd name="T2" fmla="*/ 1660665 w 4424081"/>
                <a:gd name="T3" fmla="*/ 0 h 2946082"/>
                <a:gd name="T4" fmla="*/ 0 w 4424081"/>
                <a:gd name="T5" fmla="*/ 2946400 h 2946082"/>
                <a:gd name="T6" fmla="*/ 3382303 w 4424081"/>
                <a:gd name="T7" fmla="*/ 2946400 h 2946082"/>
                <a:gd name="T8" fmla="*/ 4424363 w 4424081"/>
                <a:gd name="T9" fmla="*/ 1097546 h 29460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24081"/>
                <a:gd name="T16" fmla="*/ 0 h 2946082"/>
                <a:gd name="T17" fmla="*/ 4424081 w 4424081"/>
                <a:gd name="T18" fmla="*/ 2946082 h 29460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24081" h="2946082">
                  <a:moveTo>
                    <a:pt x="4424081" y="0"/>
                  </a:moveTo>
                  <a:lnTo>
                    <a:pt x="1660559" y="0"/>
                  </a:lnTo>
                  <a:lnTo>
                    <a:pt x="0" y="2946082"/>
                  </a:lnTo>
                  <a:lnTo>
                    <a:pt x="3382087" y="2946082"/>
                  </a:lnTo>
                  <a:lnTo>
                    <a:pt x="4424081" y="1097428"/>
                  </a:lnTo>
                  <a:lnTo>
                    <a:pt x="44240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3" name="组合 12"/>
          <p:cNvGrpSpPr/>
          <p:nvPr userDrawn="1">
            <p:custDataLst>
              <p:tags r:id="rId3"/>
            </p:custDataLst>
          </p:nvPr>
        </p:nvGrpSpPr>
        <p:grpSpPr>
          <a:xfrm rot="10800000">
            <a:off x="10043795" y="5411470"/>
            <a:ext cx="2148205" cy="1446530"/>
            <a:chOff x="0" y="-15"/>
            <a:chExt cx="3383" cy="2278"/>
          </a:xfrm>
        </p:grpSpPr>
        <p:sp>
          <p:nvSpPr>
            <p:cNvPr id="14" name="矩形 22"/>
            <p:cNvSpPr>
              <a:spLocks noChangeArrowheads="1"/>
            </p:cNvSpPr>
            <p:nvPr userDrawn="1">
              <p:custDataLst>
                <p:tags r:id="rId4"/>
              </p:custDataLst>
            </p:nvPr>
          </p:nvSpPr>
          <p:spPr bwMode="auto">
            <a:xfrm>
              <a:off x="0" y="765"/>
              <a:ext cx="938" cy="14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平行四边形 18"/>
            <p:cNvSpPr>
              <a:spLocks noChangeArrowheads="1"/>
            </p:cNvSpPr>
            <p:nvPr userDrawn="1">
              <p:custDataLst>
                <p:tags r:id="rId5"/>
              </p:custDataLst>
            </p:nvPr>
          </p:nvSpPr>
          <p:spPr bwMode="auto">
            <a:xfrm>
              <a:off x="938" y="-15"/>
              <a:ext cx="2445" cy="1848"/>
            </a:xfrm>
            <a:prstGeom prst="parallelogram">
              <a:avLst>
                <a:gd name="adj" fmla="val 56350"/>
              </a:avLst>
            </a:prstGeom>
            <a:solidFill>
              <a:schemeClr val="tx1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平行四边形 19"/>
            <p:cNvSpPr>
              <a:spLocks noChangeArrowheads="1"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0" y="417"/>
              <a:ext cx="1680" cy="1832"/>
            </a:xfrm>
            <a:prstGeom prst="parallelogram">
              <a:avLst>
                <a:gd name="adj" fmla="val 56361"/>
              </a:avLst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任意多边形 21"/>
            <p:cNvSpPr>
              <a:spLocks noChangeArrowheads="1"/>
            </p:cNvSpPr>
            <p:nvPr userDrawn="1">
              <p:custDataLst>
                <p:tags r:id="rId7"/>
              </p:custDataLst>
            </p:nvPr>
          </p:nvSpPr>
          <p:spPr bwMode="auto">
            <a:xfrm flipH="1">
              <a:off x="0" y="-15"/>
              <a:ext cx="3126" cy="2278"/>
            </a:xfrm>
            <a:custGeom>
              <a:avLst/>
              <a:gdLst>
                <a:gd name="T0" fmla="*/ 4424363 w 4424081"/>
                <a:gd name="T1" fmla="*/ 0 h 2946082"/>
                <a:gd name="T2" fmla="*/ 1660665 w 4424081"/>
                <a:gd name="T3" fmla="*/ 0 h 2946082"/>
                <a:gd name="T4" fmla="*/ 0 w 4424081"/>
                <a:gd name="T5" fmla="*/ 2946400 h 2946082"/>
                <a:gd name="T6" fmla="*/ 3382303 w 4424081"/>
                <a:gd name="T7" fmla="*/ 2946400 h 2946082"/>
                <a:gd name="T8" fmla="*/ 4424363 w 4424081"/>
                <a:gd name="T9" fmla="*/ 1097546 h 29460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24081"/>
                <a:gd name="T16" fmla="*/ 0 h 2946082"/>
                <a:gd name="T17" fmla="*/ 4424081 w 4424081"/>
                <a:gd name="T18" fmla="*/ 2946082 h 29460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24081" h="2946082">
                  <a:moveTo>
                    <a:pt x="4424081" y="0"/>
                  </a:moveTo>
                  <a:lnTo>
                    <a:pt x="1660559" y="0"/>
                  </a:lnTo>
                  <a:lnTo>
                    <a:pt x="0" y="2946082"/>
                  </a:lnTo>
                  <a:lnTo>
                    <a:pt x="3382087" y="2946082"/>
                  </a:lnTo>
                  <a:lnTo>
                    <a:pt x="4424081" y="1097428"/>
                  </a:lnTo>
                  <a:lnTo>
                    <a:pt x="44240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3" name="组合 12"/>
          <p:cNvGrpSpPr/>
          <p:nvPr userDrawn="1">
            <p:custDataLst>
              <p:tags r:id="rId3"/>
            </p:custDataLst>
          </p:nvPr>
        </p:nvGrpSpPr>
        <p:grpSpPr>
          <a:xfrm>
            <a:off x="0" y="-1905"/>
            <a:ext cx="2148205" cy="1446530"/>
            <a:chOff x="0" y="-15"/>
            <a:chExt cx="3383" cy="2278"/>
          </a:xfrm>
        </p:grpSpPr>
        <p:sp>
          <p:nvSpPr>
            <p:cNvPr id="6" name="矩形 22"/>
            <p:cNvSpPr>
              <a:spLocks noChangeArrowheads="1"/>
            </p:cNvSpPr>
            <p:nvPr userDrawn="1">
              <p:custDataLst>
                <p:tags r:id="rId4"/>
              </p:custDataLst>
            </p:nvPr>
          </p:nvSpPr>
          <p:spPr bwMode="auto">
            <a:xfrm>
              <a:off x="0" y="765"/>
              <a:ext cx="938" cy="14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平行四边形 18"/>
            <p:cNvSpPr>
              <a:spLocks noChangeArrowheads="1"/>
            </p:cNvSpPr>
            <p:nvPr userDrawn="1">
              <p:custDataLst>
                <p:tags r:id="rId5"/>
              </p:custDataLst>
            </p:nvPr>
          </p:nvSpPr>
          <p:spPr bwMode="auto">
            <a:xfrm>
              <a:off x="938" y="-15"/>
              <a:ext cx="2445" cy="1848"/>
            </a:xfrm>
            <a:prstGeom prst="parallelogram">
              <a:avLst>
                <a:gd name="adj" fmla="val 56350"/>
              </a:avLst>
            </a:prstGeom>
            <a:solidFill>
              <a:schemeClr val="tx1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平行四边形 19"/>
            <p:cNvSpPr>
              <a:spLocks noChangeArrowheads="1"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0" y="417"/>
              <a:ext cx="1680" cy="1832"/>
            </a:xfrm>
            <a:prstGeom prst="parallelogram">
              <a:avLst>
                <a:gd name="adj" fmla="val 56361"/>
              </a:avLst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任意多边形 21"/>
            <p:cNvSpPr>
              <a:spLocks noChangeArrowheads="1"/>
            </p:cNvSpPr>
            <p:nvPr userDrawn="1">
              <p:custDataLst>
                <p:tags r:id="rId7"/>
              </p:custDataLst>
            </p:nvPr>
          </p:nvSpPr>
          <p:spPr bwMode="auto">
            <a:xfrm flipH="1">
              <a:off x="0" y="-15"/>
              <a:ext cx="3126" cy="2278"/>
            </a:xfrm>
            <a:custGeom>
              <a:avLst/>
              <a:gdLst>
                <a:gd name="T0" fmla="*/ 4424363 w 4424081"/>
                <a:gd name="T1" fmla="*/ 0 h 2946082"/>
                <a:gd name="T2" fmla="*/ 1660665 w 4424081"/>
                <a:gd name="T3" fmla="*/ 0 h 2946082"/>
                <a:gd name="T4" fmla="*/ 0 w 4424081"/>
                <a:gd name="T5" fmla="*/ 2946400 h 2946082"/>
                <a:gd name="T6" fmla="*/ 3382303 w 4424081"/>
                <a:gd name="T7" fmla="*/ 2946400 h 2946082"/>
                <a:gd name="T8" fmla="*/ 4424363 w 4424081"/>
                <a:gd name="T9" fmla="*/ 1097546 h 29460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24081"/>
                <a:gd name="T16" fmla="*/ 0 h 2946082"/>
                <a:gd name="T17" fmla="*/ 4424081 w 4424081"/>
                <a:gd name="T18" fmla="*/ 2946082 h 29460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24081" h="2946082">
                  <a:moveTo>
                    <a:pt x="4424081" y="0"/>
                  </a:moveTo>
                  <a:lnTo>
                    <a:pt x="1660559" y="0"/>
                  </a:lnTo>
                  <a:lnTo>
                    <a:pt x="0" y="2946082"/>
                  </a:lnTo>
                  <a:lnTo>
                    <a:pt x="3382087" y="2946082"/>
                  </a:lnTo>
                  <a:lnTo>
                    <a:pt x="4424081" y="1097428"/>
                  </a:lnTo>
                  <a:lnTo>
                    <a:pt x="44240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4445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4" name="任意多边形 3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 rot="1800000" flipH="1">
            <a:off x="10655935" y="4879975"/>
            <a:ext cx="557530" cy="2267585"/>
          </a:xfrm>
          <a:custGeom>
            <a:avLst/>
            <a:gdLst>
              <a:gd name="T0" fmla="*/ 1635125 w 1170373"/>
              <a:gd name="T1" fmla="*/ 944572 h 4753805"/>
              <a:gd name="T2" fmla="*/ 0 w 1170373"/>
              <a:gd name="T3" fmla="*/ 0 h 4753805"/>
              <a:gd name="T4" fmla="*/ 0 w 1170373"/>
              <a:gd name="T5" fmla="*/ 5700703 h 4753805"/>
              <a:gd name="T6" fmla="*/ 1635125 w 1170373"/>
              <a:gd name="T7" fmla="*/ 6645275 h 4753805"/>
              <a:gd name="T8" fmla="*/ 0 60000 65536"/>
              <a:gd name="T9" fmla="*/ 0 60000 65536"/>
              <a:gd name="T10" fmla="*/ 0 60000 65536"/>
              <a:gd name="T11" fmla="*/ 0 60000 65536"/>
              <a:gd name="T12" fmla="*/ 0 w 1170373"/>
              <a:gd name="T13" fmla="*/ 0 h 4753805"/>
              <a:gd name="T14" fmla="*/ 1170373 w 1170373"/>
              <a:gd name="T15" fmla="*/ 4753805 h 47538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0373" h="4753805">
                <a:moveTo>
                  <a:pt x="1170373" y="675715"/>
                </a:moveTo>
                <a:lnTo>
                  <a:pt x="0" y="0"/>
                </a:lnTo>
                <a:lnTo>
                  <a:pt x="0" y="4078090"/>
                </a:lnTo>
                <a:lnTo>
                  <a:pt x="1170373" y="4753805"/>
                </a:lnTo>
                <a:lnTo>
                  <a:pt x="1170373" y="675715"/>
                </a:lnTo>
                <a:close/>
              </a:path>
            </a:pathLst>
          </a:custGeom>
          <a:solidFill>
            <a:schemeClr val="bg2">
              <a:lumMod val="65000"/>
            </a:schemeClr>
          </a:solidFill>
          <a:ln>
            <a:noFill/>
          </a:ln>
        </p:spPr>
        <p:txBody>
          <a:bodyPr anchor="ctr"/>
          <a:p>
            <a:endParaRPr lang="zh-CN" altLang="en-US"/>
          </a:p>
        </p:txBody>
      </p:sp>
      <p:sp>
        <p:nvSpPr>
          <p:cNvPr id="15" name="任意多边形 27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 rot="1800000" flipH="1">
            <a:off x="10367645" y="4135120"/>
            <a:ext cx="691515" cy="3101975"/>
          </a:xfrm>
          <a:custGeom>
            <a:avLst/>
            <a:gdLst>
              <a:gd name="T0" fmla="*/ 0 w 2026880"/>
              <a:gd name="T1" fmla="*/ 0 h 9089156"/>
              <a:gd name="T2" fmla="*/ 2027237 w 2026880"/>
              <a:gd name="T3" fmla="*/ 1170332 h 9089156"/>
              <a:gd name="T4" fmla="*/ 2027237 w 2026880"/>
              <a:gd name="T5" fmla="*/ 9090026 h 9089156"/>
              <a:gd name="T6" fmla="*/ 0 w 2026880"/>
              <a:gd name="T7" fmla="*/ 7919694 h 9089156"/>
              <a:gd name="T8" fmla="*/ 0 60000 65536"/>
              <a:gd name="T9" fmla="*/ 0 60000 65536"/>
              <a:gd name="T10" fmla="*/ 0 60000 65536"/>
              <a:gd name="T11" fmla="*/ 0 60000 65536"/>
              <a:gd name="T12" fmla="*/ 0 w 2026880"/>
              <a:gd name="T13" fmla="*/ 0 h 9089156"/>
              <a:gd name="T14" fmla="*/ 2026880 w 2026880"/>
              <a:gd name="T15" fmla="*/ 9089156 h 9089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6880" h="9089156">
                <a:moveTo>
                  <a:pt x="0" y="0"/>
                </a:moveTo>
                <a:lnTo>
                  <a:pt x="2026880" y="1170220"/>
                </a:lnTo>
                <a:lnTo>
                  <a:pt x="2026880" y="9089156"/>
                </a:lnTo>
                <a:lnTo>
                  <a:pt x="0" y="79189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p>
            <a:endParaRPr lang="zh-CN" altLang="en-US"/>
          </a:p>
        </p:txBody>
      </p:sp>
      <p:sp>
        <p:nvSpPr>
          <p:cNvPr id="16" name="任意多边形 29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 rot="1800000" flipH="1">
            <a:off x="11061065" y="5298440"/>
            <a:ext cx="399415" cy="1779905"/>
          </a:xfrm>
          <a:custGeom>
            <a:avLst/>
            <a:gdLst>
              <a:gd name="T0" fmla="*/ 1169988 w 1170373"/>
              <a:gd name="T1" fmla="*/ 675778 h 5214450"/>
              <a:gd name="T2" fmla="*/ 0 w 1170373"/>
              <a:gd name="T3" fmla="*/ 0 h 5214450"/>
              <a:gd name="T4" fmla="*/ 0 w 1170373"/>
              <a:gd name="T5" fmla="*/ 4539159 h 5214450"/>
              <a:gd name="T6" fmla="*/ 1169988 w 1170373"/>
              <a:gd name="T7" fmla="*/ 5214937 h 5214450"/>
              <a:gd name="T8" fmla="*/ 0 60000 65536"/>
              <a:gd name="T9" fmla="*/ 0 60000 65536"/>
              <a:gd name="T10" fmla="*/ 0 60000 65536"/>
              <a:gd name="T11" fmla="*/ 0 60000 65536"/>
              <a:gd name="T12" fmla="*/ 0 w 1170373"/>
              <a:gd name="T13" fmla="*/ 0 h 5214450"/>
              <a:gd name="T14" fmla="*/ 1170373 w 1170373"/>
              <a:gd name="T15" fmla="*/ 5214450 h 52144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0373" h="5214450">
                <a:moveTo>
                  <a:pt x="1170373" y="675715"/>
                </a:moveTo>
                <a:lnTo>
                  <a:pt x="0" y="0"/>
                </a:lnTo>
                <a:lnTo>
                  <a:pt x="0" y="4538735"/>
                </a:lnTo>
                <a:lnTo>
                  <a:pt x="1170373" y="5214450"/>
                </a:lnTo>
                <a:lnTo>
                  <a:pt x="1170373" y="6757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/>
          <a:p>
            <a:endParaRPr lang="zh-CN" altLang="en-US"/>
          </a:p>
        </p:txBody>
      </p:sp>
      <p:sp>
        <p:nvSpPr>
          <p:cNvPr id="17" name="任意多边形 25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 rot="1800000" flipH="1">
            <a:off x="9782810" y="5652770"/>
            <a:ext cx="398780" cy="1399540"/>
          </a:xfrm>
          <a:custGeom>
            <a:avLst/>
            <a:gdLst>
              <a:gd name="T0" fmla="*/ 1169987 w 1170373"/>
              <a:gd name="T1" fmla="*/ 675526 h 4101661"/>
              <a:gd name="T2" fmla="*/ 0 w 1170373"/>
              <a:gd name="T3" fmla="*/ 0 h 4101661"/>
              <a:gd name="T4" fmla="*/ 0 w 1170373"/>
              <a:gd name="T5" fmla="*/ 3424986 h 4101661"/>
              <a:gd name="T6" fmla="*/ 1169987 w 1170373"/>
              <a:gd name="T7" fmla="*/ 4100512 h 4101661"/>
              <a:gd name="T8" fmla="*/ 0 60000 65536"/>
              <a:gd name="T9" fmla="*/ 0 60000 65536"/>
              <a:gd name="T10" fmla="*/ 0 60000 65536"/>
              <a:gd name="T11" fmla="*/ 0 60000 65536"/>
              <a:gd name="T12" fmla="*/ 0 w 1170373"/>
              <a:gd name="T13" fmla="*/ 0 h 4101661"/>
              <a:gd name="T14" fmla="*/ 1170373 w 1170373"/>
              <a:gd name="T15" fmla="*/ 4101661 h 41016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0373" h="4101661">
                <a:moveTo>
                  <a:pt x="1170373" y="675715"/>
                </a:moveTo>
                <a:lnTo>
                  <a:pt x="0" y="0"/>
                </a:lnTo>
                <a:lnTo>
                  <a:pt x="0" y="3425946"/>
                </a:lnTo>
                <a:lnTo>
                  <a:pt x="1170373" y="4101661"/>
                </a:lnTo>
                <a:lnTo>
                  <a:pt x="1170373" y="6757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多边形 21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 rot="19800000" flipH="1">
            <a:off x="11436350" y="5194300"/>
            <a:ext cx="403225" cy="1487805"/>
          </a:xfrm>
          <a:custGeom>
            <a:avLst/>
            <a:gdLst>
              <a:gd name="T0" fmla="*/ 0 w 2026880"/>
              <a:gd name="T1" fmla="*/ 0 h 6399694"/>
              <a:gd name="T2" fmla="*/ 2027237 w 2026880"/>
              <a:gd name="T3" fmla="*/ 1170132 h 6399694"/>
              <a:gd name="T4" fmla="*/ 2027237 w 2026880"/>
              <a:gd name="T5" fmla="*/ 5229081 h 6399694"/>
              <a:gd name="T6" fmla="*/ 0 w 2026880"/>
              <a:gd name="T7" fmla="*/ 6399213 h 6399694"/>
              <a:gd name="T8" fmla="*/ 0 60000 65536"/>
              <a:gd name="T9" fmla="*/ 0 60000 65536"/>
              <a:gd name="T10" fmla="*/ 0 60000 65536"/>
              <a:gd name="T11" fmla="*/ 0 60000 65536"/>
              <a:gd name="T12" fmla="*/ 0 w 2026880"/>
              <a:gd name="T13" fmla="*/ 0 h 6399694"/>
              <a:gd name="T14" fmla="*/ 2026880 w 2026880"/>
              <a:gd name="T15" fmla="*/ 6399694 h 63996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6880" h="6399694">
                <a:moveTo>
                  <a:pt x="0" y="0"/>
                </a:moveTo>
                <a:lnTo>
                  <a:pt x="2026880" y="1170220"/>
                </a:lnTo>
                <a:lnTo>
                  <a:pt x="2026880" y="5229474"/>
                </a:lnTo>
                <a:lnTo>
                  <a:pt x="0" y="63996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p>
            <a:endParaRPr lang="zh-CN" altLang="en-US"/>
          </a:p>
        </p:txBody>
      </p:sp>
      <p:sp>
        <p:nvSpPr>
          <p:cNvPr id="6" name="任意多边形 2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 rot="1800000">
            <a:off x="11683365" y="6124575"/>
            <a:ext cx="448310" cy="900430"/>
          </a:xfrm>
          <a:custGeom>
            <a:avLst/>
            <a:gdLst>
              <a:gd name="T0" fmla="*/ 0 w 2026880"/>
              <a:gd name="T1" fmla="*/ 4133850 h 4133980"/>
              <a:gd name="T2" fmla="*/ 2027237 w 2026880"/>
              <a:gd name="T3" fmla="*/ 2963667 h 4133980"/>
              <a:gd name="T4" fmla="*/ 2027237 w 2026880"/>
              <a:gd name="T5" fmla="*/ 1170183 h 4133980"/>
              <a:gd name="T6" fmla="*/ 0 w 2026880"/>
              <a:gd name="T7" fmla="*/ 0 h 4133980"/>
              <a:gd name="T8" fmla="*/ 0 60000 65536"/>
              <a:gd name="T9" fmla="*/ 0 60000 65536"/>
              <a:gd name="T10" fmla="*/ 0 60000 65536"/>
              <a:gd name="T11" fmla="*/ 0 60000 65536"/>
              <a:gd name="T12" fmla="*/ 0 w 2026880"/>
              <a:gd name="T13" fmla="*/ 0 h 4133980"/>
              <a:gd name="T14" fmla="*/ 2026880 w 2026880"/>
              <a:gd name="T15" fmla="*/ 4133980 h 41339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6880" h="4133980">
                <a:moveTo>
                  <a:pt x="0" y="4133980"/>
                </a:moveTo>
                <a:lnTo>
                  <a:pt x="2026880" y="2963760"/>
                </a:lnTo>
                <a:lnTo>
                  <a:pt x="2026880" y="1170220"/>
                </a:lnTo>
                <a:lnTo>
                  <a:pt x="0" y="0"/>
                </a:lnTo>
                <a:lnTo>
                  <a:pt x="0" y="41339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4" name="任意多边形 3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 rot="1800000" flipH="1">
            <a:off x="10266680" y="-301625"/>
            <a:ext cx="557530" cy="2267585"/>
          </a:xfrm>
          <a:custGeom>
            <a:avLst/>
            <a:gdLst>
              <a:gd name="T0" fmla="*/ 1635125 w 1170373"/>
              <a:gd name="T1" fmla="*/ 944572 h 4753805"/>
              <a:gd name="T2" fmla="*/ 0 w 1170373"/>
              <a:gd name="T3" fmla="*/ 0 h 4753805"/>
              <a:gd name="T4" fmla="*/ 0 w 1170373"/>
              <a:gd name="T5" fmla="*/ 5700703 h 4753805"/>
              <a:gd name="T6" fmla="*/ 1635125 w 1170373"/>
              <a:gd name="T7" fmla="*/ 6645275 h 4753805"/>
              <a:gd name="T8" fmla="*/ 0 60000 65536"/>
              <a:gd name="T9" fmla="*/ 0 60000 65536"/>
              <a:gd name="T10" fmla="*/ 0 60000 65536"/>
              <a:gd name="T11" fmla="*/ 0 60000 65536"/>
              <a:gd name="T12" fmla="*/ 0 w 1170373"/>
              <a:gd name="T13" fmla="*/ 0 h 4753805"/>
              <a:gd name="T14" fmla="*/ 1170373 w 1170373"/>
              <a:gd name="T15" fmla="*/ 4753805 h 47538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0373" h="4753805">
                <a:moveTo>
                  <a:pt x="1170373" y="675715"/>
                </a:moveTo>
                <a:lnTo>
                  <a:pt x="0" y="0"/>
                </a:lnTo>
                <a:lnTo>
                  <a:pt x="0" y="4078090"/>
                </a:lnTo>
                <a:lnTo>
                  <a:pt x="1170373" y="4753805"/>
                </a:lnTo>
                <a:lnTo>
                  <a:pt x="1170373" y="675715"/>
                </a:lnTo>
                <a:close/>
              </a:path>
            </a:pathLst>
          </a:custGeom>
          <a:solidFill>
            <a:schemeClr val="bg2">
              <a:lumMod val="65000"/>
            </a:schemeClr>
          </a:solidFill>
          <a:ln>
            <a:noFill/>
          </a:ln>
        </p:spPr>
        <p:txBody>
          <a:bodyPr anchor="ctr"/>
          <a:p>
            <a:endParaRPr lang="zh-CN" altLang="en-US"/>
          </a:p>
        </p:txBody>
      </p:sp>
      <p:sp>
        <p:nvSpPr>
          <p:cNvPr id="15" name="任意多边形 27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 rot="1800000" flipH="1">
            <a:off x="10407650" y="-387985"/>
            <a:ext cx="691515" cy="3101975"/>
          </a:xfrm>
          <a:custGeom>
            <a:avLst/>
            <a:gdLst>
              <a:gd name="T0" fmla="*/ 0 w 2026880"/>
              <a:gd name="T1" fmla="*/ 0 h 9089156"/>
              <a:gd name="T2" fmla="*/ 2027237 w 2026880"/>
              <a:gd name="T3" fmla="*/ 1170332 h 9089156"/>
              <a:gd name="T4" fmla="*/ 2027237 w 2026880"/>
              <a:gd name="T5" fmla="*/ 9090026 h 9089156"/>
              <a:gd name="T6" fmla="*/ 0 w 2026880"/>
              <a:gd name="T7" fmla="*/ 7919694 h 9089156"/>
              <a:gd name="T8" fmla="*/ 0 60000 65536"/>
              <a:gd name="T9" fmla="*/ 0 60000 65536"/>
              <a:gd name="T10" fmla="*/ 0 60000 65536"/>
              <a:gd name="T11" fmla="*/ 0 60000 65536"/>
              <a:gd name="T12" fmla="*/ 0 w 2026880"/>
              <a:gd name="T13" fmla="*/ 0 h 9089156"/>
              <a:gd name="T14" fmla="*/ 2026880 w 2026880"/>
              <a:gd name="T15" fmla="*/ 9089156 h 9089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6880" h="9089156">
                <a:moveTo>
                  <a:pt x="0" y="0"/>
                </a:moveTo>
                <a:lnTo>
                  <a:pt x="2026880" y="1170220"/>
                </a:lnTo>
                <a:lnTo>
                  <a:pt x="2026880" y="9089156"/>
                </a:lnTo>
                <a:lnTo>
                  <a:pt x="0" y="79189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p>
            <a:endParaRPr lang="zh-CN" altLang="en-US"/>
          </a:p>
        </p:txBody>
      </p:sp>
      <p:sp>
        <p:nvSpPr>
          <p:cNvPr id="16" name="任意多边形 29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 rot="1800000" flipH="1">
            <a:off x="11259820" y="-222885"/>
            <a:ext cx="399415" cy="1779905"/>
          </a:xfrm>
          <a:custGeom>
            <a:avLst/>
            <a:gdLst>
              <a:gd name="T0" fmla="*/ 1169988 w 1170373"/>
              <a:gd name="T1" fmla="*/ 675778 h 5214450"/>
              <a:gd name="T2" fmla="*/ 0 w 1170373"/>
              <a:gd name="T3" fmla="*/ 0 h 5214450"/>
              <a:gd name="T4" fmla="*/ 0 w 1170373"/>
              <a:gd name="T5" fmla="*/ 4539159 h 5214450"/>
              <a:gd name="T6" fmla="*/ 1169988 w 1170373"/>
              <a:gd name="T7" fmla="*/ 5214937 h 5214450"/>
              <a:gd name="T8" fmla="*/ 0 60000 65536"/>
              <a:gd name="T9" fmla="*/ 0 60000 65536"/>
              <a:gd name="T10" fmla="*/ 0 60000 65536"/>
              <a:gd name="T11" fmla="*/ 0 60000 65536"/>
              <a:gd name="T12" fmla="*/ 0 w 1170373"/>
              <a:gd name="T13" fmla="*/ 0 h 5214450"/>
              <a:gd name="T14" fmla="*/ 1170373 w 1170373"/>
              <a:gd name="T15" fmla="*/ 5214450 h 52144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0373" h="5214450">
                <a:moveTo>
                  <a:pt x="1170373" y="675715"/>
                </a:moveTo>
                <a:lnTo>
                  <a:pt x="0" y="0"/>
                </a:lnTo>
                <a:lnTo>
                  <a:pt x="0" y="4538735"/>
                </a:lnTo>
                <a:lnTo>
                  <a:pt x="1170373" y="5214450"/>
                </a:lnTo>
                <a:lnTo>
                  <a:pt x="1170373" y="6757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/>
          <a:p>
            <a:endParaRPr lang="zh-CN" altLang="en-US"/>
          </a:p>
        </p:txBody>
      </p:sp>
      <p:sp>
        <p:nvSpPr>
          <p:cNvPr id="17" name="任意多边形 25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 rot="1800000" flipH="1">
            <a:off x="10083800" y="-202565"/>
            <a:ext cx="398780" cy="1399540"/>
          </a:xfrm>
          <a:custGeom>
            <a:avLst/>
            <a:gdLst>
              <a:gd name="T0" fmla="*/ 1169987 w 1170373"/>
              <a:gd name="T1" fmla="*/ 675526 h 4101661"/>
              <a:gd name="T2" fmla="*/ 0 w 1170373"/>
              <a:gd name="T3" fmla="*/ 0 h 4101661"/>
              <a:gd name="T4" fmla="*/ 0 w 1170373"/>
              <a:gd name="T5" fmla="*/ 3424986 h 4101661"/>
              <a:gd name="T6" fmla="*/ 1169987 w 1170373"/>
              <a:gd name="T7" fmla="*/ 4100512 h 4101661"/>
              <a:gd name="T8" fmla="*/ 0 60000 65536"/>
              <a:gd name="T9" fmla="*/ 0 60000 65536"/>
              <a:gd name="T10" fmla="*/ 0 60000 65536"/>
              <a:gd name="T11" fmla="*/ 0 60000 65536"/>
              <a:gd name="T12" fmla="*/ 0 w 1170373"/>
              <a:gd name="T13" fmla="*/ 0 h 4101661"/>
              <a:gd name="T14" fmla="*/ 1170373 w 1170373"/>
              <a:gd name="T15" fmla="*/ 4101661 h 41016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0373" h="4101661">
                <a:moveTo>
                  <a:pt x="1170373" y="675715"/>
                </a:moveTo>
                <a:lnTo>
                  <a:pt x="0" y="0"/>
                </a:lnTo>
                <a:lnTo>
                  <a:pt x="0" y="3425946"/>
                </a:lnTo>
                <a:lnTo>
                  <a:pt x="1170373" y="4101661"/>
                </a:lnTo>
                <a:lnTo>
                  <a:pt x="1170373" y="6757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66636" y="224644"/>
            <a:ext cx="9599936" cy="506438"/>
          </a:xfrm>
          <a:prstGeom prst="rect">
            <a:avLst/>
          </a:prstGeom>
        </p:spPr>
        <p:txBody>
          <a:bodyPr anchor="b"/>
          <a:lstStyle>
            <a:lvl1pPr algn="l">
              <a:defRPr sz="27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76B42C7-B015-4949-B83F-10C687BC07C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F207A10-2BD1-4389-B4B4-EBF47A0A651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8" Type="http://schemas.openxmlformats.org/officeDocument/2006/relationships/theme" Target="../theme/theme2.xml"/><Relationship Id="rId27" Type="http://schemas.openxmlformats.org/officeDocument/2006/relationships/tags" Target="../tags/tag214.xml"/><Relationship Id="rId26" Type="http://schemas.openxmlformats.org/officeDocument/2006/relationships/tags" Target="../tags/tag213.xml"/><Relationship Id="rId25" Type="http://schemas.openxmlformats.org/officeDocument/2006/relationships/tags" Target="../tags/tag212.xml"/><Relationship Id="rId24" Type="http://schemas.openxmlformats.org/officeDocument/2006/relationships/tags" Target="../tags/tag211.xml"/><Relationship Id="rId23" Type="http://schemas.openxmlformats.org/officeDocument/2006/relationships/tags" Target="../tags/tag210.xml"/><Relationship Id="rId22" Type="http://schemas.openxmlformats.org/officeDocument/2006/relationships/tags" Target="../tags/tag209.xml"/><Relationship Id="rId21" Type="http://schemas.openxmlformats.org/officeDocument/2006/relationships/tags" Target="../tags/tag208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1"/>
            </p:custDataLst>
          </p:nvPr>
        </p:nvSpPr>
        <p:spPr bwMode="auto">
          <a:xfrm>
            <a:off x="0" y="6437744"/>
            <a:ext cx="12192000" cy="4202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2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  <a:endParaRPr lang="zh-CN" altLang="zh-CN">
              <a:sym typeface="Calibri Light" panose="020F03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  <p:custDataLst>
              <p:tags r:id="rId2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>
                <a:sym typeface="Calibri" panose="020F0502020204030204" charset="0"/>
              </a:rPr>
              <a:t>单击此处编辑母版文本样式</a:t>
            </a:r>
            <a:endParaRPr lang="zh-CN" altLang="zh-CN">
              <a:sym typeface="Calibri" panose="020F0502020204030204" charset="0"/>
            </a:endParaRPr>
          </a:p>
          <a:p>
            <a:pPr lvl="1"/>
            <a:r>
              <a:rPr lang="zh-CN" altLang="zh-CN">
                <a:sym typeface="Calibri" panose="020F0502020204030204" charset="0"/>
              </a:rPr>
              <a:t>第二级</a:t>
            </a:r>
            <a:endParaRPr lang="zh-CN" altLang="zh-CN">
              <a:sym typeface="Calibri" panose="020F0502020204030204" charset="0"/>
            </a:endParaRPr>
          </a:p>
          <a:p>
            <a:pPr lvl="2"/>
            <a:r>
              <a:rPr lang="zh-CN" altLang="zh-CN">
                <a:sym typeface="Calibri" panose="020F0502020204030204" charset="0"/>
              </a:rPr>
              <a:t>第三级</a:t>
            </a:r>
            <a:endParaRPr lang="zh-CN" altLang="zh-CN">
              <a:sym typeface="Calibri" panose="020F0502020204030204" charset="0"/>
            </a:endParaRPr>
          </a:p>
          <a:p>
            <a:pPr lvl="3"/>
            <a:r>
              <a:rPr lang="zh-CN" altLang="zh-CN">
                <a:sym typeface="Calibri" panose="020F0502020204030204" charset="0"/>
              </a:rPr>
              <a:t>第四级</a:t>
            </a:r>
            <a:endParaRPr lang="zh-CN" altLang="zh-CN">
              <a:sym typeface="Calibri" panose="020F0502020204030204" charset="0"/>
            </a:endParaRPr>
          </a:p>
          <a:p>
            <a:pPr lvl="4"/>
            <a:r>
              <a:rPr lang="zh-CN" altLang="zh-CN">
                <a:sym typeface="Calibri" panose="020F0502020204030204" charset="0"/>
              </a:rPr>
              <a:t>第五级</a:t>
            </a:r>
            <a:endParaRPr lang="zh-CN" altLang="zh-CN">
              <a:sym typeface="Calibri" panose="020F0502020204030204" charset="0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  <p:custDataLst>
              <p:tags r:id="rId24"/>
            </p:custDataLst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eaLnBrk="1" hangingPunct="1">
              <a:lnSpc>
                <a:spcPct val="120000"/>
              </a:lnSpc>
              <a:buFont typeface="Arial" panose="020B0604020202020204" pitchFamily="34" charset="0"/>
              <a:buNone/>
              <a:defRPr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C2F4D61C-3222-4A9F-9F5E-1AF8E430355E}" type="datetime1">
              <a:rPr lang="zh-CN" altLang="en-US" smtClean="0"/>
            </a:fld>
            <a:endParaRPr lang="zh-CN" altLang="en-US" sz="1800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  <p:custDataLst>
              <p:tags r:id="rId25"/>
            </p:custDataLst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eaLnBrk="1" hangingPunct="1">
              <a:lnSpc>
                <a:spcPct val="120000"/>
              </a:lnSpc>
              <a:buFont typeface="Arial" panose="020B0604020202020204" pitchFamily="34" charset="0"/>
              <a:buNone/>
              <a:defRPr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  <p:custDataLst>
              <p:tags r:id="rId26"/>
            </p:custDataLst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r" eaLnBrk="1" hangingPunct="1">
              <a:lnSpc>
                <a:spcPct val="120000"/>
              </a:lnSpc>
              <a:buFont typeface="Arial" panose="020B0604020202020204" pitchFamily="34" charset="0"/>
              <a:buNone/>
              <a:defRPr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0FA5C577-9799-441D-9E4B-F058235D2D31}" type="slidenum">
              <a:rPr lang="zh-CN" altLang="en-US" smtClean="0"/>
            </a:fld>
            <a:endParaRPr lang="zh-CN" altLang="en-US" sz="1800"/>
          </a:p>
        </p:txBody>
      </p:sp>
      <p:sp>
        <p:nvSpPr>
          <p:cNvPr id="4" name="KSO_TEMPLATE" hidden="1"/>
          <p:cNvSpPr/>
          <p:nvPr>
            <p:custDataLst>
              <p:tags r:id="rId27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 ftr="0"/>
  <p:txStyles>
    <p:titleStyle>
      <a:lvl1pPr marL="914400" indent="-9144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6858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3.png"/><Relationship Id="rId3" Type="http://schemas.openxmlformats.org/officeDocument/2006/relationships/tags" Target="../tags/tag216.xml"/><Relationship Id="rId2" Type="http://schemas.openxmlformats.org/officeDocument/2006/relationships/image" Target="../media/image2.png"/><Relationship Id="rId1" Type="http://schemas.openxmlformats.org/officeDocument/2006/relationships/tags" Target="../tags/tag2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.png"/><Relationship Id="rId1" Type="http://schemas.openxmlformats.org/officeDocument/2006/relationships/tags" Target="../tags/tag21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tags" Target="../tags/tag21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7.png"/><Relationship Id="rId3" Type="http://schemas.openxmlformats.org/officeDocument/2006/relationships/tags" Target="../tags/tag220.xml"/><Relationship Id="rId2" Type="http://schemas.openxmlformats.org/officeDocument/2006/relationships/image" Target="../media/image6.png"/><Relationship Id="rId1" Type="http://schemas.openxmlformats.org/officeDocument/2006/relationships/tags" Target="../tags/tag21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8.png"/><Relationship Id="rId1" Type="http://schemas.openxmlformats.org/officeDocument/2006/relationships/tags" Target="../tags/tag22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9.png"/><Relationship Id="rId1" Type="http://schemas.openxmlformats.org/officeDocument/2006/relationships/tags" Target="../tags/tag2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0"/>
            <a:ext cx="12192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模型简介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84375" y="1485900"/>
            <a:ext cx="7795260" cy="4003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/>
              <a:t>本项目主要使用</a:t>
            </a:r>
            <a:r>
              <a:rPr lang="zh-CN" altLang="en-US" sz="2400">
                <a:sym typeface="+mn-ea"/>
              </a:rPr>
              <a:t>Fasttext实现中文文本的快速分类。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Fasttext是</a:t>
            </a:r>
            <a:r>
              <a:rPr lang="zh-CN" altLang="en-US" sz="2400">
                <a:sym typeface="+mn-ea"/>
              </a:rPr>
              <a:t>一种使用子词的词向量训练方法，</a:t>
            </a:r>
            <a:r>
              <a:rPr lang="zh-CN" altLang="en-US" sz="2400"/>
              <a:t>能够进行快速的文本分类。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ym typeface="+mn-ea"/>
              </a:rPr>
              <a:t>Fasttext</a:t>
            </a:r>
            <a:r>
              <a:rPr lang="zh-CN" altLang="en-US" sz="2400"/>
              <a:t>综合深度学习的文本分类模型和机器学习的文本分类模型的优点，具有速度快、效果好、自动特征工程的优点。</a:t>
            </a:r>
            <a:endParaRPr lang="zh-CN" altLang="en-US" sz="240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0"/>
            <a:ext cx="12192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模型简介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3150" y="826770"/>
            <a:ext cx="10101580" cy="2667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2400"/>
              <a:t>fastText和ACL-15上的deep averaging network(DAN)比较相似，是一个简化的版本，对一些简单的分类任务，没有必要使用太复杂的网络结构就可以取得差不多的结果。如左图DAN网络结构，右图fastText：</a:t>
            </a:r>
            <a:endParaRPr lang="zh-CN" altLang="en-US" sz="2400"/>
          </a:p>
          <a:p>
            <a:pPr indent="457200"/>
            <a:r>
              <a:rPr lang="en-US" altLang="zh-CN" sz="2400"/>
              <a:t>模型架构:其中x1,x2,…,xN−1,xN表示一个文本中的n-gram向量，每个特征是词向量的平均值</a:t>
            </a:r>
            <a:r>
              <a:rPr lang="zh-CN" altLang="en-US" sz="2400"/>
              <a:t>。其中隐藏层n-gram是基于语言模型的算法，基本思想是将文本内容按照子节顺序进行大小为N的窗口滑动操作，最终形成窗口为N的字节片段序列。</a:t>
            </a:r>
            <a:endParaRPr lang="zh-CN" altLang="en-US" sz="2400"/>
          </a:p>
        </p:txBody>
      </p:sp>
      <p:pic>
        <p:nvPicPr>
          <p:cNvPr id="3" name="图片 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43980" y="3355975"/>
            <a:ext cx="4642485" cy="30422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72515" y="3493770"/>
            <a:ext cx="5023485" cy="27666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0"/>
            <a:ext cx="12192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环境准备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3150" y="826770"/>
            <a:ext cx="10101580" cy="5771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2400">
                <a:solidFill>
                  <a:schemeClr val="tx1"/>
                </a:solidFill>
              </a:rPr>
              <a:t>环境：</a:t>
            </a:r>
            <a:endParaRPr lang="zh-CN" altLang="en-US" sz="2400">
              <a:solidFill>
                <a:schemeClr val="tx1"/>
              </a:solidFill>
            </a:endParaRPr>
          </a:p>
          <a:p>
            <a:pPr indent="457200"/>
            <a:r>
              <a:rPr lang="zh-CN" altLang="en-US" sz="2400">
                <a:solidFill>
                  <a:schemeClr val="tx1"/>
                </a:solidFill>
              </a:rPr>
              <a:t>使用</a:t>
            </a:r>
            <a:r>
              <a:rPr lang="en-US" altLang="zh-CN" sz="2400">
                <a:solidFill>
                  <a:schemeClr val="tx1"/>
                </a:solidFill>
              </a:rPr>
              <a:t>python3</a:t>
            </a:r>
            <a:r>
              <a:rPr lang="zh-CN" altLang="en-US" sz="2400">
                <a:solidFill>
                  <a:schemeClr val="tx1"/>
                </a:solidFill>
              </a:rPr>
              <a:t>，</a:t>
            </a:r>
            <a:r>
              <a:rPr lang="zh-CN" altLang="en-US" sz="2400">
                <a:sym typeface="+mn-ea"/>
              </a:rPr>
              <a:t>利用fasttext对中文文本进行分类，使用jieba分词。</a:t>
            </a:r>
            <a:endParaRPr lang="zh-CN" altLang="en-US" sz="2400">
              <a:solidFill>
                <a:schemeClr val="tx1"/>
              </a:solidFill>
            </a:endParaRPr>
          </a:p>
          <a:p>
            <a:pPr indent="457200"/>
            <a:endParaRPr lang="en-US" altLang="zh-CN" sz="2400">
              <a:solidFill>
                <a:schemeClr val="tx1"/>
              </a:solidFill>
            </a:endParaRPr>
          </a:p>
          <a:p>
            <a:pPr indent="457200"/>
            <a:r>
              <a:rPr lang="zh-CN" altLang="en-US" sz="2400">
                <a:solidFill>
                  <a:schemeClr val="tx1"/>
                </a:solidFill>
              </a:rPr>
              <a:t>数据集：</a:t>
            </a:r>
            <a:endParaRPr lang="zh-CN" altLang="en-US" sz="2400">
              <a:solidFill>
                <a:schemeClr val="tx1"/>
              </a:solidFill>
            </a:endParaRPr>
          </a:p>
          <a:p>
            <a:pPr indent="457200"/>
            <a:r>
              <a:rPr lang="zh-CN" altLang="en-US" sz="2400">
                <a:solidFill>
                  <a:schemeClr val="tx1"/>
                </a:solidFill>
              </a:rPr>
              <a:t>头条新闻数据集，包括新闻数据382688条(只包含标题)，共15个类别。</a:t>
            </a:r>
            <a:endParaRPr lang="zh-CN" altLang="en-US" sz="2400">
              <a:solidFill>
                <a:schemeClr val="tx1"/>
              </a:solidFill>
            </a:endParaRPr>
          </a:p>
          <a:p>
            <a:pPr indent="457200"/>
            <a:endParaRPr lang="zh-CN" altLang="en-US" sz="2400">
              <a:solidFill>
                <a:schemeClr val="tx1"/>
              </a:solidFill>
            </a:endParaRPr>
          </a:p>
          <a:p>
            <a:pPr indent="457200"/>
            <a:r>
              <a:rPr lang="zh-CN" altLang="en-US" sz="2400">
                <a:solidFill>
                  <a:schemeClr val="tx1"/>
                </a:solidFill>
              </a:rPr>
              <a:t>数据格式：</a:t>
            </a:r>
            <a:endParaRPr lang="zh-CN" altLang="en-US" sz="2400">
              <a:solidFill>
                <a:schemeClr val="tx1"/>
              </a:solidFill>
            </a:endParaRPr>
          </a:p>
          <a:p>
            <a:pPr indent="457200"/>
            <a:r>
              <a:rPr lang="zh-CN" altLang="en-US" sz="1000">
                <a:solidFill>
                  <a:schemeClr val="tx1"/>
                </a:solidFill>
              </a:rPr>
              <a:t>6552431613437805063_!_102_!_news_entertainment_!_谢娜为李浩菲澄清网络谣言，之后她的两个行为给自己加分_!_佟丽娅,网络谣言,快乐大本营,李浩菲,谢娜,观众们</a:t>
            </a:r>
            <a:endParaRPr lang="zh-CN" altLang="en-US" sz="1000">
              <a:solidFill>
                <a:schemeClr val="tx1"/>
              </a:solidFill>
            </a:endParaRPr>
          </a:p>
          <a:p>
            <a:pPr indent="457200"/>
            <a:r>
              <a:rPr lang="zh-CN" altLang="en-US" sz="1000">
                <a:solidFill>
                  <a:srgbClr val="FF0000"/>
                </a:solidFill>
              </a:rPr>
              <a:t>新闻ID</a:t>
            </a:r>
            <a:r>
              <a:rPr lang="en-US" altLang="zh-CN" sz="1000">
                <a:solidFill>
                  <a:srgbClr val="FF0000"/>
                </a:solidFill>
              </a:rPr>
              <a:t>                                </a:t>
            </a:r>
            <a:r>
              <a:rPr lang="zh-CN" altLang="en-US" sz="1000">
                <a:solidFill>
                  <a:srgbClr val="FF0000"/>
                </a:solidFill>
              </a:rPr>
              <a:t>分类code</a:t>
            </a:r>
            <a:r>
              <a:rPr lang="en-US" altLang="zh-CN" sz="1000">
                <a:solidFill>
                  <a:srgbClr val="FF0000"/>
                </a:solidFill>
              </a:rPr>
              <a:t>                                 </a:t>
            </a:r>
            <a:r>
              <a:rPr lang="zh-CN" altLang="en-US" sz="1000">
                <a:solidFill>
                  <a:srgbClr val="FF0000"/>
                </a:solidFill>
              </a:rPr>
              <a:t>新闻字符串</a:t>
            </a:r>
            <a:r>
              <a:rPr lang="en-US" altLang="zh-CN" sz="1000">
                <a:solidFill>
                  <a:srgbClr val="FF0000"/>
                </a:solidFill>
              </a:rPr>
              <a:t>                                                                                 </a:t>
            </a:r>
            <a:r>
              <a:rPr lang="zh-CN" altLang="en-US" sz="1000">
                <a:solidFill>
                  <a:srgbClr val="FF0000"/>
                </a:solidFill>
              </a:rPr>
              <a:t>新闻关键词</a:t>
            </a:r>
            <a:endParaRPr lang="zh-CN" altLang="en-US" sz="1000">
              <a:solidFill>
                <a:srgbClr val="FF0000"/>
              </a:solidFill>
            </a:endParaRPr>
          </a:p>
          <a:p>
            <a:pPr indent="457200"/>
            <a:endParaRPr lang="zh-CN" altLang="en-US" sz="1000">
              <a:solidFill>
                <a:srgbClr val="FF0000"/>
              </a:solidFill>
            </a:endParaRPr>
          </a:p>
          <a:p>
            <a:pPr indent="457200" algn="l">
              <a:buClrTx/>
              <a:buSzTx/>
              <a:buFontTx/>
            </a:pPr>
            <a:r>
              <a:rPr lang="zh-CN" altLang="en-US" sz="2400"/>
              <a:t>分类：</a:t>
            </a:r>
            <a:endParaRPr lang="zh-CN" altLang="en-US" sz="2400"/>
          </a:p>
          <a:p>
            <a:pPr indent="457200"/>
            <a:r>
              <a:rPr lang="zh-CN" altLang="en-US" sz="1000">
                <a:solidFill>
                  <a:schemeClr val="tx1"/>
                </a:solidFill>
              </a:rPr>
              <a:t>100 民生 故事 news_story</a:t>
            </a:r>
            <a:endParaRPr lang="zh-CN" altLang="en-US" sz="1000">
              <a:solidFill>
                <a:schemeClr val="tx1"/>
              </a:solidFill>
            </a:endParaRPr>
          </a:p>
          <a:p>
            <a:pPr indent="457200"/>
            <a:r>
              <a:rPr lang="zh-CN" altLang="en-US" sz="1000">
                <a:solidFill>
                  <a:schemeClr val="tx1"/>
                </a:solidFill>
              </a:rPr>
              <a:t>101 文化 文化 news_culture</a:t>
            </a:r>
            <a:endParaRPr lang="zh-CN" altLang="en-US" sz="1000">
              <a:solidFill>
                <a:schemeClr val="tx1"/>
              </a:solidFill>
            </a:endParaRPr>
          </a:p>
          <a:p>
            <a:pPr indent="457200"/>
            <a:r>
              <a:rPr lang="zh-CN" altLang="en-US" sz="1000">
                <a:solidFill>
                  <a:schemeClr val="tx1"/>
                </a:solidFill>
              </a:rPr>
              <a:t>102 娱乐 娱乐 news_entertainment</a:t>
            </a:r>
            <a:endParaRPr lang="zh-CN" altLang="en-US" sz="1000">
              <a:solidFill>
                <a:schemeClr val="tx1"/>
              </a:solidFill>
            </a:endParaRPr>
          </a:p>
          <a:p>
            <a:pPr indent="457200"/>
            <a:r>
              <a:rPr lang="zh-CN" altLang="en-US" sz="1000">
                <a:solidFill>
                  <a:schemeClr val="tx1"/>
                </a:solidFill>
              </a:rPr>
              <a:t>103 体育 体育 news_sports</a:t>
            </a:r>
            <a:endParaRPr lang="zh-CN" altLang="en-US" sz="1000">
              <a:solidFill>
                <a:schemeClr val="tx1"/>
              </a:solidFill>
            </a:endParaRPr>
          </a:p>
          <a:p>
            <a:pPr indent="457200"/>
            <a:r>
              <a:rPr lang="zh-CN" altLang="en-US" sz="1000">
                <a:solidFill>
                  <a:schemeClr val="tx1"/>
                </a:solidFill>
              </a:rPr>
              <a:t>104 财经 财经 news_finance</a:t>
            </a:r>
            <a:endParaRPr lang="zh-CN" altLang="en-US" sz="1000">
              <a:solidFill>
                <a:schemeClr val="tx1"/>
              </a:solidFill>
            </a:endParaRPr>
          </a:p>
          <a:p>
            <a:pPr indent="457200"/>
            <a:r>
              <a:rPr lang="zh-CN" altLang="en-US" sz="1000">
                <a:solidFill>
                  <a:schemeClr val="tx1"/>
                </a:solidFill>
              </a:rPr>
              <a:t>106 房产 房产 news_house</a:t>
            </a:r>
            <a:endParaRPr lang="zh-CN" altLang="en-US" sz="1000">
              <a:solidFill>
                <a:schemeClr val="tx1"/>
              </a:solidFill>
            </a:endParaRPr>
          </a:p>
          <a:p>
            <a:pPr indent="457200"/>
            <a:r>
              <a:rPr lang="zh-CN" altLang="en-US" sz="1000">
                <a:solidFill>
                  <a:schemeClr val="tx1"/>
                </a:solidFill>
              </a:rPr>
              <a:t>107 汽车 汽车 news_car</a:t>
            </a:r>
            <a:endParaRPr lang="zh-CN" altLang="en-US" sz="1000">
              <a:solidFill>
                <a:schemeClr val="tx1"/>
              </a:solidFill>
            </a:endParaRPr>
          </a:p>
          <a:p>
            <a:pPr indent="457200"/>
            <a:r>
              <a:rPr lang="zh-CN" altLang="en-US" sz="1000">
                <a:solidFill>
                  <a:schemeClr val="tx1"/>
                </a:solidFill>
              </a:rPr>
              <a:t>108 教育 教育 news_edu </a:t>
            </a:r>
            <a:endParaRPr lang="zh-CN" altLang="en-US" sz="1000">
              <a:solidFill>
                <a:schemeClr val="tx1"/>
              </a:solidFill>
            </a:endParaRPr>
          </a:p>
          <a:p>
            <a:pPr indent="457200"/>
            <a:r>
              <a:rPr lang="zh-CN" altLang="en-US" sz="1000">
                <a:solidFill>
                  <a:schemeClr val="tx1"/>
                </a:solidFill>
              </a:rPr>
              <a:t>109 科技 科技 news_tech</a:t>
            </a:r>
            <a:endParaRPr lang="zh-CN" altLang="en-US" sz="1000">
              <a:solidFill>
                <a:schemeClr val="tx1"/>
              </a:solidFill>
            </a:endParaRPr>
          </a:p>
          <a:p>
            <a:pPr indent="457200"/>
            <a:r>
              <a:rPr lang="zh-CN" altLang="en-US" sz="1000">
                <a:solidFill>
                  <a:schemeClr val="tx1"/>
                </a:solidFill>
              </a:rPr>
              <a:t>110 军事 军事 news_military</a:t>
            </a:r>
            <a:endParaRPr lang="zh-CN" altLang="en-US" sz="1000">
              <a:solidFill>
                <a:schemeClr val="tx1"/>
              </a:solidFill>
            </a:endParaRPr>
          </a:p>
          <a:p>
            <a:pPr indent="457200"/>
            <a:r>
              <a:rPr lang="zh-CN" altLang="en-US" sz="1000">
                <a:solidFill>
                  <a:schemeClr val="tx1"/>
                </a:solidFill>
              </a:rPr>
              <a:t>112 旅游 旅游 news_travel</a:t>
            </a:r>
            <a:endParaRPr lang="zh-CN" altLang="en-US" sz="1000">
              <a:solidFill>
                <a:schemeClr val="tx1"/>
              </a:solidFill>
            </a:endParaRPr>
          </a:p>
          <a:p>
            <a:pPr indent="457200"/>
            <a:r>
              <a:rPr lang="zh-CN" altLang="en-US" sz="1000">
                <a:solidFill>
                  <a:schemeClr val="tx1"/>
                </a:solidFill>
              </a:rPr>
              <a:t>113 国际 国际 news_world</a:t>
            </a:r>
            <a:endParaRPr lang="zh-CN" altLang="en-US" sz="1000">
              <a:solidFill>
                <a:schemeClr val="tx1"/>
              </a:solidFill>
            </a:endParaRPr>
          </a:p>
          <a:p>
            <a:pPr indent="457200"/>
            <a:r>
              <a:rPr lang="zh-CN" altLang="en-US" sz="1000">
                <a:solidFill>
                  <a:schemeClr val="tx1"/>
                </a:solidFill>
              </a:rPr>
              <a:t>114 证券 股票 stock</a:t>
            </a:r>
            <a:endParaRPr lang="zh-CN" altLang="en-US" sz="1000">
              <a:solidFill>
                <a:schemeClr val="tx1"/>
              </a:solidFill>
            </a:endParaRPr>
          </a:p>
          <a:p>
            <a:pPr indent="457200"/>
            <a:r>
              <a:rPr lang="zh-CN" altLang="en-US" sz="1000">
                <a:solidFill>
                  <a:schemeClr val="tx1"/>
                </a:solidFill>
              </a:rPr>
              <a:t>115 农业 三农 news_agriculture</a:t>
            </a:r>
            <a:endParaRPr lang="zh-CN" altLang="en-US" sz="1000">
              <a:solidFill>
                <a:schemeClr val="tx1"/>
              </a:solidFill>
            </a:endParaRPr>
          </a:p>
          <a:p>
            <a:pPr indent="457200"/>
            <a:r>
              <a:rPr lang="zh-CN" altLang="en-US" sz="1000">
                <a:solidFill>
                  <a:schemeClr val="tx1"/>
                </a:solidFill>
              </a:rPr>
              <a:t>116 电竞 游戏 news_game</a:t>
            </a:r>
            <a:endParaRPr lang="zh-CN" alt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0"/>
            <a:ext cx="12192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数据预处理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92885" y="1117600"/>
            <a:ext cx="9041765" cy="45402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0"/>
            <a:ext cx="12192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数据预处理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66925" y="807085"/>
            <a:ext cx="7271385" cy="52438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0"/>
            <a:ext cx="12192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训练和测试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8650" y="723265"/>
            <a:ext cx="5111115" cy="5591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37275" y="1512570"/>
            <a:ext cx="5016500" cy="41808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0"/>
            <a:ext cx="12192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lang="zh-CN" altLang="en-US" sz="28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训练和测试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81120" y="1348740"/>
            <a:ext cx="5023485" cy="40443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0"/>
            <a:ext cx="12192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 </a:t>
            </a:r>
            <a:r>
              <a:rPr lang="zh-CN" altLang="en-US" sz="28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项目总结和展望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90545" y="767080"/>
            <a:ext cx="6059170" cy="53663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14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5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6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156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156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COMBINE_RELATE_SLIDE_ID" val="background20179225_1"/>
  <p:tag name="KSO_WM_TEMPLATE_SUBCATEGORY" val="0"/>
  <p:tag name="KSO_WM_TEMPLATE_THUMBS_INDEX" val="1、4、5、6、12、13、16、21、26、27、28、29、33"/>
  <p:tag name="KSO_WM_TAG_VERSION" val="1.0"/>
  <p:tag name="KSO_WM_BEAUTIFY_FLAG" val="#wm#"/>
  <p:tag name="KSO_WM_TEMPLATE_CATEGORY" val="custom"/>
  <p:tag name="KSO_WM_TEMPLATE_INDEX" val="20181562"/>
  <p:tag name="KSO_WM_TEMPLATE_MASTER_TYPE" val="1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COMMONDATA" val="eyJoZGlkIjoiZGYxOGExM2ZhZDVlOWI2MTY0NDUzMDI5M2IxNTI1NWMifQ=="/>
  <p:tag name="KSO_WPP_MARK_KEY" val="d7219a0e-4332-4fdd-8a7b-f25b8e5fd705"/>
  <p:tag name="commondata" val="eyJoZGlkIjoiZDg2MTRjNjMyNWQ0MGUzMzI1ZDVhNmU5MjM2ZmIxNTcifQ==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20181562">
      <a:dk1>
        <a:srgbClr val="000000"/>
      </a:dk1>
      <a:lt1>
        <a:srgbClr val="FFFFFF"/>
      </a:lt1>
      <a:dk2>
        <a:srgbClr val="D1F5FF"/>
      </a:dk2>
      <a:lt2>
        <a:srgbClr val="FFFFFF"/>
      </a:lt2>
      <a:accent1>
        <a:srgbClr val="00A1D8"/>
      </a:accent1>
      <a:accent2>
        <a:srgbClr val="0592D4"/>
      </a:accent2>
      <a:accent3>
        <a:srgbClr val="0A83D1"/>
      </a:accent3>
      <a:accent4>
        <a:srgbClr val="1075CD"/>
      </a:accent4>
      <a:accent5>
        <a:srgbClr val="1566CA"/>
      </a:accent5>
      <a:accent6>
        <a:srgbClr val="1A57C6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1086</Words>
  <Application>WPS 演示</Application>
  <PresentationFormat>宽屏</PresentationFormat>
  <Paragraphs>50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Calibri Light</vt:lpstr>
      <vt:lpstr>Calibri</vt:lpstr>
      <vt:lpstr>黑体</vt:lpstr>
      <vt:lpstr>Arial Unicode MS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WANG.DC</cp:lastModifiedBy>
  <cp:revision>495</cp:revision>
  <dcterms:created xsi:type="dcterms:W3CDTF">2019-06-19T02:08:00Z</dcterms:created>
  <dcterms:modified xsi:type="dcterms:W3CDTF">2023-12-17T03:18:08Z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FCB01E825F604504A15885585064A7B9_13</vt:lpwstr>
  </property>
</Properties>
</file>