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4"/>
  </p:sldMasterIdLst>
  <p:notesMasterIdLst>
    <p:notesMasterId r:id="rId39"/>
  </p:notesMasterIdLst>
  <p:handoutMasterIdLst>
    <p:handoutMasterId r:id="rId40"/>
  </p:handoutMasterIdLst>
  <p:sldIdLst>
    <p:sldId id="256" r:id="rId5"/>
    <p:sldId id="420" r:id="rId6"/>
    <p:sldId id="393" r:id="rId7"/>
    <p:sldId id="394" r:id="rId8"/>
    <p:sldId id="395" r:id="rId9"/>
    <p:sldId id="336" r:id="rId10"/>
    <p:sldId id="339" r:id="rId11"/>
    <p:sldId id="390" r:id="rId12"/>
    <p:sldId id="326" r:id="rId13"/>
    <p:sldId id="352" r:id="rId14"/>
    <p:sldId id="306" r:id="rId15"/>
    <p:sldId id="396" r:id="rId16"/>
    <p:sldId id="377" r:id="rId17"/>
    <p:sldId id="378" r:id="rId18"/>
    <p:sldId id="353" r:id="rId19"/>
    <p:sldId id="416" r:id="rId20"/>
    <p:sldId id="313" r:id="rId21"/>
    <p:sldId id="317" r:id="rId22"/>
    <p:sldId id="341" r:id="rId23"/>
    <p:sldId id="342" r:id="rId24"/>
    <p:sldId id="309" r:id="rId25"/>
    <p:sldId id="331" r:id="rId26"/>
    <p:sldId id="403" r:id="rId27"/>
    <p:sldId id="421" r:id="rId28"/>
    <p:sldId id="381" r:id="rId29"/>
    <p:sldId id="267" r:id="rId30"/>
    <p:sldId id="405" r:id="rId31"/>
    <p:sldId id="422" r:id="rId32"/>
    <p:sldId id="418" r:id="rId33"/>
    <p:sldId id="404" r:id="rId34"/>
    <p:sldId id="406" r:id="rId35"/>
    <p:sldId id="385" r:id="rId36"/>
    <p:sldId id="384" r:id="rId37"/>
    <p:sldId id="38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E11D35-4771-4D04-BD83-4C7FF2D7C70E}">
          <p14:sldIdLst>
            <p14:sldId id="256"/>
            <p14:sldId id="420"/>
          </p14:sldIdLst>
        </p14:section>
        <p14:section name="Overview of my profile" id="{2130BA2A-760E-4A67-99D9-7B358AFC274F}">
          <p14:sldIdLst>
            <p14:sldId id="393"/>
            <p14:sldId id="394"/>
            <p14:sldId id="395"/>
            <p14:sldId id="336"/>
            <p14:sldId id="339"/>
            <p14:sldId id="390"/>
            <p14:sldId id="326"/>
            <p14:sldId id="352"/>
          </p14:sldIdLst>
        </p14:section>
        <p14:section name="A contribution" id="{37FDDBF4-6A52-45B2-A7A1-4768CB4E6733}">
          <p14:sldIdLst>
            <p14:sldId id="306"/>
            <p14:sldId id="396"/>
            <p14:sldId id="377"/>
            <p14:sldId id="378"/>
            <p14:sldId id="353"/>
            <p14:sldId id="416"/>
            <p14:sldId id="313"/>
            <p14:sldId id="317"/>
            <p14:sldId id="341"/>
            <p14:sldId id="342"/>
            <p14:sldId id="309"/>
          </p14:sldIdLst>
        </p14:section>
        <p14:section name="Research project" id="{BFAE8F60-6F52-4172-8E58-CF189EDF08AB}">
          <p14:sldIdLst>
            <p14:sldId id="331"/>
            <p14:sldId id="403"/>
            <p14:sldId id="421"/>
            <p14:sldId id="381"/>
            <p14:sldId id="267"/>
            <p14:sldId id="405"/>
            <p14:sldId id="422"/>
            <p14:sldId id="418"/>
            <p14:sldId id="404"/>
            <p14:sldId id="406"/>
            <p14:sldId id="385"/>
            <p14:sldId id="384"/>
            <p14:sldId id="3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F9000"/>
    <a:srgbClr val="00FF00"/>
    <a:srgbClr val="C6E6E9"/>
    <a:srgbClr val="C26B31"/>
    <a:srgbClr val="C26425"/>
    <a:srgbClr val="E7E6E6"/>
    <a:srgbClr val="F5B195"/>
    <a:srgbClr val="D4B861"/>
    <a:srgbClr val="C59A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EA1C8-ABA6-49D4-A17B-78167C9FA22F}" v="2489" dt="2023-03-19T14:23:44.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0531" autoAdjust="0"/>
  </p:normalViewPr>
  <p:slideViewPr>
    <p:cSldViewPr snapToGrid="0">
      <p:cViewPr>
        <p:scale>
          <a:sx n="125" d="100"/>
          <a:sy n="125" d="100"/>
        </p:scale>
        <p:origin x="-1290" y="-822"/>
      </p:cViewPr>
      <p:guideLst/>
    </p:cSldViewPr>
  </p:slideViewPr>
  <p:outlineViewPr>
    <p:cViewPr>
      <p:scale>
        <a:sx n="33" d="100"/>
        <a:sy n="33" d="100"/>
      </p:scale>
      <p:origin x="0" y="-1788"/>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roise Lafont" userId="41641f61-f68e-411f-9f71-8e6497a8828f" providerId="ADAL" clId="{DB5EA1C8-ABA6-49D4-A17B-78167C9FA22F}"/>
    <pc:docChg chg="undo redo custSel addSld delSld modSld sldOrd modSection">
      <pc:chgData name="Ambroise Lafont" userId="41641f61-f68e-411f-9f71-8e6497a8828f" providerId="ADAL" clId="{DB5EA1C8-ABA6-49D4-A17B-78167C9FA22F}" dt="2023-03-24T05:27:28.832" v="49555" actId="1076"/>
      <pc:docMkLst>
        <pc:docMk/>
      </pc:docMkLst>
      <pc:sldChg chg="addSp delSp modSp mod modNotesTx">
        <pc:chgData name="Ambroise Lafont" userId="41641f61-f68e-411f-9f71-8e6497a8828f" providerId="ADAL" clId="{DB5EA1C8-ABA6-49D4-A17B-78167C9FA22F}" dt="2023-03-22T07:06:46.718" v="33402" actId="20577"/>
        <pc:sldMkLst>
          <pc:docMk/>
          <pc:sldMk cId="1104256839" sldId="256"/>
        </pc:sldMkLst>
        <pc:spChg chg="mod">
          <ac:chgData name="Ambroise Lafont" userId="41641f61-f68e-411f-9f71-8e6497a8828f" providerId="ADAL" clId="{DB5EA1C8-ABA6-49D4-A17B-78167C9FA22F}" dt="2023-03-21T07:17:35.796" v="21962" actId="1076"/>
          <ac:spMkLst>
            <pc:docMk/>
            <pc:sldMk cId="1104256839" sldId="256"/>
            <ac:spMk id="3" creationId="{58D20507-2584-EFC2-5153-13883157BED4}"/>
          </ac:spMkLst>
        </pc:spChg>
        <pc:spChg chg="mod">
          <ac:chgData name="Ambroise Lafont" userId="41641f61-f68e-411f-9f71-8e6497a8828f" providerId="ADAL" clId="{DB5EA1C8-ABA6-49D4-A17B-78167C9FA22F}" dt="2023-03-22T07:06:46.718" v="33402" actId="20577"/>
          <ac:spMkLst>
            <pc:docMk/>
            <pc:sldMk cId="1104256839" sldId="256"/>
            <ac:spMk id="7" creationId="{FB42C258-7693-6CBD-863F-2D8752DF0EFD}"/>
          </ac:spMkLst>
        </pc:spChg>
        <pc:spChg chg="mod">
          <ac:chgData name="Ambroise Lafont" userId="41641f61-f68e-411f-9f71-8e6497a8828f" providerId="ADAL" clId="{DB5EA1C8-ABA6-49D4-A17B-78167C9FA22F}" dt="2023-03-21T07:18:06.389" v="21986" actId="20577"/>
          <ac:spMkLst>
            <pc:docMk/>
            <pc:sldMk cId="1104256839" sldId="256"/>
            <ac:spMk id="8" creationId="{8DB3C892-E365-BEBD-CB59-4797FCF10472}"/>
          </ac:spMkLst>
        </pc:spChg>
        <pc:picChg chg="add del mod">
          <ac:chgData name="Ambroise Lafont" userId="41641f61-f68e-411f-9f71-8e6497a8828f" providerId="ADAL" clId="{DB5EA1C8-ABA6-49D4-A17B-78167C9FA22F}" dt="2023-03-21T05:45:45.465" v="20644" actId="478"/>
          <ac:picMkLst>
            <pc:docMk/>
            <pc:sldMk cId="1104256839" sldId="256"/>
            <ac:picMk id="2" creationId="{04CC1745-E122-3ADF-ACAB-906035B03EF3}"/>
          </ac:picMkLst>
        </pc:picChg>
      </pc:sldChg>
      <pc:sldChg chg="modSp del mod">
        <pc:chgData name="Ambroise Lafont" userId="41641f61-f68e-411f-9f71-8e6497a8828f" providerId="ADAL" clId="{DB5EA1C8-ABA6-49D4-A17B-78167C9FA22F}" dt="2023-03-19T20:51:41.473" v="14514" actId="47"/>
        <pc:sldMkLst>
          <pc:docMk/>
          <pc:sldMk cId="1762955765" sldId="265"/>
        </pc:sldMkLst>
        <pc:spChg chg="mod">
          <ac:chgData name="Ambroise Lafont" userId="41641f61-f68e-411f-9f71-8e6497a8828f" providerId="ADAL" clId="{DB5EA1C8-ABA6-49D4-A17B-78167C9FA22F}" dt="2023-03-18T16:05:29.995" v="8926" actId="20577"/>
          <ac:spMkLst>
            <pc:docMk/>
            <pc:sldMk cId="1762955765" sldId="265"/>
            <ac:spMk id="2" creationId="{28FC5E46-1E9A-5745-D081-02E0E2C6779B}"/>
          </ac:spMkLst>
        </pc:spChg>
        <pc:spChg chg="mod">
          <ac:chgData name="Ambroise Lafont" userId="41641f61-f68e-411f-9f71-8e6497a8828f" providerId="ADAL" clId="{DB5EA1C8-ABA6-49D4-A17B-78167C9FA22F}" dt="2023-03-18T16:05:43.062" v="8937" actId="1076"/>
          <ac:spMkLst>
            <pc:docMk/>
            <pc:sldMk cId="1762955765" sldId="265"/>
            <ac:spMk id="15" creationId="{AB407743-21C2-26F4-CFAD-B5B2F76D6652}"/>
          </ac:spMkLst>
        </pc:spChg>
        <pc:spChg chg="mod">
          <ac:chgData name="Ambroise Lafont" userId="41641f61-f68e-411f-9f71-8e6497a8828f" providerId="ADAL" clId="{DB5EA1C8-ABA6-49D4-A17B-78167C9FA22F}" dt="2023-03-18T16:05:45.998" v="8938"/>
          <ac:spMkLst>
            <pc:docMk/>
            <pc:sldMk cId="1762955765" sldId="265"/>
            <ac:spMk id="17" creationId="{3B5F6ECC-71D3-BD3B-7F70-1F424937778A}"/>
          </ac:spMkLst>
        </pc:spChg>
        <pc:spChg chg="mod">
          <ac:chgData name="Ambroise Lafont" userId="41641f61-f68e-411f-9f71-8e6497a8828f" providerId="ADAL" clId="{DB5EA1C8-ABA6-49D4-A17B-78167C9FA22F}" dt="2023-03-18T16:05:55.181" v="8941" actId="20577"/>
          <ac:spMkLst>
            <pc:docMk/>
            <pc:sldMk cId="1762955765" sldId="265"/>
            <ac:spMk id="18" creationId="{1F527211-F140-4BD0-4E04-52BF7B77A64E}"/>
          </ac:spMkLst>
        </pc:spChg>
        <pc:grpChg chg="mod">
          <ac:chgData name="Ambroise Lafont" userId="41641f61-f68e-411f-9f71-8e6497a8828f" providerId="ADAL" clId="{DB5EA1C8-ABA6-49D4-A17B-78167C9FA22F}" dt="2023-03-19T20:43:21.035" v="14391" actId="1076"/>
          <ac:grpSpMkLst>
            <pc:docMk/>
            <pc:sldMk cId="1762955765" sldId="265"/>
            <ac:grpSpMk id="3" creationId="{650EC1BA-8A75-78E2-AAFD-DDA64FB09F2E}"/>
          </ac:grpSpMkLst>
        </pc:grpChg>
        <pc:cxnChg chg="mod">
          <ac:chgData name="Ambroise Lafont" userId="41641f61-f68e-411f-9f71-8e6497a8828f" providerId="ADAL" clId="{DB5EA1C8-ABA6-49D4-A17B-78167C9FA22F}" dt="2023-03-18T16:05:50.330" v="8939" actId="14100"/>
          <ac:cxnSpMkLst>
            <pc:docMk/>
            <pc:sldMk cId="1762955765" sldId="265"/>
            <ac:cxnSpMk id="22" creationId="{62F77AA9-2171-BCD5-53D8-52A23E16ED56}"/>
          </ac:cxnSpMkLst>
        </pc:cxnChg>
      </pc:sldChg>
      <pc:sldChg chg="addSp delSp modSp mod">
        <pc:chgData name="Ambroise Lafont" userId="41641f61-f68e-411f-9f71-8e6497a8828f" providerId="ADAL" clId="{DB5EA1C8-ABA6-49D4-A17B-78167C9FA22F}" dt="2023-03-23T19:45:45.953" v="49424" actId="20577"/>
        <pc:sldMkLst>
          <pc:docMk/>
          <pc:sldMk cId="1809769413" sldId="267"/>
        </pc:sldMkLst>
        <pc:spChg chg="mod">
          <ac:chgData name="Ambroise Lafont" userId="41641f61-f68e-411f-9f71-8e6497a8828f" providerId="ADAL" clId="{DB5EA1C8-ABA6-49D4-A17B-78167C9FA22F}" dt="2023-03-23T19:45:45.953" v="49424" actId="20577"/>
          <ac:spMkLst>
            <pc:docMk/>
            <pc:sldMk cId="1809769413" sldId="267"/>
            <ac:spMk id="5" creationId="{8EDB65B1-2AC0-C209-29E5-AC95CA44519D}"/>
          </ac:spMkLst>
        </pc:spChg>
        <pc:spChg chg="mod">
          <ac:chgData name="Ambroise Lafont" userId="41641f61-f68e-411f-9f71-8e6497a8828f" providerId="ADAL" clId="{DB5EA1C8-ABA6-49D4-A17B-78167C9FA22F}" dt="2023-03-18T16:04:07.922" v="8865" actId="20577"/>
          <ac:spMkLst>
            <pc:docMk/>
            <pc:sldMk cId="1809769413" sldId="267"/>
            <ac:spMk id="13" creationId="{E350EC81-2301-5FCD-DA15-520B2F21DE87}"/>
          </ac:spMkLst>
        </pc:spChg>
        <pc:spChg chg="mod">
          <ac:chgData name="Ambroise Lafont" userId="41641f61-f68e-411f-9f71-8e6497a8828f" providerId="ADAL" clId="{DB5EA1C8-ABA6-49D4-A17B-78167C9FA22F}" dt="2023-03-19T13:26:59.787" v="11286" actId="20577"/>
          <ac:spMkLst>
            <pc:docMk/>
            <pc:sldMk cId="1809769413" sldId="267"/>
            <ac:spMk id="20" creationId="{53EA048E-1723-2405-6CFF-B4FEF15F5A13}"/>
          </ac:spMkLst>
        </pc:spChg>
        <pc:spChg chg="mod">
          <ac:chgData name="Ambroise Lafont" userId="41641f61-f68e-411f-9f71-8e6497a8828f" providerId="ADAL" clId="{DB5EA1C8-ABA6-49D4-A17B-78167C9FA22F}" dt="2023-03-23T15:21:54.328" v="45684" actId="20577"/>
          <ac:spMkLst>
            <pc:docMk/>
            <pc:sldMk cId="1809769413" sldId="267"/>
            <ac:spMk id="23" creationId="{4B30CF42-5889-EC05-0183-641D91E74F17}"/>
          </ac:spMkLst>
        </pc:spChg>
        <pc:grpChg chg="add del mod">
          <ac:chgData name="Ambroise Lafont" userId="41641f61-f68e-411f-9f71-8e6497a8828f" providerId="ADAL" clId="{DB5EA1C8-ABA6-49D4-A17B-78167C9FA22F}" dt="2023-03-19T20:46:30.555" v="14455" actId="478"/>
          <ac:grpSpMkLst>
            <pc:docMk/>
            <pc:sldMk cId="1809769413" sldId="267"/>
            <ac:grpSpMk id="2" creationId="{1322594D-A730-4BC9-DB48-87FA827E8448}"/>
          </ac:grpSpMkLst>
        </pc:grpChg>
        <pc:grpChg chg="del mod">
          <ac:chgData name="Ambroise Lafont" userId="41641f61-f68e-411f-9f71-8e6497a8828f" providerId="ADAL" clId="{DB5EA1C8-ABA6-49D4-A17B-78167C9FA22F}" dt="2023-03-19T20:46:28.818" v="14454" actId="478"/>
          <ac:grpSpMkLst>
            <pc:docMk/>
            <pc:sldMk cId="1809769413" sldId="267"/>
            <ac:grpSpMk id="4" creationId="{8F8A8D84-02FA-79A4-EF4A-03894CA6EFBC}"/>
          </ac:grpSpMkLst>
        </pc:grpChg>
        <pc:grpChg chg="add mod">
          <ac:chgData name="Ambroise Lafont" userId="41641f61-f68e-411f-9f71-8e6497a8828f" providerId="ADAL" clId="{DB5EA1C8-ABA6-49D4-A17B-78167C9FA22F}" dt="2023-03-19T20:47:00.282" v="14467" actId="1076"/>
          <ac:grpSpMkLst>
            <pc:docMk/>
            <pc:sldMk cId="1809769413" sldId="267"/>
            <ac:grpSpMk id="8" creationId="{3C1433A1-AEC8-F7A9-FAD4-0CBE718A1BB9}"/>
          </ac:grpSpMkLst>
        </pc:grpChg>
        <pc:grpChg chg="del">
          <ac:chgData name="Ambroise Lafont" userId="41641f61-f68e-411f-9f71-8e6497a8828f" providerId="ADAL" clId="{DB5EA1C8-ABA6-49D4-A17B-78167C9FA22F}" dt="2023-03-18T16:03:32.231" v="8838" actId="478"/>
          <ac:grpSpMkLst>
            <pc:docMk/>
            <pc:sldMk cId="1809769413" sldId="267"/>
            <ac:grpSpMk id="8" creationId="{D7ED8F6A-9615-85C3-FDB6-06AEC7888671}"/>
          </ac:grpSpMkLst>
        </pc:grpChg>
        <pc:grpChg chg="add mod">
          <ac:chgData name="Ambroise Lafont" userId="41641f61-f68e-411f-9f71-8e6497a8828f" providerId="ADAL" clId="{DB5EA1C8-ABA6-49D4-A17B-78167C9FA22F}" dt="2023-03-19T20:47:08.168" v="14470" actId="1076"/>
          <ac:grpSpMkLst>
            <pc:docMk/>
            <pc:sldMk cId="1809769413" sldId="267"/>
            <ac:grpSpMk id="16" creationId="{8806276F-C07E-B602-3479-5461E4F82EA7}"/>
          </ac:grpSpMkLst>
        </pc:grpChg>
        <pc:picChg chg="mod">
          <ac:chgData name="Ambroise Lafont" userId="41641f61-f68e-411f-9f71-8e6497a8828f" providerId="ADAL" clId="{DB5EA1C8-ABA6-49D4-A17B-78167C9FA22F}" dt="2023-03-18T16:03:42.846" v="8840"/>
          <ac:picMkLst>
            <pc:docMk/>
            <pc:sldMk cId="1809769413" sldId="267"/>
            <ac:picMk id="3" creationId="{54CEC7E3-2315-790A-4AE8-FEED6122D924}"/>
          </ac:picMkLst>
        </pc:picChg>
        <pc:picChg chg="mod">
          <ac:chgData name="Ambroise Lafont" userId="41641f61-f68e-411f-9f71-8e6497a8828f" providerId="ADAL" clId="{DB5EA1C8-ABA6-49D4-A17B-78167C9FA22F}" dt="2023-03-19T20:46:40.026" v="14456"/>
          <ac:picMkLst>
            <pc:docMk/>
            <pc:sldMk cId="1809769413" sldId="267"/>
            <ac:picMk id="10" creationId="{40F5A054-5152-F4EC-10AF-35EA3980FAB8}"/>
          </ac:picMkLst>
        </pc:picChg>
        <pc:picChg chg="del topLvl">
          <ac:chgData name="Ambroise Lafont" userId="41641f61-f68e-411f-9f71-8e6497a8828f" providerId="ADAL" clId="{DB5EA1C8-ABA6-49D4-A17B-78167C9FA22F}" dt="2023-03-18T16:03:42.454" v="8839" actId="478"/>
          <ac:picMkLst>
            <pc:docMk/>
            <pc:sldMk cId="1809769413" sldId="267"/>
            <ac:picMk id="10" creationId="{827D1206-BB98-B5B2-076F-D08DADC4BBC6}"/>
          </ac:picMkLst>
        </pc:picChg>
        <pc:picChg chg="del topLvl">
          <ac:chgData name="Ambroise Lafont" userId="41641f61-f68e-411f-9f71-8e6497a8828f" providerId="ADAL" clId="{DB5EA1C8-ABA6-49D4-A17B-78167C9FA22F}" dt="2023-03-18T16:03:32.231" v="8838" actId="478"/>
          <ac:picMkLst>
            <pc:docMk/>
            <pc:sldMk cId="1809769413" sldId="267"/>
            <ac:picMk id="14" creationId="{20506554-B4C1-58D1-C15A-C72B6FA66484}"/>
          </ac:picMkLst>
        </pc:picChg>
        <pc:picChg chg="mod">
          <ac:chgData name="Ambroise Lafont" userId="41641f61-f68e-411f-9f71-8e6497a8828f" providerId="ADAL" clId="{DB5EA1C8-ABA6-49D4-A17B-78167C9FA22F}" dt="2023-03-19T20:46:40.026" v="14456"/>
          <ac:picMkLst>
            <pc:docMk/>
            <pc:sldMk cId="1809769413" sldId="267"/>
            <ac:picMk id="14" creationId="{5AC61420-EA31-3BD2-AD34-314E7ED7650E}"/>
          </ac:picMkLst>
        </pc:picChg>
        <pc:picChg chg="mod">
          <ac:chgData name="Ambroise Lafont" userId="41641f61-f68e-411f-9f71-8e6497a8828f" providerId="ADAL" clId="{DB5EA1C8-ABA6-49D4-A17B-78167C9FA22F}" dt="2023-03-18T16:03:42.846" v="8840"/>
          <ac:picMkLst>
            <pc:docMk/>
            <pc:sldMk cId="1809769413" sldId="267"/>
            <ac:picMk id="15" creationId="{70CCC3D7-D5A9-4ED0-E9FE-8DE4402FAC91}"/>
          </ac:picMkLst>
        </pc:picChg>
        <pc:picChg chg="mod">
          <ac:chgData name="Ambroise Lafont" userId="41641f61-f68e-411f-9f71-8e6497a8828f" providerId="ADAL" clId="{DB5EA1C8-ABA6-49D4-A17B-78167C9FA22F}" dt="2023-03-19T20:46:40.026" v="14456"/>
          <ac:picMkLst>
            <pc:docMk/>
            <pc:sldMk cId="1809769413" sldId="267"/>
            <ac:picMk id="17" creationId="{A3706672-FC26-990F-D9F7-CC61014F9D7A}"/>
          </ac:picMkLst>
        </pc:picChg>
        <pc:picChg chg="mod">
          <ac:chgData name="Ambroise Lafont" userId="41641f61-f68e-411f-9f71-8e6497a8828f" providerId="ADAL" clId="{DB5EA1C8-ABA6-49D4-A17B-78167C9FA22F}" dt="2023-03-19T20:46:40.026" v="14456"/>
          <ac:picMkLst>
            <pc:docMk/>
            <pc:sldMk cId="1809769413" sldId="267"/>
            <ac:picMk id="18" creationId="{AB4F2FB8-67E9-A588-3922-5EBB73A8CE41}"/>
          </ac:picMkLst>
        </pc:picChg>
        <pc:cxnChg chg="mod">
          <ac:chgData name="Ambroise Lafont" userId="41641f61-f68e-411f-9f71-8e6497a8828f" providerId="ADAL" clId="{DB5EA1C8-ABA6-49D4-A17B-78167C9FA22F}" dt="2023-03-18T16:04:27.110" v="8912" actId="14100"/>
          <ac:cxnSpMkLst>
            <pc:docMk/>
            <pc:sldMk cId="1809769413" sldId="267"/>
            <ac:cxnSpMk id="28" creationId="{4868C24C-0DE3-34D1-92F3-8629A2C20686}"/>
          </ac:cxnSpMkLst>
        </pc:cxnChg>
      </pc:sldChg>
      <pc:sldChg chg="addSp delSp modSp mod delAnim modAnim">
        <pc:chgData name="Ambroise Lafont" userId="41641f61-f68e-411f-9f71-8e6497a8828f" providerId="ADAL" clId="{DB5EA1C8-ABA6-49D4-A17B-78167C9FA22F}" dt="2023-03-23T19:46:33.443" v="49473" actId="122"/>
        <pc:sldMkLst>
          <pc:docMk/>
          <pc:sldMk cId="1926190111" sldId="306"/>
        </pc:sldMkLst>
        <pc:spChg chg="add mod">
          <ac:chgData name="Ambroise Lafont" userId="41641f61-f68e-411f-9f71-8e6497a8828f" providerId="ADAL" clId="{DB5EA1C8-ABA6-49D4-A17B-78167C9FA22F}" dt="2023-03-23T19:46:33.443" v="49473" actId="122"/>
          <ac:spMkLst>
            <pc:docMk/>
            <pc:sldMk cId="1926190111" sldId="306"/>
            <ac:spMk id="3" creationId="{3D0EDA12-8D8B-4D82-7D86-F0512F3817C6}"/>
          </ac:spMkLst>
        </pc:spChg>
        <pc:spChg chg="del">
          <ac:chgData name="Ambroise Lafont" userId="41641f61-f68e-411f-9f71-8e6497a8828f" providerId="ADAL" clId="{DB5EA1C8-ABA6-49D4-A17B-78167C9FA22F}" dt="2023-03-18T12:09:59.448" v="6153" actId="478"/>
          <ac:spMkLst>
            <pc:docMk/>
            <pc:sldMk cId="1926190111" sldId="306"/>
            <ac:spMk id="3" creationId="{82BBA9EE-68A7-D3A0-230D-F62AFCF408F8}"/>
          </ac:spMkLst>
        </pc:spChg>
        <pc:spChg chg="del mod">
          <ac:chgData name="Ambroise Lafont" userId="41641f61-f68e-411f-9f71-8e6497a8828f" providerId="ADAL" clId="{DB5EA1C8-ABA6-49D4-A17B-78167C9FA22F}" dt="2023-03-18T12:10:02.521" v="6154" actId="478"/>
          <ac:spMkLst>
            <pc:docMk/>
            <pc:sldMk cId="1926190111" sldId="306"/>
            <ac:spMk id="4" creationId="{96941B93-EB02-6988-3A8A-64BD3EA51F37}"/>
          </ac:spMkLst>
        </pc:spChg>
        <pc:spChg chg="add del mod">
          <ac:chgData name="Ambroise Lafont" userId="41641f61-f68e-411f-9f71-8e6497a8828f" providerId="ADAL" clId="{DB5EA1C8-ABA6-49D4-A17B-78167C9FA22F}" dt="2023-03-18T14:43:38.514" v="6649" actId="478"/>
          <ac:spMkLst>
            <pc:docMk/>
            <pc:sldMk cId="1926190111" sldId="306"/>
            <ac:spMk id="5" creationId="{636E9D62-050D-9306-B377-293A5D8BC102}"/>
          </ac:spMkLst>
        </pc:spChg>
        <pc:spChg chg="mod">
          <ac:chgData name="Ambroise Lafont" userId="41641f61-f68e-411f-9f71-8e6497a8828f" providerId="ADAL" clId="{DB5EA1C8-ABA6-49D4-A17B-78167C9FA22F}" dt="2023-03-18T12:03:44.786" v="5972" actId="20577"/>
          <ac:spMkLst>
            <pc:docMk/>
            <pc:sldMk cId="1926190111" sldId="306"/>
            <ac:spMk id="6" creationId="{3BB86520-694E-D18F-E441-6FEFA4C18F2F}"/>
          </ac:spMkLst>
        </pc:spChg>
        <pc:spChg chg="mod">
          <ac:chgData name="Ambroise Lafont" userId="41641f61-f68e-411f-9f71-8e6497a8828f" providerId="ADAL" clId="{DB5EA1C8-ABA6-49D4-A17B-78167C9FA22F}" dt="2023-03-18T14:36:14.777" v="6548" actId="1076"/>
          <ac:spMkLst>
            <pc:docMk/>
            <pc:sldMk cId="1926190111" sldId="306"/>
            <ac:spMk id="11" creationId="{8B5CB9EE-0D9C-8647-9616-436BA3FC4EAB}"/>
          </ac:spMkLst>
        </pc:spChg>
        <pc:picChg chg="mod">
          <ac:chgData name="Ambroise Lafont" userId="41641f61-f68e-411f-9f71-8e6497a8828f" providerId="ADAL" clId="{DB5EA1C8-ABA6-49D4-A17B-78167C9FA22F}" dt="2023-03-22T15:33:42.487" v="41376" actId="1076"/>
          <ac:picMkLst>
            <pc:docMk/>
            <pc:sldMk cId="1926190111" sldId="306"/>
            <ac:picMk id="2" creationId="{F5D87289-9F85-8DE7-9770-8A16BE5470C9}"/>
          </ac:picMkLst>
        </pc:picChg>
      </pc:sldChg>
      <pc:sldChg chg="modSp mod modNotesTx">
        <pc:chgData name="Ambroise Lafont" userId="41641f61-f68e-411f-9f71-8e6497a8828f" providerId="ADAL" clId="{DB5EA1C8-ABA6-49D4-A17B-78167C9FA22F}" dt="2023-03-23T19:45:00.979" v="49417" actId="113"/>
        <pc:sldMkLst>
          <pc:docMk/>
          <pc:sldMk cId="2318609226" sldId="309"/>
        </pc:sldMkLst>
        <pc:spChg chg="mod">
          <ac:chgData name="Ambroise Lafont" userId="41641f61-f68e-411f-9f71-8e6497a8828f" providerId="ADAL" clId="{DB5EA1C8-ABA6-49D4-A17B-78167C9FA22F}" dt="2023-03-19T20:42:40.988" v="14378" actId="20577"/>
          <ac:spMkLst>
            <pc:docMk/>
            <pc:sldMk cId="2318609226" sldId="309"/>
            <ac:spMk id="2" creationId="{EF0E5628-13B1-FD8F-57DB-A963302422BD}"/>
          </ac:spMkLst>
        </pc:spChg>
        <pc:spChg chg="mod">
          <ac:chgData name="Ambroise Lafont" userId="41641f61-f68e-411f-9f71-8e6497a8828f" providerId="ADAL" clId="{DB5EA1C8-ABA6-49D4-A17B-78167C9FA22F}" dt="2023-03-23T19:45:00.979" v="49417" actId="113"/>
          <ac:spMkLst>
            <pc:docMk/>
            <pc:sldMk cId="2318609226" sldId="309"/>
            <ac:spMk id="10" creationId="{23847372-9CD8-81FA-A5F1-C6199D5A6D7A}"/>
          </ac:spMkLst>
        </pc:spChg>
      </pc:sldChg>
      <pc:sldChg chg="addSp delSp modSp del mod delAnim modAnim modNotesTx">
        <pc:chgData name="Ambroise Lafont" userId="41641f61-f68e-411f-9f71-8e6497a8828f" providerId="ADAL" clId="{DB5EA1C8-ABA6-49D4-A17B-78167C9FA22F}" dt="2023-03-21T08:52:25.817" v="25762" actId="2696"/>
        <pc:sldMkLst>
          <pc:docMk/>
          <pc:sldMk cId="0" sldId="312"/>
        </pc:sldMkLst>
        <pc:spChg chg="add mod">
          <ac:chgData name="Ambroise Lafont" userId="41641f61-f68e-411f-9f71-8e6497a8828f" providerId="ADAL" clId="{DB5EA1C8-ABA6-49D4-A17B-78167C9FA22F}" dt="2023-03-19T15:06:48.221" v="13501" actId="6549"/>
          <ac:spMkLst>
            <pc:docMk/>
            <pc:sldMk cId="0" sldId="312"/>
            <ac:spMk id="2" creationId="{3C9EF82D-7013-6321-E75B-6ADFE105F725}"/>
          </ac:spMkLst>
        </pc:spChg>
        <pc:spChg chg="add mod">
          <ac:chgData name="Ambroise Lafont" userId="41641f61-f68e-411f-9f71-8e6497a8828f" providerId="ADAL" clId="{DB5EA1C8-ABA6-49D4-A17B-78167C9FA22F}" dt="2023-03-21T08:41:13.238" v="25760" actId="1035"/>
          <ac:spMkLst>
            <pc:docMk/>
            <pc:sldMk cId="0" sldId="312"/>
            <ac:spMk id="3" creationId="{4061769C-C14A-E91A-D9BB-553735B7984E}"/>
          </ac:spMkLst>
        </pc:spChg>
        <pc:spChg chg="del mod">
          <ac:chgData name="Ambroise Lafont" userId="41641f61-f68e-411f-9f71-8e6497a8828f" providerId="ADAL" clId="{DB5EA1C8-ABA6-49D4-A17B-78167C9FA22F}" dt="2023-03-18T15:29:40.420" v="7867" actId="478"/>
          <ac:spMkLst>
            <pc:docMk/>
            <pc:sldMk cId="0" sldId="312"/>
            <ac:spMk id="3" creationId="{7D4E6D60-E960-8B01-5215-031192D74369}"/>
          </ac:spMkLst>
        </pc:spChg>
        <pc:spChg chg="add mod">
          <ac:chgData name="Ambroise Lafont" userId="41641f61-f68e-411f-9f71-8e6497a8828f" providerId="ADAL" clId="{DB5EA1C8-ABA6-49D4-A17B-78167C9FA22F}" dt="2023-03-21T08:41:13.238" v="25760" actId="1035"/>
          <ac:spMkLst>
            <pc:docMk/>
            <pc:sldMk cId="0" sldId="312"/>
            <ac:spMk id="5" creationId="{C2F4E991-DB92-DB57-6260-1EF0CFA9D694}"/>
          </ac:spMkLst>
        </pc:spChg>
        <pc:spChg chg="add mod">
          <ac:chgData name="Ambroise Lafont" userId="41641f61-f68e-411f-9f71-8e6497a8828f" providerId="ADAL" clId="{DB5EA1C8-ABA6-49D4-A17B-78167C9FA22F}" dt="2023-03-21T08:41:13.238" v="25760" actId="1035"/>
          <ac:spMkLst>
            <pc:docMk/>
            <pc:sldMk cId="0" sldId="312"/>
            <ac:spMk id="6" creationId="{61F5E35B-AF1D-3F1F-1D5B-69D7898ED92C}"/>
          </ac:spMkLst>
        </pc:spChg>
        <pc:spChg chg="add mod">
          <ac:chgData name="Ambroise Lafont" userId="41641f61-f68e-411f-9f71-8e6497a8828f" providerId="ADAL" clId="{DB5EA1C8-ABA6-49D4-A17B-78167C9FA22F}" dt="2023-03-19T14:50:56.754" v="13332" actId="1035"/>
          <ac:spMkLst>
            <pc:docMk/>
            <pc:sldMk cId="0" sldId="312"/>
            <ac:spMk id="8" creationId="{811A142C-F433-49EC-AF2B-7781117DDC94}"/>
          </ac:spMkLst>
        </pc:spChg>
        <pc:spChg chg="add del mod">
          <ac:chgData name="Ambroise Lafont" userId="41641f61-f68e-411f-9f71-8e6497a8828f" providerId="ADAL" clId="{DB5EA1C8-ABA6-49D4-A17B-78167C9FA22F}" dt="2023-03-21T08:41:06.579" v="25736" actId="478"/>
          <ac:spMkLst>
            <pc:docMk/>
            <pc:sldMk cId="0" sldId="312"/>
            <ac:spMk id="9" creationId="{0B0C3B3E-D39F-16D4-668F-8AEA4F1EB4E1}"/>
          </ac:spMkLst>
        </pc:spChg>
        <pc:spChg chg="add del mod">
          <ac:chgData name="Ambroise Lafont" userId="41641f61-f68e-411f-9f71-8e6497a8828f" providerId="ADAL" clId="{DB5EA1C8-ABA6-49D4-A17B-78167C9FA22F}" dt="2023-03-21T08:41:06.579" v="25736" actId="478"/>
          <ac:spMkLst>
            <pc:docMk/>
            <pc:sldMk cId="0" sldId="312"/>
            <ac:spMk id="10" creationId="{6A13CA84-6778-88A0-9F1D-7ACF51050D12}"/>
          </ac:spMkLst>
        </pc:spChg>
        <pc:spChg chg="add del mod">
          <ac:chgData name="Ambroise Lafont" userId="41641f61-f68e-411f-9f71-8e6497a8828f" providerId="ADAL" clId="{DB5EA1C8-ABA6-49D4-A17B-78167C9FA22F}" dt="2023-03-19T15:04:38.343" v="13462" actId="478"/>
          <ac:spMkLst>
            <pc:docMk/>
            <pc:sldMk cId="0" sldId="312"/>
            <ac:spMk id="13" creationId="{96960C0C-DBA0-EDD1-C241-C037572EF5A4}"/>
          </ac:spMkLst>
        </pc:spChg>
        <pc:spChg chg="add del mod">
          <ac:chgData name="Ambroise Lafont" userId="41641f61-f68e-411f-9f71-8e6497a8828f" providerId="ADAL" clId="{DB5EA1C8-ABA6-49D4-A17B-78167C9FA22F}" dt="2023-03-21T08:41:06.579" v="25736" actId="478"/>
          <ac:spMkLst>
            <pc:docMk/>
            <pc:sldMk cId="0" sldId="312"/>
            <ac:spMk id="16" creationId="{35665D72-1B54-92EB-15DE-D0FBD1AA5077}"/>
          </ac:spMkLst>
        </pc:spChg>
        <pc:spChg chg="add del mod ord">
          <ac:chgData name="Ambroise Lafont" userId="41641f61-f68e-411f-9f71-8e6497a8828f" providerId="ADAL" clId="{DB5EA1C8-ABA6-49D4-A17B-78167C9FA22F}" dt="2023-03-21T08:41:06.579" v="25736" actId="478"/>
          <ac:spMkLst>
            <pc:docMk/>
            <pc:sldMk cId="0" sldId="312"/>
            <ac:spMk id="17" creationId="{4847F52D-9124-3513-ECA5-D376A82E3A18}"/>
          </ac:spMkLst>
        </pc:spChg>
        <pc:picChg chg="add del mod">
          <ac:chgData name="Ambroise Lafont" userId="41641f61-f68e-411f-9f71-8e6497a8828f" providerId="ADAL" clId="{DB5EA1C8-ABA6-49D4-A17B-78167C9FA22F}" dt="2023-03-19T14:48:18.407" v="13267" actId="478"/>
          <ac:picMkLst>
            <pc:docMk/>
            <pc:sldMk cId="0" sldId="312"/>
            <ac:picMk id="10" creationId="{9F3802E4-D9EA-3759-64DA-8149C0687604}"/>
          </ac:picMkLst>
        </pc:picChg>
        <pc:picChg chg="add del mod">
          <ac:chgData name="Ambroise Lafont" userId="41641f61-f68e-411f-9f71-8e6497a8828f" providerId="ADAL" clId="{DB5EA1C8-ABA6-49D4-A17B-78167C9FA22F}" dt="2023-03-21T08:41:06.579" v="25736" actId="478"/>
          <ac:picMkLst>
            <pc:docMk/>
            <pc:sldMk cId="0" sldId="312"/>
            <ac:picMk id="12" creationId="{EC58F783-49E5-82A1-83EA-5E6ED2071D7A}"/>
          </ac:picMkLst>
        </pc:picChg>
        <pc:picChg chg="add del mod">
          <ac:chgData name="Ambroise Lafont" userId="41641f61-f68e-411f-9f71-8e6497a8828f" providerId="ADAL" clId="{DB5EA1C8-ABA6-49D4-A17B-78167C9FA22F}" dt="2023-03-21T08:41:06.579" v="25736" actId="478"/>
          <ac:picMkLst>
            <pc:docMk/>
            <pc:sldMk cId="0" sldId="312"/>
            <ac:picMk id="15" creationId="{7651BF05-E805-E2B1-FE59-05EBCE4F4C5F}"/>
          </ac:picMkLst>
        </pc:picChg>
      </pc:sldChg>
      <pc:sldChg chg="addSp modSp mod">
        <pc:chgData name="Ambroise Lafont" userId="41641f61-f68e-411f-9f71-8e6497a8828f" providerId="ADAL" clId="{DB5EA1C8-ABA6-49D4-A17B-78167C9FA22F}" dt="2023-03-20T15:51:37.689" v="19713" actId="164"/>
        <pc:sldMkLst>
          <pc:docMk/>
          <pc:sldMk cId="0" sldId="313"/>
        </pc:sldMkLst>
        <pc:spChg chg="mod">
          <ac:chgData name="Ambroise Lafont" userId="41641f61-f68e-411f-9f71-8e6497a8828f" providerId="ADAL" clId="{DB5EA1C8-ABA6-49D4-A17B-78167C9FA22F}" dt="2023-03-20T15:51:37.689" v="19713" actId="164"/>
          <ac:spMkLst>
            <pc:docMk/>
            <pc:sldMk cId="0" sldId="313"/>
            <ac:spMk id="22" creationId="{E6D1F57B-9639-7CD0-FB36-FBE6E6EE86B1}"/>
          </ac:spMkLst>
        </pc:spChg>
        <pc:spChg chg="mod">
          <ac:chgData name="Ambroise Lafont" userId="41641f61-f68e-411f-9f71-8e6497a8828f" providerId="ADAL" clId="{DB5EA1C8-ABA6-49D4-A17B-78167C9FA22F}" dt="2023-03-18T15:30:42.504" v="7919" actId="20577"/>
          <ac:spMkLst>
            <pc:docMk/>
            <pc:sldMk cId="0" sldId="313"/>
            <ac:spMk id="23" creationId="{6980D24F-1B9E-9E0E-D1C1-F3D974837B5D}"/>
          </ac:spMkLst>
        </pc:spChg>
        <pc:spChg chg="mod">
          <ac:chgData name="Ambroise Lafont" userId="41641f61-f68e-411f-9f71-8e6497a8828f" providerId="ADAL" clId="{DB5EA1C8-ABA6-49D4-A17B-78167C9FA22F}" dt="2023-03-18T15:31:07.690" v="7954" actId="1076"/>
          <ac:spMkLst>
            <pc:docMk/>
            <pc:sldMk cId="0" sldId="313"/>
            <ac:spMk id="24" creationId="{A5D66251-EB9D-B099-7C9B-CAAF30169762}"/>
          </ac:spMkLst>
        </pc:spChg>
        <pc:spChg chg="mod">
          <ac:chgData name="Ambroise Lafont" userId="41641f61-f68e-411f-9f71-8e6497a8828f" providerId="ADAL" clId="{DB5EA1C8-ABA6-49D4-A17B-78167C9FA22F}" dt="2023-03-18T15:30:23.904" v="7894" actId="20577"/>
          <ac:spMkLst>
            <pc:docMk/>
            <pc:sldMk cId="0" sldId="313"/>
            <ac:spMk id="26" creationId="{3A8503DE-1B5B-687B-A7A2-A400D3334D50}"/>
          </ac:spMkLst>
        </pc:spChg>
        <pc:spChg chg="mod">
          <ac:chgData name="Ambroise Lafont" userId="41641f61-f68e-411f-9f71-8e6497a8828f" providerId="ADAL" clId="{DB5EA1C8-ABA6-49D4-A17B-78167C9FA22F}" dt="2023-03-18T15:30:02.419" v="7873" actId="20577"/>
          <ac:spMkLst>
            <pc:docMk/>
            <pc:sldMk cId="0" sldId="313"/>
            <ac:spMk id="40" creationId="{B82F770C-7847-E506-03C9-9F966ECE40DD}"/>
          </ac:spMkLst>
        </pc:spChg>
        <pc:grpChg chg="mod">
          <ac:chgData name="Ambroise Lafont" userId="41641f61-f68e-411f-9f71-8e6497a8828f" providerId="ADAL" clId="{DB5EA1C8-ABA6-49D4-A17B-78167C9FA22F}" dt="2023-03-20T15:51:37.689" v="19713" actId="164"/>
          <ac:grpSpMkLst>
            <pc:docMk/>
            <pc:sldMk cId="0" sldId="313"/>
            <ac:grpSpMk id="15" creationId="{BE18A49C-B189-558F-2750-7D23DFB271E0}"/>
          </ac:grpSpMkLst>
        </pc:grpChg>
        <pc:grpChg chg="add mod">
          <ac:chgData name="Ambroise Lafont" userId="41641f61-f68e-411f-9f71-8e6497a8828f" providerId="ADAL" clId="{DB5EA1C8-ABA6-49D4-A17B-78167C9FA22F}" dt="2023-03-20T15:51:37.689" v="19713" actId="164"/>
          <ac:grpSpMkLst>
            <pc:docMk/>
            <pc:sldMk cId="0" sldId="313"/>
            <ac:grpSpMk id="38" creationId="{37FBDE15-5872-A7FF-F24A-19B45BBF6F39}"/>
          </ac:grpSpMkLst>
        </pc:grpChg>
      </pc:sldChg>
      <pc:sldChg chg="addSp delSp modSp mod">
        <pc:chgData name="Ambroise Lafont" userId="41641f61-f68e-411f-9f71-8e6497a8828f" providerId="ADAL" clId="{DB5EA1C8-ABA6-49D4-A17B-78167C9FA22F}" dt="2023-03-18T18:58:35.780" v="9087" actId="208"/>
        <pc:sldMkLst>
          <pc:docMk/>
          <pc:sldMk cId="0" sldId="317"/>
        </pc:sldMkLst>
        <pc:spChg chg="mod">
          <ac:chgData name="Ambroise Lafont" userId="41641f61-f68e-411f-9f71-8e6497a8828f" providerId="ADAL" clId="{DB5EA1C8-ABA6-49D4-A17B-78167C9FA22F}" dt="2023-03-18T18:58:35.780" v="9087" actId="208"/>
          <ac:spMkLst>
            <pc:docMk/>
            <pc:sldMk cId="0" sldId="317"/>
            <ac:spMk id="8" creationId="{BE040717-30CF-5625-B0F4-17922F59A8C0}"/>
          </ac:spMkLst>
        </pc:spChg>
        <pc:spChg chg="mod">
          <ac:chgData name="Ambroise Lafont" userId="41641f61-f68e-411f-9f71-8e6497a8828f" providerId="ADAL" clId="{DB5EA1C8-ABA6-49D4-A17B-78167C9FA22F}" dt="2023-03-18T15:34:05.101" v="8033" actId="1076"/>
          <ac:spMkLst>
            <pc:docMk/>
            <pc:sldMk cId="0" sldId="317"/>
            <ac:spMk id="10" creationId="{B9570B09-8CBD-CCF6-1B9B-4FEB2D429F0C}"/>
          </ac:spMkLst>
        </pc:spChg>
        <pc:spChg chg="del">
          <ac:chgData name="Ambroise Lafont" userId="41641f61-f68e-411f-9f71-8e6497a8828f" providerId="ADAL" clId="{DB5EA1C8-ABA6-49D4-A17B-78167C9FA22F}" dt="2023-03-18T15:36:07.898" v="8053" actId="478"/>
          <ac:spMkLst>
            <pc:docMk/>
            <pc:sldMk cId="0" sldId="317"/>
            <ac:spMk id="13" creationId="{05FAD258-F427-9D41-5F45-FE7D84C50638}"/>
          </ac:spMkLst>
        </pc:spChg>
        <pc:spChg chg="mod">
          <ac:chgData name="Ambroise Lafont" userId="41641f61-f68e-411f-9f71-8e6497a8828f" providerId="ADAL" clId="{DB5EA1C8-ABA6-49D4-A17B-78167C9FA22F}" dt="2023-03-18T15:32:36.256" v="7968" actId="1076"/>
          <ac:spMkLst>
            <pc:docMk/>
            <pc:sldMk cId="0" sldId="317"/>
            <ac:spMk id="21" creationId="{346AB09E-9F05-52F5-5B54-C42851C7E15C}"/>
          </ac:spMkLst>
        </pc:spChg>
        <pc:spChg chg="mod">
          <ac:chgData name="Ambroise Lafont" userId="41641f61-f68e-411f-9f71-8e6497a8828f" providerId="ADAL" clId="{DB5EA1C8-ABA6-49D4-A17B-78167C9FA22F}" dt="2023-03-18T15:33:20.267" v="8010" actId="1037"/>
          <ac:spMkLst>
            <pc:docMk/>
            <pc:sldMk cId="0" sldId="317"/>
            <ac:spMk id="23" creationId="{EB382D5D-15FF-55A4-0AD3-291058D2B784}"/>
          </ac:spMkLst>
        </pc:spChg>
        <pc:spChg chg="mod">
          <ac:chgData name="Ambroise Lafont" userId="41641f61-f68e-411f-9f71-8e6497a8828f" providerId="ADAL" clId="{DB5EA1C8-ABA6-49D4-A17B-78167C9FA22F}" dt="2023-03-18T15:34:24.505" v="8034"/>
          <ac:spMkLst>
            <pc:docMk/>
            <pc:sldMk cId="0" sldId="317"/>
            <ac:spMk id="34" creationId="{9DB4D48F-CDAC-3BD5-B738-810AB988795E}"/>
          </ac:spMkLst>
        </pc:spChg>
        <pc:spChg chg="mod">
          <ac:chgData name="Ambroise Lafont" userId="41641f61-f68e-411f-9f71-8e6497a8828f" providerId="ADAL" clId="{DB5EA1C8-ABA6-49D4-A17B-78167C9FA22F}" dt="2023-03-18T15:34:24.505" v="8034"/>
          <ac:spMkLst>
            <pc:docMk/>
            <pc:sldMk cId="0" sldId="317"/>
            <ac:spMk id="35" creationId="{54ED7E0D-935E-9C06-E3A7-AE2144DB3487}"/>
          </ac:spMkLst>
        </pc:spChg>
        <pc:spChg chg="add mod">
          <ac:chgData name="Ambroise Lafont" userId="41641f61-f68e-411f-9f71-8e6497a8828f" providerId="ADAL" clId="{DB5EA1C8-ABA6-49D4-A17B-78167C9FA22F}" dt="2023-03-18T15:36:24.174" v="8056"/>
          <ac:spMkLst>
            <pc:docMk/>
            <pc:sldMk cId="0" sldId="317"/>
            <ac:spMk id="36" creationId="{D8032B37-70F8-F8F8-4240-11C54A1B2B7F}"/>
          </ac:spMkLst>
        </pc:spChg>
        <pc:grpChg chg="add mod">
          <ac:chgData name="Ambroise Lafont" userId="41641f61-f68e-411f-9f71-8e6497a8828f" providerId="ADAL" clId="{DB5EA1C8-ABA6-49D4-A17B-78167C9FA22F}" dt="2023-03-18T15:34:36.045" v="8041" actId="1038"/>
          <ac:grpSpMkLst>
            <pc:docMk/>
            <pc:sldMk cId="0" sldId="317"/>
            <ac:grpSpMk id="11" creationId="{8194CEAD-52D2-E14C-0038-0CB24EFD597F}"/>
          </ac:grpSpMkLst>
        </pc:grpChg>
        <pc:grpChg chg="del">
          <ac:chgData name="Ambroise Lafont" userId="41641f61-f68e-411f-9f71-8e6497a8828f" providerId="ADAL" clId="{DB5EA1C8-ABA6-49D4-A17B-78167C9FA22F}" dt="2023-03-18T15:34:29.558" v="8036" actId="478"/>
          <ac:grpSpMkLst>
            <pc:docMk/>
            <pc:sldMk cId="0" sldId="317"/>
            <ac:grpSpMk id="31" creationId="{AA8C0B02-0ED3-BE66-F1AA-8682752FEA65}"/>
          </ac:grpSpMkLst>
        </pc:grpChg>
        <pc:picChg chg="mod">
          <ac:chgData name="Ambroise Lafont" userId="41641f61-f68e-411f-9f71-8e6497a8828f" providerId="ADAL" clId="{DB5EA1C8-ABA6-49D4-A17B-78167C9FA22F}" dt="2023-03-18T15:34:24.505" v="8034"/>
          <ac:picMkLst>
            <pc:docMk/>
            <pc:sldMk cId="0" sldId="317"/>
            <ac:picMk id="22" creationId="{09AFFDEC-8517-2ED7-30A7-63E6E224C85C}"/>
          </ac:picMkLst>
        </pc:picChg>
      </pc:sldChg>
      <pc:sldChg chg="delSp modSp del mod modAnim">
        <pc:chgData name="Ambroise Lafont" userId="41641f61-f68e-411f-9f71-8e6497a8828f" providerId="ADAL" clId="{DB5EA1C8-ABA6-49D4-A17B-78167C9FA22F}" dt="2023-03-18T15:46:58.469" v="8404" actId="47"/>
        <pc:sldMkLst>
          <pc:docMk/>
          <pc:sldMk cId="2880376601" sldId="320"/>
        </pc:sldMkLst>
        <pc:spChg chg="mod">
          <ac:chgData name="Ambroise Lafont" userId="41641f61-f68e-411f-9f71-8e6497a8828f" providerId="ADAL" clId="{DB5EA1C8-ABA6-49D4-A17B-78167C9FA22F}" dt="2023-03-18T15:42:57.719" v="8339" actId="1076"/>
          <ac:spMkLst>
            <pc:docMk/>
            <pc:sldMk cId="2880376601" sldId="320"/>
            <ac:spMk id="2" creationId="{9675E671-2289-038E-5F8D-86C227D2E266}"/>
          </ac:spMkLst>
        </pc:spChg>
        <pc:spChg chg="mod">
          <ac:chgData name="Ambroise Lafont" userId="41641f61-f68e-411f-9f71-8e6497a8828f" providerId="ADAL" clId="{DB5EA1C8-ABA6-49D4-A17B-78167C9FA22F}" dt="2023-03-18T15:42:47.723" v="8338" actId="20577"/>
          <ac:spMkLst>
            <pc:docMk/>
            <pc:sldMk cId="2880376601" sldId="320"/>
            <ac:spMk id="3" creationId="{3770CC3E-EB2D-F434-79B1-208B0F769AAF}"/>
          </ac:spMkLst>
        </pc:spChg>
        <pc:spChg chg="del">
          <ac:chgData name="Ambroise Lafont" userId="41641f61-f68e-411f-9f71-8e6497a8828f" providerId="ADAL" clId="{DB5EA1C8-ABA6-49D4-A17B-78167C9FA22F}" dt="2023-03-18T15:39:55.590" v="8142" actId="478"/>
          <ac:spMkLst>
            <pc:docMk/>
            <pc:sldMk cId="2880376601" sldId="320"/>
            <ac:spMk id="4" creationId="{F7D12225-556F-CB7E-B658-E4F25313EE35}"/>
          </ac:spMkLst>
        </pc:spChg>
        <pc:spChg chg="mod">
          <ac:chgData name="Ambroise Lafont" userId="41641f61-f68e-411f-9f71-8e6497a8828f" providerId="ADAL" clId="{DB5EA1C8-ABA6-49D4-A17B-78167C9FA22F}" dt="2023-03-18T15:43:01.738" v="8345" actId="20577"/>
          <ac:spMkLst>
            <pc:docMk/>
            <pc:sldMk cId="2880376601" sldId="320"/>
            <ac:spMk id="5" creationId="{5B57BB22-09C1-DB72-A681-EF368DCD95DB}"/>
          </ac:spMkLst>
        </pc:spChg>
        <pc:spChg chg="mod">
          <ac:chgData name="Ambroise Lafont" userId="41641f61-f68e-411f-9f71-8e6497a8828f" providerId="ADAL" clId="{DB5EA1C8-ABA6-49D4-A17B-78167C9FA22F}" dt="2023-03-18T15:42:05.537" v="8249" actId="20577"/>
          <ac:spMkLst>
            <pc:docMk/>
            <pc:sldMk cId="2880376601" sldId="320"/>
            <ac:spMk id="6" creationId="{55288227-A49C-057B-F94D-8AC95F3CBF11}"/>
          </ac:spMkLst>
        </pc:spChg>
      </pc:sldChg>
      <pc:sldChg chg="addSp modSp mod ord modAnim modNotesTx">
        <pc:chgData name="Ambroise Lafont" userId="41641f61-f68e-411f-9f71-8e6497a8828f" providerId="ADAL" clId="{DB5EA1C8-ABA6-49D4-A17B-78167C9FA22F}" dt="2023-03-22T12:56:49.399" v="40740" actId="20577"/>
        <pc:sldMkLst>
          <pc:docMk/>
          <pc:sldMk cId="1474111835" sldId="326"/>
        </pc:sldMkLst>
        <pc:spChg chg="mod">
          <ac:chgData name="Ambroise Lafont" userId="41641f61-f68e-411f-9f71-8e6497a8828f" providerId="ADAL" clId="{DB5EA1C8-ABA6-49D4-A17B-78167C9FA22F}" dt="2023-03-20T15:49:07.787" v="19701" actId="1038"/>
          <ac:spMkLst>
            <pc:docMk/>
            <pc:sldMk cId="1474111835" sldId="326"/>
            <ac:spMk id="4" creationId="{DB9A48FE-9048-D7BE-7D75-C1D661364239}"/>
          </ac:spMkLst>
        </pc:spChg>
        <pc:spChg chg="add mod">
          <ac:chgData name="Ambroise Lafont" userId="41641f61-f68e-411f-9f71-8e6497a8828f" providerId="ADAL" clId="{DB5EA1C8-ABA6-49D4-A17B-78167C9FA22F}" dt="2023-03-22T09:36:43.461" v="34672" actId="20577"/>
          <ac:spMkLst>
            <pc:docMk/>
            <pc:sldMk cId="1474111835" sldId="326"/>
            <ac:spMk id="7" creationId="{6D8FD02E-2A09-9696-7D73-5CCDD52010A0}"/>
          </ac:spMkLst>
        </pc:spChg>
        <pc:spChg chg="add mod">
          <ac:chgData name="Ambroise Lafont" userId="41641f61-f68e-411f-9f71-8e6497a8828f" providerId="ADAL" clId="{DB5EA1C8-ABA6-49D4-A17B-78167C9FA22F}" dt="2023-03-22T12:35:54.863" v="39027" actId="20577"/>
          <ac:spMkLst>
            <pc:docMk/>
            <pc:sldMk cId="1474111835" sldId="326"/>
            <ac:spMk id="8" creationId="{CBDE2D51-1D61-1A3E-7585-12771AA750F1}"/>
          </ac:spMkLst>
        </pc:spChg>
        <pc:spChg chg="mod">
          <ac:chgData name="Ambroise Lafont" userId="41641f61-f68e-411f-9f71-8e6497a8828f" providerId="ADAL" clId="{DB5EA1C8-ABA6-49D4-A17B-78167C9FA22F}" dt="2023-03-18T11:53:30.433" v="5818" actId="20577"/>
          <ac:spMkLst>
            <pc:docMk/>
            <pc:sldMk cId="1474111835" sldId="326"/>
            <ac:spMk id="33" creationId="{CA5EF7C5-26AE-C348-F39C-F48E1B106833}"/>
          </ac:spMkLst>
        </pc:spChg>
        <pc:graphicFrameChg chg="mod modGraphic">
          <ac:chgData name="Ambroise Lafont" userId="41641f61-f68e-411f-9f71-8e6497a8828f" providerId="ADAL" clId="{DB5EA1C8-ABA6-49D4-A17B-78167C9FA22F}" dt="2023-03-22T12:56:49.399" v="40740" actId="20577"/>
          <ac:graphicFrameMkLst>
            <pc:docMk/>
            <pc:sldMk cId="1474111835" sldId="326"/>
            <ac:graphicFrameMk id="32" creationId="{ADB62414-6615-50CA-BD5C-22936A483E7E}"/>
          </ac:graphicFrameMkLst>
        </pc:graphicFrameChg>
        <pc:picChg chg="mod">
          <ac:chgData name="Ambroise Lafont" userId="41641f61-f68e-411f-9f71-8e6497a8828f" providerId="ADAL" clId="{DB5EA1C8-ABA6-49D4-A17B-78167C9FA22F}" dt="2023-03-20T15:49:02.341" v="19697" actId="1037"/>
          <ac:picMkLst>
            <pc:docMk/>
            <pc:sldMk cId="1474111835" sldId="326"/>
            <ac:picMk id="3" creationId="{B49391D0-6C52-5872-D42C-0DD967220913}"/>
          </ac:picMkLst>
        </pc:picChg>
        <pc:picChg chg="mod">
          <ac:chgData name="Ambroise Lafont" userId="41641f61-f68e-411f-9f71-8e6497a8828f" providerId="ADAL" clId="{DB5EA1C8-ABA6-49D4-A17B-78167C9FA22F}" dt="2023-03-20T15:49:02.341" v="19697" actId="1037"/>
          <ac:picMkLst>
            <pc:docMk/>
            <pc:sldMk cId="1474111835" sldId="326"/>
            <ac:picMk id="5" creationId="{E1706DB1-3E88-C81E-FBEE-132C91608477}"/>
          </ac:picMkLst>
        </pc:picChg>
        <pc:picChg chg="mod">
          <ac:chgData name="Ambroise Lafont" userId="41641f61-f68e-411f-9f71-8e6497a8828f" providerId="ADAL" clId="{DB5EA1C8-ABA6-49D4-A17B-78167C9FA22F}" dt="2023-03-20T15:49:02.341" v="19697" actId="1037"/>
          <ac:picMkLst>
            <pc:docMk/>
            <pc:sldMk cId="1474111835" sldId="326"/>
            <ac:picMk id="6" creationId="{FB8DC513-3597-2F4C-3BA5-FE8FD50F69FE}"/>
          </ac:picMkLst>
        </pc:picChg>
        <pc:cxnChg chg="add mod">
          <ac:chgData name="Ambroise Lafont" userId="41641f61-f68e-411f-9f71-8e6497a8828f" providerId="ADAL" clId="{DB5EA1C8-ABA6-49D4-A17B-78167C9FA22F}" dt="2023-03-20T15:49:07.787" v="19701" actId="1038"/>
          <ac:cxnSpMkLst>
            <pc:docMk/>
            <pc:sldMk cId="1474111835" sldId="326"/>
            <ac:cxnSpMk id="9" creationId="{85E12924-FC69-5C98-03D8-A85C13E0D110}"/>
          </ac:cxnSpMkLst>
        </pc:cxnChg>
      </pc:sldChg>
      <pc:sldChg chg="addSp delSp modSp mod modNotesTx">
        <pc:chgData name="Ambroise Lafont" userId="41641f61-f68e-411f-9f71-8e6497a8828f" providerId="ADAL" clId="{DB5EA1C8-ABA6-49D4-A17B-78167C9FA22F}" dt="2023-03-19T20:50:15.852" v="14507" actId="1076"/>
        <pc:sldMkLst>
          <pc:docMk/>
          <pc:sldMk cId="176236588" sldId="331"/>
        </pc:sldMkLst>
        <pc:spChg chg="mod">
          <ac:chgData name="Ambroise Lafont" userId="41641f61-f68e-411f-9f71-8e6497a8828f" providerId="ADAL" clId="{DB5EA1C8-ABA6-49D4-A17B-78167C9FA22F}" dt="2023-03-19T20:50:15.852" v="14507" actId="1076"/>
          <ac:spMkLst>
            <pc:docMk/>
            <pc:sldMk cId="176236588" sldId="331"/>
            <ac:spMk id="2" creationId="{ED4170B7-D24C-56B4-3E5B-7404DC7D5681}"/>
          </ac:spMkLst>
        </pc:spChg>
        <pc:spChg chg="del mod">
          <ac:chgData name="Ambroise Lafont" userId="41641f61-f68e-411f-9f71-8e6497a8828f" providerId="ADAL" clId="{DB5EA1C8-ABA6-49D4-A17B-78167C9FA22F}" dt="2023-03-19T20:50:12.469" v="14506" actId="478"/>
          <ac:spMkLst>
            <pc:docMk/>
            <pc:sldMk cId="176236588" sldId="331"/>
            <ac:spMk id="3" creationId="{3174B515-34B3-4684-DAF2-52525103BD4B}"/>
          </ac:spMkLst>
        </pc:spChg>
        <pc:spChg chg="add del mod">
          <ac:chgData name="Ambroise Lafont" userId="41641f61-f68e-411f-9f71-8e6497a8828f" providerId="ADAL" clId="{DB5EA1C8-ABA6-49D4-A17B-78167C9FA22F}" dt="2023-03-19T06:42:55.264" v="9188" actId="478"/>
          <ac:spMkLst>
            <pc:docMk/>
            <pc:sldMk cId="176236588" sldId="331"/>
            <ac:spMk id="5" creationId="{0CE4BA05-28C8-4711-9C78-1E6CD2F83D46}"/>
          </ac:spMkLst>
        </pc:spChg>
        <pc:spChg chg="add del mod">
          <ac:chgData name="Ambroise Lafont" userId="41641f61-f68e-411f-9f71-8e6497a8828f" providerId="ADAL" clId="{DB5EA1C8-ABA6-49D4-A17B-78167C9FA22F}" dt="2023-03-16T07:50:32.035" v="2028"/>
          <ac:spMkLst>
            <pc:docMk/>
            <pc:sldMk cId="176236588" sldId="331"/>
            <ac:spMk id="7" creationId="{8B7CCC17-5B4B-C044-00DA-D62A2C504D86}"/>
          </ac:spMkLst>
        </pc:spChg>
        <pc:picChg chg="del">
          <ac:chgData name="Ambroise Lafont" userId="41641f61-f68e-411f-9f71-8e6497a8828f" providerId="ADAL" clId="{DB5EA1C8-ABA6-49D4-A17B-78167C9FA22F}" dt="2023-03-19T06:40:33.148" v="9174" actId="478"/>
          <ac:picMkLst>
            <pc:docMk/>
            <pc:sldMk cId="176236588" sldId="331"/>
            <ac:picMk id="4" creationId="{E23C3334-73B3-A7F6-DF99-04DD437BF677}"/>
          </ac:picMkLst>
        </pc:picChg>
        <pc:picChg chg="add del mod">
          <ac:chgData name="Ambroise Lafont" userId="41641f61-f68e-411f-9f71-8e6497a8828f" providerId="ADAL" clId="{DB5EA1C8-ABA6-49D4-A17B-78167C9FA22F}" dt="2023-03-19T20:50:12.469" v="14506" actId="478"/>
          <ac:picMkLst>
            <pc:docMk/>
            <pc:sldMk cId="176236588" sldId="331"/>
            <ac:picMk id="8" creationId="{EB33FA62-CE79-EB5D-3BB7-97ABF0F67B15}"/>
          </ac:picMkLst>
        </pc:picChg>
        <pc:picChg chg="add del mod">
          <ac:chgData name="Ambroise Lafont" userId="41641f61-f68e-411f-9f71-8e6497a8828f" providerId="ADAL" clId="{DB5EA1C8-ABA6-49D4-A17B-78167C9FA22F}" dt="2023-03-19T20:50:12.469" v="14506" actId="478"/>
          <ac:picMkLst>
            <pc:docMk/>
            <pc:sldMk cId="176236588" sldId="331"/>
            <ac:picMk id="10" creationId="{E6225A8C-879E-1440-7F20-C2E10E8BAE7A}"/>
          </ac:picMkLst>
        </pc:picChg>
      </pc:sldChg>
      <pc:sldChg chg="modSp del mod">
        <pc:chgData name="Ambroise Lafont" userId="41641f61-f68e-411f-9f71-8e6497a8828f" providerId="ADAL" clId="{DB5EA1C8-ABA6-49D4-A17B-78167C9FA22F}" dt="2023-03-19T13:55:00.583" v="11949" actId="2696"/>
        <pc:sldMkLst>
          <pc:docMk/>
          <pc:sldMk cId="1433180102" sldId="334"/>
        </pc:sldMkLst>
        <pc:spChg chg="mod">
          <ac:chgData name="Ambroise Lafont" userId="41641f61-f68e-411f-9f71-8e6497a8828f" providerId="ADAL" clId="{DB5EA1C8-ABA6-49D4-A17B-78167C9FA22F}" dt="2023-03-18T16:06:28.118" v="8963" actId="20577"/>
          <ac:spMkLst>
            <pc:docMk/>
            <pc:sldMk cId="1433180102" sldId="334"/>
            <ac:spMk id="2" creationId="{78600CEB-F364-3155-60D4-4B76EF5C33E3}"/>
          </ac:spMkLst>
        </pc:spChg>
        <pc:spChg chg="mod">
          <ac:chgData name="Ambroise Lafont" userId="41641f61-f68e-411f-9f71-8e6497a8828f" providerId="ADAL" clId="{DB5EA1C8-ABA6-49D4-A17B-78167C9FA22F}" dt="2023-03-18T16:06:56.838" v="9011" actId="20577"/>
          <ac:spMkLst>
            <pc:docMk/>
            <pc:sldMk cId="1433180102" sldId="334"/>
            <ac:spMk id="6" creationId="{035A7769-CAAF-2524-4168-DA906C9AA632}"/>
          </ac:spMkLst>
        </pc:spChg>
      </pc:sldChg>
      <pc:sldChg chg="modSp add del">
        <pc:chgData name="Ambroise Lafont" userId="41641f61-f68e-411f-9f71-8e6497a8828f" providerId="ADAL" clId="{DB5EA1C8-ABA6-49D4-A17B-78167C9FA22F}" dt="2023-03-19T14:12:39.363" v="12502" actId="2696"/>
        <pc:sldMkLst>
          <pc:docMk/>
          <pc:sldMk cId="2163639944" sldId="334"/>
        </pc:sldMkLst>
        <pc:spChg chg="mod">
          <ac:chgData name="Ambroise Lafont" userId="41641f61-f68e-411f-9f71-8e6497a8828f" providerId="ADAL" clId="{DB5EA1C8-ABA6-49D4-A17B-78167C9FA22F}" dt="2023-03-19T13:55:40.014" v="11971" actId="20577"/>
          <ac:spMkLst>
            <pc:docMk/>
            <pc:sldMk cId="2163639944" sldId="334"/>
            <ac:spMk id="2" creationId="{78600CEB-F364-3155-60D4-4B76EF5C33E3}"/>
          </ac:spMkLst>
        </pc:spChg>
      </pc:sldChg>
      <pc:sldChg chg="addSp delSp modSp add mod delAnim modAnim modNotesTx">
        <pc:chgData name="Ambroise Lafont" userId="41641f61-f68e-411f-9f71-8e6497a8828f" providerId="ADAL" clId="{DB5EA1C8-ABA6-49D4-A17B-78167C9FA22F}" dt="2023-03-22T12:52:45.754" v="40623" actId="20577"/>
        <pc:sldMkLst>
          <pc:docMk/>
          <pc:sldMk cId="2999094870" sldId="336"/>
        </pc:sldMkLst>
        <pc:spChg chg="mod">
          <ac:chgData name="Ambroise Lafont" userId="41641f61-f68e-411f-9f71-8e6497a8828f" providerId="ADAL" clId="{DB5EA1C8-ABA6-49D4-A17B-78167C9FA22F}" dt="2023-03-20T13:36:18.181" v="18728" actId="20577"/>
          <ac:spMkLst>
            <pc:docMk/>
            <pc:sldMk cId="2999094870" sldId="336"/>
            <ac:spMk id="2" creationId="{42AAB63C-9553-6ACA-9BA9-DB3F9FF50DA9}"/>
          </ac:spMkLst>
        </pc:spChg>
        <pc:spChg chg="mod">
          <ac:chgData name="Ambroise Lafont" userId="41641f61-f68e-411f-9f71-8e6497a8828f" providerId="ADAL" clId="{DB5EA1C8-ABA6-49D4-A17B-78167C9FA22F}" dt="2023-03-20T13:36:45.079" v="18745" actId="20577"/>
          <ac:spMkLst>
            <pc:docMk/>
            <pc:sldMk cId="2999094870" sldId="336"/>
            <ac:spMk id="3" creationId="{EBA6456E-D161-2C32-7D8D-7311BB47E3F8}"/>
          </ac:spMkLst>
        </pc:spChg>
        <pc:spChg chg="mod">
          <ac:chgData name="Ambroise Lafont" userId="41641f61-f68e-411f-9f71-8e6497a8828f" providerId="ADAL" clId="{DB5EA1C8-ABA6-49D4-A17B-78167C9FA22F}" dt="2023-03-20T13:36:40.325" v="18737" actId="20577"/>
          <ac:spMkLst>
            <pc:docMk/>
            <pc:sldMk cId="2999094870" sldId="336"/>
            <ac:spMk id="4" creationId="{013BC1B4-BF38-31EF-DA2C-15CA43E81047}"/>
          </ac:spMkLst>
        </pc:spChg>
        <pc:spChg chg="add mod">
          <ac:chgData name="Ambroise Lafont" userId="41641f61-f68e-411f-9f71-8e6497a8828f" providerId="ADAL" clId="{DB5EA1C8-ABA6-49D4-A17B-78167C9FA22F}" dt="2023-03-21T07:11:41.810" v="21658" actId="20577"/>
          <ac:spMkLst>
            <pc:docMk/>
            <pc:sldMk cId="2999094870" sldId="336"/>
            <ac:spMk id="5" creationId="{8B51B4BB-3629-21CA-1E22-1DE0AF92AE58}"/>
          </ac:spMkLst>
        </pc:spChg>
        <pc:spChg chg="add mod">
          <ac:chgData name="Ambroise Lafont" userId="41641f61-f68e-411f-9f71-8e6497a8828f" providerId="ADAL" clId="{DB5EA1C8-ABA6-49D4-A17B-78167C9FA22F}" dt="2023-03-22T10:17:35.100" v="34796"/>
          <ac:spMkLst>
            <pc:docMk/>
            <pc:sldMk cId="2999094870" sldId="336"/>
            <ac:spMk id="6" creationId="{0EC30445-47A8-D9CB-C26F-810CE2BBDC0A}"/>
          </ac:spMkLst>
        </pc:spChg>
        <pc:spChg chg="mod">
          <ac:chgData name="Ambroise Lafont" userId="41641f61-f68e-411f-9f71-8e6497a8828f" providerId="ADAL" clId="{DB5EA1C8-ABA6-49D4-A17B-78167C9FA22F}" dt="2023-03-20T13:44:09.174" v="18945" actId="1076"/>
          <ac:spMkLst>
            <pc:docMk/>
            <pc:sldMk cId="2999094870" sldId="336"/>
            <ac:spMk id="8" creationId="{7933DAEE-4108-0526-DB97-3D7D7C7D47BF}"/>
          </ac:spMkLst>
        </pc:spChg>
        <pc:spChg chg="add mod">
          <ac:chgData name="Ambroise Lafont" userId="41641f61-f68e-411f-9f71-8e6497a8828f" providerId="ADAL" clId="{DB5EA1C8-ABA6-49D4-A17B-78167C9FA22F}" dt="2023-03-20T13:43:47.541" v="18939" actId="114"/>
          <ac:spMkLst>
            <pc:docMk/>
            <pc:sldMk cId="2999094870" sldId="336"/>
            <ac:spMk id="9" creationId="{B14E11B1-7995-E80D-A4AC-B685B5B57CF1}"/>
          </ac:spMkLst>
        </pc:spChg>
        <pc:spChg chg="del mod">
          <ac:chgData name="Ambroise Lafont" userId="41641f61-f68e-411f-9f71-8e6497a8828f" providerId="ADAL" clId="{DB5EA1C8-ABA6-49D4-A17B-78167C9FA22F}" dt="2023-03-20T13:37:36.660" v="18790" actId="478"/>
          <ac:spMkLst>
            <pc:docMk/>
            <pc:sldMk cId="2999094870" sldId="336"/>
            <ac:spMk id="10" creationId="{A11E29D2-79A6-066F-BE2C-EE7551FDA5EF}"/>
          </ac:spMkLst>
        </pc:spChg>
        <pc:spChg chg="add mod">
          <ac:chgData name="Ambroise Lafont" userId="41641f61-f68e-411f-9f71-8e6497a8828f" providerId="ADAL" clId="{DB5EA1C8-ABA6-49D4-A17B-78167C9FA22F}" dt="2023-03-20T13:47:23.856" v="19030" actId="1076"/>
          <ac:spMkLst>
            <pc:docMk/>
            <pc:sldMk cId="2999094870" sldId="336"/>
            <ac:spMk id="25" creationId="{AA3F7127-CDF2-59B2-EF6D-ADD868441C8B}"/>
          </ac:spMkLst>
        </pc:spChg>
        <pc:spChg chg="add mod ord">
          <ac:chgData name="Ambroise Lafont" userId="41641f61-f68e-411f-9f71-8e6497a8828f" providerId="ADAL" clId="{DB5EA1C8-ABA6-49D4-A17B-78167C9FA22F}" dt="2023-03-21T06:49:18.973" v="20759" actId="14100"/>
          <ac:spMkLst>
            <pc:docMk/>
            <pc:sldMk cId="2999094870" sldId="336"/>
            <ac:spMk id="35" creationId="{E3BB6F2E-C992-2FD2-9ADE-54D4C5BF8F39}"/>
          </ac:spMkLst>
        </pc:spChg>
        <pc:cxnChg chg="add mod">
          <ac:chgData name="Ambroise Lafont" userId="41641f61-f68e-411f-9f71-8e6497a8828f" providerId="ADAL" clId="{DB5EA1C8-ABA6-49D4-A17B-78167C9FA22F}" dt="2023-03-20T13:43:09.524" v="18883" actId="14100"/>
          <ac:cxnSpMkLst>
            <pc:docMk/>
            <pc:sldMk cId="2999094870" sldId="336"/>
            <ac:cxnSpMk id="7" creationId="{4CC2BE66-962F-D0B8-BBD8-EA3F11360C34}"/>
          </ac:cxnSpMkLst>
        </pc:cxnChg>
        <pc:cxnChg chg="add del mod">
          <ac:chgData name="Ambroise Lafont" userId="41641f61-f68e-411f-9f71-8e6497a8828f" providerId="ADAL" clId="{DB5EA1C8-ABA6-49D4-A17B-78167C9FA22F}" dt="2023-03-20T13:41:40.847" v="18874" actId="478"/>
          <ac:cxnSpMkLst>
            <pc:docMk/>
            <pc:sldMk cId="2999094870" sldId="336"/>
            <ac:cxnSpMk id="15" creationId="{4C47F651-406A-8D56-0C34-2F0933B577AA}"/>
          </ac:cxnSpMkLst>
        </pc:cxnChg>
        <pc:cxnChg chg="add mod">
          <ac:chgData name="Ambroise Lafont" userId="41641f61-f68e-411f-9f71-8e6497a8828f" providerId="ADAL" clId="{DB5EA1C8-ABA6-49D4-A17B-78167C9FA22F}" dt="2023-03-20T13:43:52.513" v="18940" actId="14100"/>
          <ac:cxnSpMkLst>
            <pc:docMk/>
            <pc:sldMk cId="2999094870" sldId="336"/>
            <ac:cxnSpMk id="17" creationId="{17624C97-C3E5-8538-917C-C386013A8856}"/>
          </ac:cxnSpMkLst>
        </pc:cxnChg>
        <pc:cxnChg chg="add mod">
          <ac:chgData name="Ambroise Lafont" userId="41641f61-f68e-411f-9f71-8e6497a8828f" providerId="ADAL" clId="{DB5EA1C8-ABA6-49D4-A17B-78167C9FA22F}" dt="2023-03-20T13:44:03.460" v="18942" actId="208"/>
          <ac:cxnSpMkLst>
            <pc:docMk/>
            <pc:sldMk cId="2999094870" sldId="336"/>
            <ac:cxnSpMk id="28" creationId="{E9DB4AF8-E326-1C45-EFCB-21CB9B98A188}"/>
          </ac:cxnSpMkLst>
        </pc:cxnChg>
        <pc:cxnChg chg="add mod">
          <ac:chgData name="Ambroise Lafont" userId="41641f61-f68e-411f-9f71-8e6497a8828f" providerId="ADAL" clId="{DB5EA1C8-ABA6-49D4-A17B-78167C9FA22F}" dt="2023-03-20T13:44:34.658" v="18948" actId="1076"/>
          <ac:cxnSpMkLst>
            <pc:docMk/>
            <pc:sldMk cId="2999094870" sldId="336"/>
            <ac:cxnSpMk id="29" creationId="{5942A768-0F45-8740-A6C7-AE79A57E7F21}"/>
          </ac:cxnSpMkLst>
        </pc:cxnChg>
        <pc:cxnChg chg="add mod">
          <ac:chgData name="Ambroise Lafont" userId="41641f61-f68e-411f-9f71-8e6497a8828f" providerId="ADAL" clId="{DB5EA1C8-ABA6-49D4-A17B-78167C9FA22F}" dt="2023-03-21T07:06:02.281" v="21423" actId="1037"/>
          <ac:cxnSpMkLst>
            <pc:docMk/>
            <pc:sldMk cId="2999094870" sldId="336"/>
            <ac:cxnSpMk id="31" creationId="{D0403960-3FD5-96DA-6389-FBA2A7609781}"/>
          </ac:cxnSpMkLst>
        </pc:cxnChg>
      </pc:sldChg>
      <pc:sldChg chg="modSp add mod modNotesTx">
        <pc:chgData name="Ambroise Lafont" userId="41641f61-f68e-411f-9f71-8e6497a8828f" providerId="ADAL" clId="{DB5EA1C8-ABA6-49D4-A17B-78167C9FA22F}" dt="2023-03-23T05:34:25.724" v="42795" actId="20577"/>
        <pc:sldMkLst>
          <pc:docMk/>
          <pc:sldMk cId="1959591612" sldId="339"/>
        </pc:sldMkLst>
        <pc:spChg chg="mod">
          <ac:chgData name="Ambroise Lafont" userId="41641f61-f68e-411f-9f71-8e6497a8828f" providerId="ADAL" clId="{DB5EA1C8-ABA6-49D4-A17B-78167C9FA22F}" dt="2023-03-22T12:09:21.844" v="36567" actId="6549"/>
          <ac:spMkLst>
            <pc:docMk/>
            <pc:sldMk cId="1959591612" sldId="339"/>
            <ac:spMk id="5" creationId="{3AD3BB52-2A75-44B9-1F83-D035317B7D5E}"/>
          </ac:spMkLst>
        </pc:spChg>
      </pc:sldChg>
      <pc:sldChg chg="addSp delSp modSp mod">
        <pc:chgData name="Ambroise Lafont" userId="41641f61-f68e-411f-9f71-8e6497a8828f" providerId="ADAL" clId="{DB5EA1C8-ABA6-49D4-A17B-78167C9FA22F}" dt="2023-03-20T20:16:56.453" v="20567" actId="20577"/>
        <pc:sldMkLst>
          <pc:docMk/>
          <pc:sldMk cId="2546218218" sldId="341"/>
        </pc:sldMkLst>
        <pc:spChg chg="add mod">
          <ac:chgData name="Ambroise Lafont" userId="41641f61-f68e-411f-9f71-8e6497a8828f" providerId="ADAL" clId="{DB5EA1C8-ABA6-49D4-A17B-78167C9FA22F}" dt="2023-03-18T18:58:22.001" v="9086" actId="208"/>
          <ac:spMkLst>
            <pc:docMk/>
            <pc:sldMk cId="2546218218" sldId="341"/>
            <ac:spMk id="8" creationId="{8E7707B9-9B49-F01F-72A5-B2168B48DF05}"/>
          </ac:spMkLst>
        </pc:spChg>
        <pc:spChg chg="del">
          <ac:chgData name="Ambroise Lafont" userId="41641f61-f68e-411f-9f71-8e6497a8828f" providerId="ADAL" clId="{DB5EA1C8-ABA6-49D4-A17B-78167C9FA22F}" dt="2023-03-18T15:34:55.643" v="8042" actId="478"/>
          <ac:spMkLst>
            <pc:docMk/>
            <pc:sldMk cId="2546218218" sldId="341"/>
            <ac:spMk id="10" creationId="{B9570B09-8CBD-CCF6-1B9B-4FEB2D429F0C}"/>
          </ac:spMkLst>
        </pc:spChg>
        <pc:spChg chg="del">
          <ac:chgData name="Ambroise Lafont" userId="41641f61-f68e-411f-9f71-8e6497a8828f" providerId="ADAL" clId="{DB5EA1C8-ABA6-49D4-A17B-78167C9FA22F}" dt="2023-03-18T15:36:12.942" v="8054" actId="478"/>
          <ac:spMkLst>
            <pc:docMk/>
            <pc:sldMk cId="2546218218" sldId="341"/>
            <ac:spMk id="11" creationId="{E91A63D2-B3EB-64D6-5A6E-36705FE1C1C4}"/>
          </ac:spMkLst>
        </pc:spChg>
        <pc:spChg chg="del">
          <ac:chgData name="Ambroise Lafont" userId="41641f61-f68e-411f-9f71-8e6497a8828f" providerId="ADAL" clId="{DB5EA1C8-ABA6-49D4-A17B-78167C9FA22F}" dt="2023-03-18T15:35:19.771" v="8046" actId="478"/>
          <ac:spMkLst>
            <pc:docMk/>
            <pc:sldMk cId="2546218218" sldId="341"/>
            <ac:spMk id="21" creationId="{346AB09E-9F05-52F5-5B54-C42851C7E15C}"/>
          </ac:spMkLst>
        </pc:spChg>
        <pc:spChg chg="add mod">
          <ac:chgData name="Ambroise Lafont" userId="41641f61-f68e-411f-9f71-8e6497a8828f" providerId="ADAL" clId="{DB5EA1C8-ABA6-49D4-A17B-78167C9FA22F}" dt="2023-03-18T15:35:09.927" v="8045"/>
          <ac:spMkLst>
            <pc:docMk/>
            <pc:sldMk cId="2546218218" sldId="341"/>
            <ac:spMk id="30" creationId="{3792E6CF-7D22-3AD3-CE51-AAE9BF278601}"/>
          </ac:spMkLst>
        </pc:spChg>
        <pc:spChg chg="del">
          <ac:chgData name="Ambroise Lafont" userId="41641f61-f68e-411f-9f71-8e6497a8828f" providerId="ADAL" clId="{DB5EA1C8-ABA6-49D4-A17B-78167C9FA22F}" dt="2023-03-18T15:39:15.886" v="8137" actId="478"/>
          <ac:spMkLst>
            <pc:docMk/>
            <pc:sldMk cId="2546218218" sldId="341"/>
            <ac:spMk id="35" creationId="{80B3B4DA-CDE1-82FD-868C-974C8B21DAD4}"/>
          </ac:spMkLst>
        </pc:spChg>
        <pc:spChg chg="del">
          <ac:chgData name="Ambroise Lafont" userId="41641f61-f68e-411f-9f71-8e6497a8828f" providerId="ADAL" clId="{DB5EA1C8-ABA6-49D4-A17B-78167C9FA22F}" dt="2023-03-18T15:39:15.886" v="8137" actId="478"/>
          <ac:spMkLst>
            <pc:docMk/>
            <pc:sldMk cId="2546218218" sldId="341"/>
            <ac:spMk id="37" creationId="{C8C54F00-6A45-AE25-9EF6-9E5910A98B91}"/>
          </ac:spMkLst>
        </pc:spChg>
        <pc:spChg chg="del">
          <ac:chgData name="Ambroise Lafont" userId="41641f61-f68e-411f-9f71-8e6497a8828f" providerId="ADAL" clId="{DB5EA1C8-ABA6-49D4-A17B-78167C9FA22F}" dt="2023-03-18T15:34:59.152" v="8043" actId="478"/>
          <ac:spMkLst>
            <pc:docMk/>
            <pc:sldMk cId="2546218218" sldId="341"/>
            <ac:spMk id="47" creationId="{B101441C-A47F-4A01-CF52-737D8B00A78E}"/>
          </ac:spMkLst>
        </pc:spChg>
        <pc:spChg chg="del">
          <ac:chgData name="Ambroise Lafont" userId="41641f61-f68e-411f-9f71-8e6497a8828f" providerId="ADAL" clId="{DB5EA1C8-ABA6-49D4-A17B-78167C9FA22F}" dt="2023-03-18T15:39:15.886" v="8137" actId="478"/>
          <ac:spMkLst>
            <pc:docMk/>
            <pc:sldMk cId="2546218218" sldId="341"/>
            <ac:spMk id="50" creationId="{71E7129D-4E12-2430-1D9A-FAF3EEE97516}"/>
          </ac:spMkLst>
        </pc:spChg>
        <pc:spChg chg="mod">
          <ac:chgData name="Ambroise Lafont" userId="41641f61-f68e-411f-9f71-8e6497a8828f" providerId="ADAL" clId="{DB5EA1C8-ABA6-49D4-A17B-78167C9FA22F}" dt="2023-03-18T15:35:09.927" v="8045"/>
          <ac:spMkLst>
            <pc:docMk/>
            <pc:sldMk cId="2546218218" sldId="341"/>
            <ac:spMk id="51" creationId="{3D68CFBE-466C-36DE-FFF7-575881B4F922}"/>
          </ac:spMkLst>
        </pc:spChg>
        <pc:spChg chg="del">
          <ac:chgData name="Ambroise Lafont" userId="41641f61-f68e-411f-9f71-8e6497a8828f" providerId="ADAL" clId="{DB5EA1C8-ABA6-49D4-A17B-78167C9FA22F}" dt="2023-03-18T15:39:15.886" v="8137" actId="478"/>
          <ac:spMkLst>
            <pc:docMk/>
            <pc:sldMk cId="2546218218" sldId="341"/>
            <ac:spMk id="52" creationId="{6233F8D1-35C5-4630-07FF-BE969CB0F001}"/>
          </ac:spMkLst>
        </pc:spChg>
        <pc:spChg chg="mod">
          <ac:chgData name="Ambroise Lafont" userId="41641f61-f68e-411f-9f71-8e6497a8828f" providerId="ADAL" clId="{DB5EA1C8-ABA6-49D4-A17B-78167C9FA22F}" dt="2023-03-18T15:35:09.927" v="8045"/>
          <ac:spMkLst>
            <pc:docMk/>
            <pc:sldMk cId="2546218218" sldId="341"/>
            <ac:spMk id="53" creationId="{0A566C67-FACE-8C69-7D8F-84B61A593A36}"/>
          </ac:spMkLst>
        </pc:spChg>
        <pc:spChg chg="add mod">
          <ac:chgData name="Ambroise Lafont" userId="41641f61-f68e-411f-9f71-8e6497a8828f" providerId="ADAL" clId="{DB5EA1C8-ABA6-49D4-A17B-78167C9FA22F}" dt="2023-03-18T15:35:26.124" v="8047"/>
          <ac:spMkLst>
            <pc:docMk/>
            <pc:sldMk cId="2546218218" sldId="341"/>
            <ac:spMk id="54" creationId="{044EDB19-2DC0-50CC-D8C6-75019F246F6E}"/>
          </ac:spMkLst>
        </pc:spChg>
        <pc:spChg chg="add mod">
          <ac:chgData name="Ambroise Lafont" userId="41641f61-f68e-411f-9f71-8e6497a8828f" providerId="ADAL" clId="{DB5EA1C8-ABA6-49D4-A17B-78167C9FA22F}" dt="2023-03-18T15:36:25.234" v="8057"/>
          <ac:spMkLst>
            <pc:docMk/>
            <pc:sldMk cId="2546218218" sldId="341"/>
            <ac:spMk id="55" creationId="{13717B43-6D40-0603-3E1E-7B988A06399E}"/>
          </ac:spMkLst>
        </pc:spChg>
        <pc:spChg chg="add del mod">
          <ac:chgData name="Ambroise Lafont" userId="41641f61-f68e-411f-9f71-8e6497a8828f" providerId="ADAL" clId="{DB5EA1C8-ABA6-49D4-A17B-78167C9FA22F}" dt="2023-03-18T15:39:21.568" v="8140" actId="478"/>
          <ac:spMkLst>
            <pc:docMk/>
            <pc:sldMk cId="2546218218" sldId="341"/>
            <ac:spMk id="56" creationId="{EF51F38A-EBEF-31E2-DB8E-34E41B2163D2}"/>
          </ac:spMkLst>
        </pc:spChg>
        <pc:spChg chg="add mod">
          <ac:chgData name="Ambroise Lafont" userId="41641f61-f68e-411f-9f71-8e6497a8828f" providerId="ADAL" clId="{DB5EA1C8-ABA6-49D4-A17B-78167C9FA22F}" dt="2023-03-18T15:39:16.360" v="8138"/>
          <ac:spMkLst>
            <pc:docMk/>
            <pc:sldMk cId="2546218218" sldId="341"/>
            <ac:spMk id="57" creationId="{E6D37177-1344-AB11-9280-6947DEB62DB5}"/>
          </ac:spMkLst>
        </pc:spChg>
        <pc:spChg chg="add mod">
          <ac:chgData name="Ambroise Lafont" userId="41641f61-f68e-411f-9f71-8e6497a8828f" providerId="ADAL" clId="{DB5EA1C8-ABA6-49D4-A17B-78167C9FA22F}" dt="2023-03-18T15:39:16.360" v="8138"/>
          <ac:spMkLst>
            <pc:docMk/>
            <pc:sldMk cId="2546218218" sldId="341"/>
            <ac:spMk id="58" creationId="{976FA17D-3794-55EA-B6E5-0A3975E8E194}"/>
          </ac:spMkLst>
        </pc:spChg>
        <pc:spChg chg="add mod">
          <ac:chgData name="Ambroise Lafont" userId="41641f61-f68e-411f-9f71-8e6497a8828f" providerId="ADAL" clId="{DB5EA1C8-ABA6-49D4-A17B-78167C9FA22F}" dt="2023-03-19T21:01:09.894" v="14773" actId="20577"/>
          <ac:spMkLst>
            <pc:docMk/>
            <pc:sldMk cId="2546218218" sldId="341"/>
            <ac:spMk id="59" creationId="{149D6786-A40F-8F9F-80A8-8EBBED3BDC44}"/>
          </ac:spMkLst>
        </pc:spChg>
        <pc:spChg chg="add mod">
          <ac:chgData name="Ambroise Lafont" userId="41641f61-f68e-411f-9f71-8e6497a8828f" providerId="ADAL" clId="{DB5EA1C8-ABA6-49D4-A17B-78167C9FA22F}" dt="2023-03-20T20:16:56.453" v="20567" actId="20577"/>
          <ac:spMkLst>
            <pc:docMk/>
            <pc:sldMk cId="2546218218" sldId="341"/>
            <ac:spMk id="60" creationId="{48438B42-D1D8-B7F8-8F5F-ACF9FF5221B9}"/>
          </ac:spMkLst>
        </pc:spChg>
        <pc:grpChg chg="del">
          <ac:chgData name="Ambroise Lafont" userId="41641f61-f68e-411f-9f71-8e6497a8828f" providerId="ADAL" clId="{DB5EA1C8-ABA6-49D4-A17B-78167C9FA22F}" dt="2023-03-18T15:35:01.385" v="8044" actId="478"/>
          <ac:grpSpMkLst>
            <pc:docMk/>
            <pc:sldMk cId="2546218218" sldId="341"/>
            <ac:grpSpMk id="31" creationId="{AA8C0B02-0ED3-BE66-F1AA-8682752FEA65}"/>
          </ac:grpSpMkLst>
        </pc:grpChg>
        <pc:grpChg chg="add mod">
          <ac:chgData name="Ambroise Lafont" userId="41641f61-f68e-411f-9f71-8e6497a8828f" providerId="ADAL" clId="{DB5EA1C8-ABA6-49D4-A17B-78167C9FA22F}" dt="2023-03-18T15:35:09.927" v="8045"/>
          <ac:grpSpMkLst>
            <pc:docMk/>
            <pc:sldMk cId="2546218218" sldId="341"/>
            <ac:grpSpMk id="38" creationId="{DEF53FD1-BD5B-00E5-BBD3-A687B6E275F8}"/>
          </ac:grpSpMkLst>
        </pc:grpChg>
        <pc:picChg chg="mod">
          <ac:chgData name="Ambroise Lafont" userId="41641f61-f68e-411f-9f71-8e6497a8828f" providerId="ADAL" clId="{DB5EA1C8-ABA6-49D4-A17B-78167C9FA22F}" dt="2023-03-18T15:35:09.927" v="8045"/>
          <ac:picMkLst>
            <pc:docMk/>
            <pc:sldMk cId="2546218218" sldId="341"/>
            <ac:picMk id="48" creationId="{3EC99062-13FB-33EE-5DBE-0F4CD878195C}"/>
          </ac:picMkLst>
        </pc:picChg>
      </pc:sldChg>
      <pc:sldChg chg="addSp delSp modSp mod delAnim modAnim">
        <pc:chgData name="Ambroise Lafont" userId="41641f61-f68e-411f-9f71-8e6497a8828f" providerId="ADAL" clId="{DB5EA1C8-ABA6-49D4-A17B-78167C9FA22F}" dt="2023-03-20T08:06:31.086" v="17705" actId="478"/>
        <pc:sldMkLst>
          <pc:docMk/>
          <pc:sldMk cId="554479506" sldId="342"/>
        </pc:sldMkLst>
        <pc:spChg chg="add del mod">
          <ac:chgData name="Ambroise Lafont" userId="41641f61-f68e-411f-9f71-8e6497a8828f" providerId="ADAL" clId="{DB5EA1C8-ABA6-49D4-A17B-78167C9FA22F}" dt="2023-03-20T08:06:31.086" v="17705" actId="478"/>
          <ac:spMkLst>
            <pc:docMk/>
            <pc:sldMk cId="554479506" sldId="342"/>
            <ac:spMk id="12" creationId="{A4B68D42-8DA4-CCC3-0197-273A93DB0BCD}"/>
          </ac:spMkLst>
        </pc:spChg>
        <pc:spChg chg="del">
          <ac:chgData name="Ambroise Lafont" userId="41641f61-f68e-411f-9f71-8e6497a8828f" providerId="ADAL" clId="{DB5EA1C8-ABA6-49D4-A17B-78167C9FA22F}" dt="2023-03-18T15:35:43.430" v="8050" actId="478"/>
          <ac:spMkLst>
            <pc:docMk/>
            <pc:sldMk cId="554479506" sldId="342"/>
            <ac:spMk id="12" creationId="{E1DA75FC-510C-7D5E-7500-4FF70ED4D6A8}"/>
          </ac:spMkLst>
        </pc:spChg>
        <pc:spChg chg="add mod">
          <ac:chgData name="Ambroise Lafont" userId="41641f61-f68e-411f-9f71-8e6497a8828f" providerId="ADAL" clId="{DB5EA1C8-ABA6-49D4-A17B-78167C9FA22F}" dt="2023-03-19T21:01:20.932" v="14775"/>
          <ac:spMkLst>
            <pc:docMk/>
            <pc:sldMk cId="554479506" sldId="342"/>
            <ac:spMk id="15" creationId="{2A451B69-2EF7-E4EB-8148-9AE769C5F6AF}"/>
          </ac:spMkLst>
        </pc:spChg>
        <pc:spChg chg="del">
          <ac:chgData name="Ambroise Lafont" userId="41641f61-f68e-411f-9f71-8e6497a8828f" providerId="ADAL" clId="{DB5EA1C8-ABA6-49D4-A17B-78167C9FA22F}" dt="2023-03-18T15:36:20.232" v="8055" actId="478"/>
          <ac:spMkLst>
            <pc:docMk/>
            <pc:sldMk cId="554479506" sldId="342"/>
            <ac:spMk id="15" creationId="{9F920E4C-1392-B467-E9B1-EF6AF13A310E}"/>
          </ac:spMkLst>
        </pc:spChg>
        <pc:spChg chg="del mod">
          <ac:chgData name="Ambroise Lafont" userId="41641f61-f68e-411f-9f71-8e6497a8828f" providerId="ADAL" clId="{DB5EA1C8-ABA6-49D4-A17B-78167C9FA22F}" dt="2023-03-19T21:01:20.711" v="14774" actId="478"/>
          <ac:spMkLst>
            <pc:docMk/>
            <pc:sldMk cId="554479506" sldId="342"/>
            <ac:spMk id="20" creationId="{58CBB7D4-9881-CFA7-9D4D-2723CA68A1F8}"/>
          </ac:spMkLst>
        </pc:spChg>
        <pc:spChg chg="mod">
          <ac:chgData name="Ambroise Lafont" userId="41641f61-f68e-411f-9f71-8e6497a8828f" providerId="ADAL" clId="{DB5EA1C8-ABA6-49D4-A17B-78167C9FA22F}" dt="2023-03-18T15:39:34.627" v="8141" actId="20577"/>
          <ac:spMkLst>
            <pc:docMk/>
            <pc:sldMk cId="554479506" sldId="342"/>
            <ac:spMk id="21" creationId="{941CD658-A70F-04D7-8FFC-32FAF7A4B787}"/>
          </ac:spMkLst>
        </pc:spChg>
        <pc:spChg chg="del">
          <ac:chgData name="Ambroise Lafont" userId="41641f61-f68e-411f-9f71-8e6497a8828f" providerId="ADAL" clId="{DB5EA1C8-ABA6-49D4-A17B-78167C9FA22F}" dt="2023-03-18T15:35:30.217" v="8048" actId="478"/>
          <ac:spMkLst>
            <pc:docMk/>
            <pc:sldMk cId="554479506" sldId="342"/>
            <ac:spMk id="23" creationId="{7744EC0E-567F-9BCD-1FB7-F6295ECE2CDB}"/>
          </ac:spMkLst>
        </pc:spChg>
        <pc:spChg chg="add mod">
          <ac:chgData name="Ambroise Lafont" userId="41641f61-f68e-411f-9f71-8e6497a8828f" providerId="ADAL" clId="{DB5EA1C8-ABA6-49D4-A17B-78167C9FA22F}" dt="2023-03-18T18:58:09.358" v="9085" actId="208"/>
          <ac:spMkLst>
            <pc:docMk/>
            <pc:sldMk cId="554479506" sldId="342"/>
            <ac:spMk id="24" creationId="{800C6500-EECC-D2B8-FA21-CCA53B04C19D}"/>
          </ac:spMkLst>
        </pc:spChg>
        <pc:spChg chg="add mod">
          <ac:chgData name="Ambroise Lafont" userId="41641f61-f68e-411f-9f71-8e6497a8828f" providerId="ADAL" clId="{DB5EA1C8-ABA6-49D4-A17B-78167C9FA22F}" dt="2023-03-18T15:35:54.106" v="8052"/>
          <ac:spMkLst>
            <pc:docMk/>
            <pc:sldMk cId="554479506" sldId="342"/>
            <ac:spMk id="25" creationId="{5AD84905-183B-DC56-BF02-05BCDC85C8A2}"/>
          </ac:spMkLst>
        </pc:spChg>
        <pc:spChg chg="add mod">
          <ac:chgData name="Ambroise Lafont" userId="41641f61-f68e-411f-9f71-8e6497a8828f" providerId="ADAL" clId="{DB5EA1C8-ABA6-49D4-A17B-78167C9FA22F}" dt="2023-03-18T15:35:54.106" v="8052"/>
          <ac:spMkLst>
            <pc:docMk/>
            <pc:sldMk cId="554479506" sldId="342"/>
            <ac:spMk id="30" creationId="{EA1DF46F-0BD3-6388-B540-5B8D80EDA08C}"/>
          </ac:spMkLst>
        </pc:spChg>
        <pc:spChg chg="mod">
          <ac:chgData name="Ambroise Lafont" userId="41641f61-f68e-411f-9f71-8e6497a8828f" providerId="ADAL" clId="{DB5EA1C8-ABA6-49D4-A17B-78167C9FA22F}" dt="2023-03-18T15:36:44.854" v="8077" actId="1076"/>
          <ac:spMkLst>
            <pc:docMk/>
            <pc:sldMk cId="554479506" sldId="342"/>
            <ac:spMk id="35" creationId="{2FE54405-C434-D5C6-FAA9-5A7384BC0A4E}"/>
          </ac:spMkLst>
        </pc:spChg>
        <pc:spChg chg="mod">
          <ac:chgData name="Ambroise Lafont" userId="41641f61-f68e-411f-9f71-8e6497a8828f" providerId="ADAL" clId="{DB5EA1C8-ABA6-49D4-A17B-78167C9FA22F}" dt="2023-03-18T15:35:54.106" v="8052"/>
          <ac:spMkLst>
            <pc:docMk/>
            <pc:sldMk cId="554479506" sldId="342"/>
            <ac:spMk id="38" creationId="{260BEC08-0041-D270-249B-6FCB5CB43DFD}"/>
          </ac:spMkLst>
        </pc:spChg>
        <pc:spChg chg="mod">
          <ac:chgData name="Ambroise Lafont" userId="41641f61-f68e-411f-9f71-8e6497a8828f" providerId="ADAL" clId="{DB5EA1C8-ABA6-49D4-A17B-78167C9FA22F}" dt="2023-03-18T15:35:54.106" v="8052"/>
          <ac:spMkLst>
            <pc:docMk/>
            <pc:sldMk cId="554479506" sldId="342"/>
            <ac:spMk id="40" creationId="{F5295627-2F84-4958-1C09-BC798A44461A}"/>
          </ac:spMkLst>
        </pc:spChg>
        <pc:spChg chg="add mod">
          <ac:chgData name="Ambroise Lafont" userId="41641f61-f68e-411f-9f71-8e6497a8828f" providerId="ADAL" clId="{DB5EA1C8-ABA6-49D4-A17B-78167C9FA22F}" dt="2023-03-18T15:36:26.929" v="8058"/>
          <ac:spMkLst>
            <pc:docMk/>
            <pc:sldMk cId="554479506" sldId="342"/>
            <ac:spMk id="41" creationId="{0AB7D2AD-9879-03B2-7D51-9E3E18B023BA}"/>
          </ac:spMkLst>
        </pc:spChg>
        <pc:spChg chg="del">
          <ac:chgData name="Ambroise Lafont" userId="41641f61-f68e-411f-9f71-8e6497a8828f" providerId="ADAL" clId="{DB5EA1C8-ABA6-49D4-A17B-78167C9FA22F}" dt="2023-03-18T15:35:45.020" v="8051" actId="478"/>
          <ac:spMkLst>
            <pc:docMk/>
            <pc:sldMk cId="554479506" sldId="342"/>
            <ac:spMk id="83" creationId="{84D5199B-0081-889A-B1E2-995B31F038A9}"/>
          </ac:spMkLst>
        </pc:spChg>
        <pc:spChg chg="mod">
          <ac:chgData name="Ambroise Lafont" userId="41641f61-f68e-411f-9f71-8e6497a8828f" providerId="ADAL" clId="{DB5EA1C8-ABA6-49D4-A17B-78167C9FA22F}" dt="2023-03-18T15:39:02.626" v="8136" actId="1076"/>
          <ac:spMkLst>
            <pc:docMk/>
            <pc:sldMk cId="554479506" sldId="342"/>
            <ac:spMk id="85" creationId="{8D443C5C-A8E4-774D-D8EE-30BBCFE37304}"/>
          </ac:spMkLst>
        </pc:spChg>
        <pc:spChg chg="mod">
          <ac:chgData name="Ambroise Lafont" userId="41641f61-f68e-411f-9f71-8e6497a8828f" providerId="ADAL" clId="{DB5EA1C8-ABA6-49D4-A17B-78167C9FA22F}" dt="2023-03-18T15:38:29.588" v="8131" actId="20577"/>
          <ac:spMkLst>
            <pc:docMk/>
            <pc:sldMk cId="554479506" sldId="342"/>
            <ac:spMk id="86" creationId="{E904DE65-933A-D29B-EBF5-799119C880C1}"/>
          </ac:spMkLst>
        </pc:spChg>
        <pc:grpChg chg="add mod">
          <ac:chgData name="Ambroise Lafont" userId="41641f61-f68e-411f-9f71-8e6497a8828f" providerId="ADAL" clId="{DB5EA1C8-ABA6-49D4-A17B-78167C9FA22F}" dt="2023-03-18T15:35:54.106" v="8052"/>
          <ac:grpSpMkLst>
            <pc:docMk/>
            <pc:sldMk cId="554479506" sldId="342"/>
            <ac:grpSpMk id="34" creationId="{1DECED59-1CEF-B2B6-A07E-84A26E55890A}"/>
          </ac:grpSpMkLst>
        </pc:grpChg>
        <pc:grpChg chg="del">
          <ac:chgData name="Ambroise Lafont" userId="41641f61-f68e-411f-9f71-8e6497a8828f" providerId="ADAL" clId="{DB5EA1C8-ABA6-49D4-A17B-78167C9FA22F}" dt="2023-03-18T15:35:38.363" v="8049" actId="478"/>
          <ac:grpSpMkLst>
            <pc:docMk/>
            <pc:sldMk cId="554479506" sldId="342"/>
            <ac:grpSpMk id="71" creationId="{9A03F45C-0AEA-6020-A42E-211246904464}"/>
          </ac:grpSpMkLst>
        </pc:grpChg>
        <pc:picChg chg="mod">
          <ac:chgData name="Ambroise Lafont" userId="41641f61-f68e-411f-9f71-8e6497a8828f" providerId="ADAL" clId="{DB5EA1C8-ABA6-49D4-A17B-78167C9FA22F}" dt="2023-03-18T15:35:54.106" v="8052"/>
          <ac:picMkLst>
            <pc:docMk/>
            <pc:sldMk cId="554479506" sldId="342"/>
            <ac:picMk id="36" creationId="{9F8CA100-1681-665E-CDBA-6F3A3B0A07CA}"/>
          </ac:picMkLst>
        </pc:picChg>
      </pc:sldChg>
      <pc:sldChg chg="modSp del mod">
        <pc:chgData name="Ambroise Lafont" userId="41641f61-f68e-411f-9f71-8e6497a8828f" providerId="ADAL" clId="{DB5EA1C8-ABA6-49D4-A17B-78167C9FA22F}" dt="2023-03-18T08:21:43.975" v="2357" actId="47"/>
        <pc:sldMkLst>
          <pc:docMk/>
          <pc:sldMk cId="3660651394" sldId="349"/>
        </pc:sldMkLst>
        <pc:spChg chg="mod">
          <ac:chgData name="Ambroise Lafont" userId="41641f61-f68e-411f-9f71-8e6497a8828f" providerId="ADAL" clId="{DB5EA1C8-ABA6-49D4-A17B-78167C9FA22F}" dt="2023-03-15T20:03:22.440" v="180" actId="20577"/>
          <ac:spMkLst>
            <pc:docMk/>
            <pc:sldMk cId="3660651394" sldId="349"/>
            <ac:spMk id="7" creationId="{7B6069C0-227A-3D32-0EA7-B86794A79924}"/>
          </ac:spMkLst>
        </pc:spChg>
        <pc:spChg chg="mod">
          <ac:chgData name="Ambroise Lafont" userId="41641f61-f68e-411f-9f71-8e6497a8828f" providerId="ADAL" clId="{DB5EA1C8-ABA6-49D4-A17B-78167C9FA22F}" dt="2023-03-15T20:03:19.910" v="179" actId="20577"/>
          <ac:spMkLst>
            <pc:docMk/>
            <pc:sldMk cId="3660651394" sldId="349"/>
            <ac:spMk id="14" creationId="{FD166459-7287-D30A-55C7-4BC500D754D9}"/>
          </ac:spMkLst>
        </pc:spChg>
        <pc:spChg chg="mod">
          <ac:chgData name="Ambroise Lafont" userId="41641f61-f68e-411f-9f71-8e6497a8828f" providerId="ADAL" clId="{DB5EA1C8-ABA6-49D4-A17B-78167C9FA22F}" dt="2023-03-15T20:03:26.105" v="185" actId="20577"/>
          <ac:spMkLst>
            <pc:docMk/>
            <pc:sldMk cId="3660651394" sldId="349"/>
            <ac:spMk id="15" creationId="{E85AEE65-1966-6DF8-5280-4C5CB74C09CC}"/>
          </ac:spMkLst>
        </pc:spChg>
      </pc:sldChg>
      <pc:sldChg chg="addSp delSp modSp mod ord">
        <pc:chgData name="Ambroise Lafont" userId="41641f61-f68e-411f-9f71-8e6497a8828f" providerId="ADAL" clId="{DB5EA1C8-ABA6-49D4-A17B-78167C9FA22F}" dt="2023-03-21T08:36:57.939" v="25735" actId="20577"/>
        <pc:sldMkLst>
          <pc:docMk/>
          <pc:sldMk cId="247796296" sldId="352"/>
        </pc:sldMkLst>
        <pc:spChg chg="mod">
          <ac:chgData name="Ambroise Lafont" userId="41641f61-f68e-411f-9f71-8e6497a8828f" providerId="ADAL" clId="{DB5EA1C8-ABA6-49D4-A17B-78167C9FA22F}" dt="2023-03-18T12:03:05.066" v="5971" actId="20577"/>
          <ac:spMkLst>
            <pc:docMk/>
            <pc:sldMk cId="247796296" sldId="352"/>
            <ac:spMk id="2" creationId="{ED4170B7-D24C-56B4-3E5B-7404DC7D5681}"/>
          </ac:spMkLst>
        </pc:spChg>
        <pc:spChg chg="add mod">
          <ac:chgData name="Ambroise Lafont" userId="41641f61-f68e-411f-9f71-8e6497a8828f" providerId="ADAL" clId="{DB5EA1C8-ABA6-49D4-A17B-78167C9FA22F}" dt="2023-03-18T11:58:51.485" v="5838"/>
          <ac:spMkLst>
            <pc:docMk/>
            <pc:sldMk cId="247796296" sldId="352"/>
            <ac:spMk id="3" creationId="{687AEBDC-F49A-5261-1531-014332F763AE}"/>
          </ac:spMkLst>
        </pc:spChg>
        <pc:spChg chg="add mod">
          <ac:chgData name="Ambroise Lafont" userId="41641f61-f68e-411f-9f71-8e6497a8828f" providerId="ADAL" clId="{DB5EA1C8-ABA6-49D4-A17B-78167C9FA22F}" dt="2023-03-18T11:59:07.002" v="5841"/>
          <ac:spMkLst>
            <pc:docMk/>
            <pc:sldMk cId="247796296" sldId="352"/>
            <ac:spMk id="5" creationId="{C20BC1C0-1424-73DD-9EA8-C6D4E3DF9712}"/>
          </ac:spMkLst>
        </pc:spChg>
        <pc:spChg chg="del">
          <ac:chgData name="Ambroise Lafont" userId="41641f61-f68e-411f-9f71-8e6497a8828f" providerId="ADAL" clId="{DB5EA1C8-ABA6-49D4-A17B-78167C9FA22F}" dt="2023-03-18T11:59:41.686" v="5847" actId="478"/>
          <ac:spMkLst>
            <pc:docMk/>
            <pc:sldMk cId="247796296" sldId="352"/>
            <ac:spMk id="7" creationId="{E7613845-DBA9-A855-953F-DB10F1D3D1AE}"/>
          </ac:spMkLst>
        </pc:spChg>
        <pc:spChg chg="del">
          <ac:chgData name="Ambroise Lafont" userId="41641f61-f68e-411f-9f71-8e6497a8828f" providerId="ADAL" clId="{DB5EA1C8-ABA6-49D4-A17B-78167C9FA22F}" dt="2023-03-18T11:59:41.686" v="5847" actId="478"/>
          <ac:spMkLst>
            <pc:docMk/>
            <pc:sldMk cId="247796296" sldId="352"/>
            <ac:spMk id="8" creationId="{990189E5-D1C0-A36A-C5E4-F4BB58F37662}"/>
          </ac:spMkLst>
        </pc:spChg>
        <pc:spChg chg="del topLvl">
          <ac:chgData name="Ambroise Lafont" userId="41641f61-f68e-411f-9f71-8e6497a8828f" providerId="ADAL" clId="{DB5EA1C8-ABA6-49D4-A17B-78167C9FA22F}" dt="2023-03-18T11:59:41.686" v="5847" actId="478"/>
          <ac:spMkLst>
            <pc:docMk/>
            <pc:sldMk cId="247796296" sldId="352"/>
            <ac:spMk id="13" creationId="{AEAA9934-72AC-E8D8-9066-A15C1BB4B9B9}"/>
          </ac:spMkLst>
        </pc:spChg>
        <pc:spChg chg="del topLvl">
          <ac:chgData name="Ambroise Lafont" userId="41641f61-f68e-411f-9f71-8e6497a8828f" providerId="ADAL" clId="{DB5EA1C8-ABA6-49D4-A17B-78167C9FA22F}" dt="2023-03-18T11:59:04.988" v="5839" actId="478"/>
          <ac:spMkLst>
            <pc:docMk/>
            <pc:sldMk cId="247796296" sldId="352"/>
            <ac:spMk id="14" creationId="{922C4C9C-BE93-6DCC-A1D9-C958C3B45FAE}"/>
          </ac:spMkLst>
        </pc:spChg>
        <pc:spChg chg="add mod">
          <ac:chgData name="Ambroise Lafont" userId="41641f61-f68e-411f-9f71-8e6497a8828f" providerId="ADAL" clId="{DB5EA1C8-ABA6-49D4-A17B-78167C9FA22F}" dt="2023-03-18T11:59:11.784" v="5842"/>
          <ac:spMkLst>
            <pc:docMk/>
            <pc:sldMk cId="247796296" sldId="352"/>
            <ac:spMk id="15" creationId="{6CDE3A6D-5B28-0073-0FD1-38FBD2883A91}"/>
          </ac:spMkLst>
        </pc:spChg>
        <pc:spChg chg="add mod">
          <ac:chgData name="Ambroise Lafont" userId="41641f61-f68e-411f-9f71-8e6497a8828f" providerId="ADAL" clId="{DB5EA1C8-ABA6-49D4-A17B-78167C9FA22F}" dt="2023-03-18T11:59:11.784" v="5842"/>
          <ac:spMkLst>
            <pc:docMk/>
            <pc:sldMk cId="247796296" sldId="352"/>
            <ac:spMk id="16" creationId="{C427439E-41B6-6083-8C4E-D928A3204F47}"/>
          </ac:spMkLst>
        </pc:spChg>
        <pc:spChg chg="add del mod">
          <ac:chgData name="Ambroise Lafont" userId="41641f61-f68e-411f-9f71-8e6497a8828f" providerId="ADAL" clId="{DB5EA1C8-ABA6-49D4-A17B-78167C9FA22F}" dt="2023-03-18T12:01:21.867" v="5862" actId="478"/>
          <ac:spMkLst>
            <pc:docMk/>
            <pc:sldMk cId="247796296" sldId="352"/>
            <ac:spMk id="19" creationId="{C3B33BBB-7894-ACC2-52B4-8F29D5AD2E78}"/>
          </ac:spMkLst>
        </pc:spChg>
        <pc:spChg chg="add del mod">
          <ac:chgData name="Ambroise Lafont" userId="41641f61-f68e-411f-9f71-8e6497a8828f" providerId="ADAL" clId="{DB5EA1C8-ABA6-49D4-A17B-78167C9FA22F}" dt="2023-03-18T12:01:23.830" v="5863" actId="478"/>
          <ac:spMkLst>
            <pc:docMk/>
            <pc:sldMk cId="247796296" sldId="352"/>
            <ac:spMk id="20" creationId="{BA32B59B-7F1F-937E-6105-B1EC69F5781E}"/>
          </ac:spMkLst>
        </pc:spChg>
        <pc:spChg chg="add mod">
          <ac:chgData name="Ambroise Lafont" userId="41641f61-f68e-411f-9f71-8e6497a8828f" providerId="ADAL" clId="{DB5EA1C8-ABA6-49D4-A17B-78167C9FA22F}" dt="2023-03-18T12:00:21.341" v="5850"/>
          <ac:spMkLst>
            <pc:docMk/>
            <pc:sldMk cId="247796296" sldId="352"/>
            <ac:spMk id="22" creationId="{6EB83E1F-921C-4E90-DA6D-DFEFE228F252}"/>
          </ac:spMkLst>
        </pc:spChg>
        <pc:spChg chg="add mod">
          <ac:chgData name="Ambroise Lafont" userId="41641f61-f68e-411f-9f71-8e6497a8828f" providerId="ADAL" clId="{DB5EA1C8-ABA6-49D4-A17B-78167C9FA22F}" dt="2023-03-18T12:00:21.341" v="5850"/>
          <ac:spMkLst>
            <pc:docMk/>
            <pc:sldMk cId="247796296" sldId="352"/>
            <ac:spMk id="23" creationId="{F05221BE-DF56-2F6F-14FE-0D222EC43BAA}"/>
          </ac:spMkLst>
        </pc:spChg>
        <pc:spChg chg="add del mod">
          <ac:chgData name="Ambroise Lafont" userId="41641f61-f68e-411f-9f71-8e6497a8828f" providerId="ADAL" clId="{DB5EA1C8-ABA6-49D4-A17B-78167C9FA22F}" dt="2023-03-18T12:00:36.557" v="5852" actId="478"/>
          <ac:spMkLst>
            <pc:docMk/>
            <pc:sldMk cId="247796296" sldId="352"/>
            <ac:spMk id="24" creationId="{9E23F11D-795B-4B22-3608-358A9E4002DE}"/>
          </ac:spMkLst>
        </pc:spChg>
        <pc:spChg chg="add mod">
          <ac:chgData name="Ambroise Lafont" userId="41641f61-f68e-411f-9f71-8e6497a8828f" providerId="ADAL" clId="{DB5EA1C8-ABA6-49D4-A17B-78167C9FA22F}" dt="2023-03-18T12:00:45.275" v="5854"/>
          <ac:spMkLst>
            <pc:docMk/>
            <pc:sldMk cId="247796296" sldId="352"/>
            <ac:spMk id="25" creationId="{5263A7B8-56E3-DE5C-BE37-C9E11D5BB7C1}"/>
          </ac:spMkLst>
        </pc:spChg>
        <pc:spChg chg="add del mod">
          <ac:chgData name="Ambroise Lafont" userId="41641f61-f68e-411f-9f71-8e6497a8828f" providerId="ADAL" clId="{DB5EA1C8-ABA6-49D4-A17B-78167C9FA22F}" dt="2023-03-18T12:01:15.578" v="5859" actId="478"/>
          <ac:spMkLst>
            <pc:docMk/>
            <pc:sldMk cId="247796296" sldId="352"/>
            <ac:spMk id="26" creationId="{385EE875-0B71-A4C8-D97A-B40D8E5FC028}"/>
          </ac:spMkLst>
        </pc:spChg>
        <pc:spChg chg="add mod topLvl">
          <ac:chgData name="Ambroise Lafont" userId="41641f61-f68e-411f-9f71-8e6497a8828f" providerId="ADAL" clId="{DB5EA1C8-ABA6-49D4-A17B-78167C9FA22F}" dt="2023-03-20T15:43:54.476" v="19468" actId="13822"/>
          <ac:spMkLst>
            <pc:docMk/>
            <pc:sldMk cId="247796296" sldId="352"/>
            <ac:spMk id="28" creationId="{11E693AF-6F74-4DA9-0F74-C4BFFFDBF2C9}"/>
          </ac:spMkLst>
        </pc:spChg>
        <pc:spChg chg="add mod topLvl">
          <ac:chgData name="Ambroise Lafont" userId="41641f61-f68e-411f-9f71-8e6497a8828f" providerId="ADAL" clId="{DB5EA1C8-ABA6-49D4-A17B-78167C9FA22F}" dt="2023-03-18T12:02:46.350" v="5939" actId="1037"/>
          <ac:spMkLst>
            <pc:docMk/>
            <pc:sldMk cId="247796296" sldId="352"/>
            <ac:spMk id="29" creationId="{8E52A55F-F26A-1D6F-2FFC-D1234B8222B7}"/>
          </ac:spMkLst>
        </pc:spChg>
        <pc:spChg chg="add mod">
          <ac:chgData name="Ambroise Lafont" userId="41641f61-f68e-411f-9f71-8e6497a8828f" providerId="ADAL" clId="{DB5EA1C8-ABA6-49D4-A17B-78167C9FA22F}" dt="2023-03-18T12:02:29.008" v="5923" actId="165"/>
          <ac:spMkLst>
            <pc:docMk/>
            <pc:sldMk cId="247796296" sldId="352"/>
            <ac:spMk id="32" creationId="{78C1E714-5F73-113C-74C0-E9CF5003BBAB}"/>
          </ac:spMkLst>
        </pc:spChg>
        <pc:spChg chg="add mod">
          <ac:chgData name="Ambroise Lafont" userId="41641f61-f68e-411f-9f71-8e6497a8828f" providerId="ADAL" clId="{DB5EA1C8-ABA6-49D4-A17B-78167C9FA22F}" dt="2023-03-18T12:02:29.008" v="5923" actId="165"/>
          <ac:spMkLst>
            <pc:docMk/>
            <pc:sldMk cId="247796296" sldId="352"/>
            <ac:spMk id="33" creationId="{B4236782-39FB-2350-CAF1-552C7247526A}"/>
          </ac:spMkLst>
        </pc:spChg>
        <pc:spChg chg="add mod">
          <ac:chgData name="Ambroise Lafont" userId="41641f61-f68e-411f-9f71-8e6497a8828f" providerId="ADAL" clId="{DB5EA1C8-ABA6-49D4-A17B-78167C9FA22F}" dt="2023-03-18T12:02:29.008" v="5923" actId="165"/>
          <ac:spMkLst>
            <pc:docMk/>
            <pc:sldMk cId="247796296" sldId="352"/>
            <ac:spMk id="34" creationId="{FB8EB302-4A23-8F91-6F6A-A4CF23D673E4}"/>
          </ac:spMkLst>
        </pc:spChg>
        <pc:spChg chg="add mod">
          <ac:chgData name="Ambroise Lafont" userId="41641f61-f68e-411f-9f71-8e6497a8828f" providerId="ADAL" clId="{DB5EA1C8-ABA6-49D4-A17B-78167C9FA22F}" dt="2023-03-21T08:36:57.939" v="25735" actId="20577"/>
          <ac:spMkLst>
            <pc:docMk/>
            <pc:sldMk cId="247796296" sldId="352"/>
            <ac:spMk id="35" creationId="{3DF66E37-89DC-B9CC-12D4-D66F9887D09F}"/>
          </ac:spMkLst>
        </pc:spChg>
        <pc:grpChg chg="add del mod">
          <ac:chgData name="Ambroise Lafont" userId="41641f61-f68e-411f-9f71-8e6497a8828f" providerId="ADAL" clId="{DB5EA1C8-ABA6-49D4-A17B-78167C9FA22F}" dt="2023-03-18T11:59:41.686" v="5847" actId="478"/>
          <ac:grpSpMkLst>
            <pc:docMk/>
            <pc:sldMk cId="247796296" sldId="352"/>
            <ac:grpSpMk id="6" creationId="{A1BD9571-AD05-A668-7CFB-EBDDFB137A64}"/>
          </ac:grpSpMkLst>
        </pc:grpChg>
        <pc:grpChg chg="del">
          <ac:chgData name="Ambroise Lafont" userId="41641f61-f68e-411f-9f71-8e6497a8828f" providerId="ADAL" clId="{DB5EA1C8-ABA6-49D4-A17B-78167C9FA22F}" dt="2023-03-18T11:59:04.988" v="5839" actId="478"/>
          <ac:grpSpMkLst>
            <pc:docMk/>
            <pc:sldMk cId="247796296" sldId="352"/>
            <ac:grpSpMk id="9" creationId="{BDB13659-46B5-D6C1-3F71-58D2B795107C}"/>
          </ac:grpSpMkLst>
        </pc:grpChg>
        <pc:grpChg chg="del">
          <ac:chgData name="Ambroise Lafont" userId="41641f61-f68e-411f-9f71-8e6497a8828f" providerId="ADAL" clId="{DB5EA1C8-ABA6-49D4-A17B-78167C9FA22F}" dt="2023-03-18T11:59:41.686" v="5847" actId="478"/>
          <ac:grpSpMkLst>
            <pc:docMk/>
            <pc:sldMk cId="247796296" sldId="352"/>
            <ac:grpSpMk id="10" creationId="{54F5C9D5-E9CF-7D66-F9F2-E2508DC10FD0}"/>
          </ac:grpSpMkLst>
        </pc:grpChg>
        <pc:grpChg chg="add del mod">
          <ac:chgData name="Ambroise Lafont" userId="41641f61-f68e-411f-9f71-8e6497a8828f" providerId="ADAL" clId="{DB5EA1C8-ABA6-49D4-A17B-78167C9FA22F}" dt="2023-03-18T12:01:21.867" v="5862" actId="478"/>
          <ac:grpSpMkLst>
            <pc:docMk/>
            <pc:sldMk cId="247796296" sldId="352"/>
            <ac:grpSpMk id="21" creationId="{10F6A652-C261-1039-8060-CF0C015CB6F5}"/>
          </ac:grpSpMkLst>
        </pc:grpChg>
        <pc:grpChg chg="add mod topLvl">
          <ac:chgData name="Ambroise Lafont" userId="41641f61-f68e-411f-9f71-8e6497a8828f" providerId="ADAL" clId="{DB5EA1C8-ABA6-49D4-A17B-78167C9FA22F}" dt="2023-03-18T12:02:46.350" v="5939" actId="1037"/>
          <ac:grpSpMkLst>
            <pc:docMk/>
            <pc:sldMk cId="247796296" sldId="352"/>
            <ac:grpSpMk id="30" creationId="{4BA6635C-2527-21AB-D4A1-A93865FC9AA4}"/>
          </ac:grpSpMkLst>
        </pc:grpChg>
        <pc:grpChg chg="add mod topLvl">
          <ac:chgData name="Ambroise Lafont" userId="41641f61-f68e-411f-9f71-8e6497a8828f" providerId="ADAL" clId="{DB5EA1C8-ABA6-49D4-A17B-78167C9FA22F}" dt="2023-03-18T12:02:46.350" v="5939" actId="1037"/>
          <ac:grpSpMkLst>
            <pc:docMk/>
            <pc:sldMk cId="247796296" sldId="352"/>
            <ac:grpSpMk id="31" creationId="{DDA458C0-F786-6CE7-9E71-8623087A1AC0}"/>
          </ac:grpSpMkLst>
        </pc:grpChg>
        <pc:grpChg chg="add del mod">
          <ac:chgData name="Ambroise Lafont" userId="41641f61-f68e-411f-9f71-8e6497a8828f" providerId="ADAL" clId="{DB5EA1C8-ABA6-49D4-A17B-78167C9FA22F}" dt="2023-03-18T12:02:29.008" v="5923" actId="165"/>
          <ac:grpSpMkLst>
            <pc:docMk/>
            <pc:sldMk cId="247796296" sldId="352"/>
            <ac:grpSpMk id="37" creationId="{03099541-5681-5513-CCE2-1DBAC813EED4}"/>
          </ac:grpSpMkLst>
        </pc:grpChg>
        <pc:graphicFrameChg chg="add del mod">
          <ac:chgData name="Ambroise Lafont" userId="41641f61-f68e-411f-9f71-8e6497a8828f" providerId="ADAL" clId="{DB5EA1C8-ABA6-49D4-A17B-78167C9FA22F}" dt="2023-03-18T12:00:11.440" v="5849" actId="478"/>
          <ac:graphicFrameMkLst>
            <pc:docMk/>
            <pc:sldMk cId="247796296" sldId="352"/>
            <ac:graphicFrameMk id="17" creationId="{33D46B83-AB75-A10C-CE0F-64C1D54A95FE}"/>
          </ac:graphicFrameMkLst>
        </pc:graphicFrameChg>
        <pc:graphicFrameChg chg="add del mod">
          <ac:chgData name="Ambroise Lafont" userId="41641f61-f68e-411f-9f71-8e6497a8828f" providerId="ADAL" clId="{DB5EA1C8-ABA6-49D4-A17B-78167C9FA22F}" dt="2023-03-18T12:01:13.946" v="5858" actId="478"/>
          <ac:graphicFrameMkLst>
            <pc:docMk/>
            <pc:sldMk cId="247796296" sldId="352"/>
            <ac:graphicFrameMk id="27" creationId="{27818984-00F9-91C2-1B5B-8E463E431F64}"/>
          </ac:graphicFrameMkLst>
        </pc:graphicFrameChg>
        <pc:picChg chg="del">
          <ac:chgData name="Ambroise Lafont" userId="41641f61-f68e-411f-9f71-8e6497a8828f" providerId="ADAL" clId="{DB5EA1C8-ABA6-49D4-A17B-78167C9FA22F}" dt="2023-03-18T11:59:41.686" v="5847" actId="478"/>
          <ac:picMkLst>
            <pc:docMk/>
            <pc:sldMk cId="247796296" sldId="352"/>
            <ac:picMk id="4" creationId="{4F2AC6C9-B557-ED1A-E777-DCC5B6571EB3}"/>
          </ac:picMkLst>
        </pc:picChg>
        <pc:picChg chg="add del mod">
          <ac:chgData name="Ambroise Lafont" userId="41641f61-f68e-411f-9f71-8e6497a8828f" providerId="ADAL" clId="{DB5EA1C8-ABA6-49D4-A17B-78167C9FA22F}" dt="2023-03-18T12:01:21.867" v="5862" actId="478"/>
          <ac:picMkLst>
            <pc:docMk/>
            <pc:sldMk cId="247796296" sldId="352"/>
            <ac:picMk id="18" creationId="{776652DB-49B4-3F08-B776-6A6F1184844F}"/>
          </ac:picMkLst>
        </pc:picChg>
        <pc:picChg chg="add mod">
          <ac:chgData name="Ambroise Lafont" userId="41641f61-f68e-411f-9f71-8e6497a8828f" providerId="ADAL" clId="{DB5EA1C8-ABA6-49D4-A17B-78167C9FA22F}" dt="2023-03-18T12:01:41.784" v="5866"/>
          <ac:picMkLst>
            <pc:docMk/>
            <pc:sldMk cId="247796296" sldId="352"/>
            <ac:picMk id="36" creationId="{48DE1FB5-D9D0-8C83-A247-C9C632AFDC5E}"/>
          </ac:picMkLst>
        </pc:picChg>
      </pc:sldChg>
      <pc:sldChg chg="addSp delSp modSp mod modAnim">
        <pc:chgData name="Ambroise Lafont" userId="41641f61-f68e-411f-9f71-8e6497a8828f" providerId="ADAL" clId="{DB5EA1C8-ABA6-49D4-A17B-78167C9FA22F}" dt="2023-03-20T15:58:16.076" v="19730" actId="14100"/>
        <pc:sldMkLst>
          <pc:docMk/>
          <pc:sldMk cId="1360160944" sldId="353"/>
        </pc:sldMkLst>
        <pc:spChg chg="mod">
          <ac:chgData name="Ambroise Lafont" userId="41641f61-f68e-411f-9f71-8e6497a8828f" providerId="ADAL" clId="{DB5EA1C8-ABA6-49D4-A17B-78167C9FA22F}" dt="2023-03-20T15:58:16.076" v="19730" actId="14100"/>
          <ac:spMkLst>
            <pc:docMk/>
            <pc:sldMk cId="1360160944" sldId="353"/>
            <ac:spMk id="2" creationId="{ACBE832E-2B90-942D-4EA5-AB622A11E1F3}"/>
          </ac:spMkLst>
        </pc:spChg>
        <pc:spChg chg="mod">
          <ac:chgData name="Ambroise Lafont" userId="41641f61-f68e-411f-9f71-8e6497a8828f" providerId="ADAL" clId="{DB5EA1C8-ABA6-49D4-A17B-78167C9FA22F}" dt="2023-03-18T18:56:14.700" v="9078" actId="20577"/>
          <ac:spMkLst>
            <pc:docMk/>
            <pc:sldMk cId="1360160944" sldId="353"/>
            <ac:spMk id="4" creationId="{D01D0503-6AF5-7B65-6BB0-2499F4D21A4E}"/>
          </ac:spMkLst>
        </pc:spChg>
        <pc:spChg chg="mod">
          <ac:chgData name="Ambroise Lafont" userId="41641f61-f68e-411f-9f71-8e6497a8828f" providerId="ADAL" clId="{DB5EA1C8-ABA6-49D4-A17B-78167C9FA22F}" dt="2023-03-18T15:21:40.849" v="7623" actId="1076"/>
          <ac:spMkLst>
            <pc:docMk/>
            <pc:sldMk cId="1360160944" sldId="353"/>
            <ac:spMk id="9" creationId="{A52FF880-4C9B-EAA5-1CFC-A6C679BC79E8}"/>
          </ac:spMkLst>
        </pc:spChg>
        <pc:spChg chg="mod">
          <ac:chgData name="Ambroise Lafont" userId="41641f61-f68e-411f-9f71-8e6497a8828f" providerId="ADAL" clId="{DB5EA1C8-ABA6-49D4-A17B-78167C9FA22F}" dt="2023-03-18T15:24:54.278" v="7662" actId="790"/>
          <ac:spMkLst>
            <pc:docMk/>
            <pc:sldMk cId="1360160944" sldId="353"/>
            <ac:spMk id="23" creationId="{C134EFE0-85C4-D58E-8FD4-E5757457CA7E}"/>
          </ac:spMkLst>
        </pc:spChg>
        <pc:spChg chg="mod">
          <ac:chgData name="Ambroise Lafont" userId="41641f61-f68e-411f-9f71-8e6497a8828f" providerId="ADAL" clId="{DB5EA1C8-ABA6-49D4-A17B-78167C9FA22F}" dt="2023-03-20T15:51:06.601" v="19705"/>
          <ac:spMkLst>
            <pc:docMk/>
            <pc:sldMk cId="1360160944" sldId="353"/>
            <ac:spMk id="27" creationId="{B352420F-DFD8-A564-5875-766C48D517C1}"/>
          </ac:spMkLst>
        </pc:spChg>
        <pc:spChg chg="mod">
          <ac:chgData name="Ambroise Lafont" userId="41641f61-f68e-411f-9f71-8e6497a8828f" providerId="ADAL" clId="{DB5EA1C8-ABA6-49D4-A17B-78167C9FA22F}" dt="2023-03-18T15:22:59.739" v="7660" actId="20577"/>
          <ac:spMkLst>
            <pc:docMk/>
            <pc:sldMk cId="1360160944" sldId="353"/>
            <ac:spMk id="31" creationId="{A95DEF60-A0D0-A80E-AB5B-AC624DFF1ADF}"/>
          </ac:spMkLst>
        </pc:spChg>
        <pc:spChg chg="mod">
          <ac:chgData name="Ambroise Lafont" userId="41641f61-f68e-411f-9f71-8e6497a8828f" providerId="ADAL" clId="{DB5EA1C8-ABA6-49D4-A17B-78167C9FA22F}" dt="2023-03-20T15:51:39.852" v="19714"/>
          <ac:spMkLst>
            <pc:docMk/>
            <pc:sldMk cId="1360160944" sldId="353"/>
            <ac:spMk id="32" creationId="{F1221316-81CD-05B7-6EE9-297D64C9CFD3}"/>
          </ac:spMkLst>
        </pc:spChg>
        <pc:spChg chg="mod">
          <ac:chgData name="Ambroise Lafont" userId="41641f61-f68e-411f-9f71-8e6497a8828f" providerId="ADAL" clId="{DB5EA1C8-ABA6-49D4-A17B-78167C9FA22F}" dt="2023-03-20T15:51:39.852" v="19714"/>
          <ac:spMkLst>
            <pc:docMk/>
            <pc:sldMk cId="1360160944" sldId="353"/>
            <ac:spMk id="34" creationId="{3A594B10-0192-5EDB-7A96-7646DB5CA610}"/>
          </ac:spMkLst>
        </pc:spChg>
        <pc:spChg chg="add mod ord">
          <ac:chgData name="Ambroise Lafont" userId="41641f61-f68e-411f-9f71-8e6497a8828f" providerId="ADAL" clId="{DB5EA1C8-ABA6-49D4-A17B-78167C9FA22F}" dt="2023-03-20T15:57:21.710" v="19725" actId="167"/>
          <ac:spMkLst>
            <pc:docMk/>
            <pc:sldMk cId="1360160944" sldId="353"/>
            <ac:spMk id="37" creationId="{627CB496-90F5-E8AF-6A5E-6A44BC738131}"/>
          </ac:spMkLst>
        </pc:spChg>
        <pc:spChg chg="mod">
          <ac:chgData name="Ambroise Lafont" userId="41641f61-f68e-411f-9f71-8e6497a8828f" providerId="ADAL" clId="{DB5EA1C8-ABA6-49D4-A17B-78167C9FA22F}" dt="2023-03-18T15:25:54.080" v="7670" actId="1076"/>
          <ac:spMkLst>
            <pc:docMk/>
            <pc:sldMk cId="1360160944" sldId="353"/>
            <ac:spMk id="43" creationId="{111544F1-A655-859F-3885-0A5427E35779}"/>
          </ac:spMkLst>
        </pc:spChg>
        <pc:spChg chg="mod">
          <ac:chgData name="Ambroise Lafont" userId="41641f61-f68e-411f-9f71-8e6497a8828f" providerId="ADAL" clId="{DB5EA1C8-ABA6-49D4-A17B-78167C9FA22F}" dt="2023-03-18T15:25:31.461" v="7667" actId="20577"/>
          <ac:spMkLst>
            <pc:docMk/>
            <pc:sldMk cId="1360160944" sldId="353"/>
            <ac:spMk id="45" creationId="{D4078622-A591-A75A-F1E8-6F52CBFA0802}"/>
          </ac:spMkLst>
        </pc:spChg>
        <pc:spChg chg="mod">
          <ac:chgData name="Ambroise Lafont" userId="41641f61-f68e-411f-9f71-8e6497a8828f" providerId="ADAL" clId="{DB5EA1C8-ABA6-49D4-A17B-78167C9FA22F}" dt="2023-03-18T15:25:17.899" v="7665" actId="1076"/>
          <ac:spMkLst>
            <pc:docMk/>
            <pc:sldMk cId="1360160944" sldId="353"/>
            <ac:spMk id="60" creationId="{33F172AB-22F5-A736-CA63-CF7DD2D10921}"/>
          </ac:spMkLst>
        </pc:spChg>
        <pc:spChg chg="mod">
          <ac:chgData name="Ambroise Lafont" userId="41641f61-f68e-411f-9f71-8e6497a8828f" providerId="ADAL" clId="{DB5EA1C8-ABA6-49D4-A17B-78167C9FA22F}" dt="2023-03-18T15:26:06.025" v="7677" actId="1037"/>
          <ac:spMkLst>
            <pc:docMk/>
            <pc:sldMk cId="1360160944" sldId="353"/>
            <ac:spMk id="63" creationId="{BBB8F6CE-C5A2-6E60-D0D0-45251C3EA92C}"/>
          </ac:spMkLst>
        </pc:spChg>
        <pc:grpChg chg="add del mod">
          <ac:chgData name="Ambroise Lafont" userId="41641f61-f68e-411f-9f71-8e6497a8828f" providerId="ADAL" clId="{DB5EA1C8-ABA6-49D4-A17B-78167C9FA22F}" dt="2023-03-20T15:51:32.185" v="19712"/>
          <ac:grpSpMkLst>
            <pc:docMk/>
            <pc:sldMk cId="1360160944" sldId="353"/>
            <ac:grpSpMk id="7" creationId="{29D4BE46-E802-68F4-EB37-EA50DCE9643E}"/>
          </ac:grpSpMkLst>
        </pc:grpChg>
        <pc:grpChg chg="add mod">
          <ac:chgData name="Ambroise Lafont" userId="41641f61-f68e-411f-9f71-8e6497a8828f" providerId="ADAL" clId="{DB5EA1C8-ABA6-49D4-A17B-78167C9FA22F}" dt="2023-03-20T15:51:52.557" v="19717" actId="1076"/>
          <ac:grpSpMkLst>
            <pc:docMk/>
            <pc:sldMk cId="1360160944" sldId="353"/>
            <ac:grpSpMk id="29" creationId="{10F64010-3785-190B-F2B8-1D1EAE9416BC}"/>
          </ac:grpSpMkLst>
        </pc:grpChg>
        <pc:grpChg chg="mod">
          <ac:chgData name="Ambroise Lafont" userId="41641f61-f68e-411f-9f71-8e6497a8828f" providerId="ADAL" clId="{DB5EA1C8-ABA6-49D4-A17B-78167C9FA22F}" dt="2023-03-20T15:51:39.852" v="19714"/>
          <ac:grpSpMkLst>
            <pc:docMk/>
            <pc:sldMk cId="1360160944" sldId="353"/>
            <ac:grpSpMk id="30" creationId="{5F962A47-ECD0-4B18-2A14-CE960EB96A45}"/>
          </ac:grpSpMkLst>
        </pc:grpChg>
        <pc:picChg chg="mod">
          <ac:chgData name="Ambroise Lafont" userId="41641f61-f68e-411f-9f71-8e6497a8828f" providerId="ADAL" clId="{DB5EA1C8-ABA6-49D4-A17B-78167C9FA22F}" dt="2023-03-20T15:51:06.601" v="19705"/>
          <ac:picMkLst>
            <pc:docMk/>
            <pc:sldMk cId="1360160944" sldId="353"/>
            <ac:picMk id="26" creationId="{7FD6343F-0910-5CFB-1B79-0E1E836B4C4D}"/>
          </ac:picMkLst>
        </pc:picChg>
        <pc:picChg chg="mod">
          <ac:chgData name="Ambroise Lafont" userId="41641f61-f68e-411f-9f71-8e6497a8828f" providerId="ADAL" clId="{DB5EA1C8-ABA6-49D4-A17B-78167C9FA22F}" dt="2023-03-20T15:51:06.601" v="19705"/>
          <ac:picMkLst>
            <pc:docMk/>
            <pc:sldMk cId="1360160944" sldId="353"/>
            <ac:picMk id="28" creationId="{98F26902-D6D3-52D9-F44C-4D82B58D78F1}"/>
          </ac:picMkLst>
        </pc:picChg>
        <pc:picChg chg="mod">
          <ac:chgData name="Ambroise Lafont" userId="41641f61-f68e-411f-9f71-8e6497a8828f" providerId="ADAL" clId="{DB5EA1C8-ABA6-49D4-A17B-78167C9FA22F}" dt="2023-03-20T15:51:39.852" v="19714"/>
          <ac:picMkLst>
            <pc:docMk/>
            <pc:sldMk cId="1360160944" sldId="353"/>
            <ac:picMk id="33" creationId="{AB84BD0E-C808-0129-47CE-469209F6044C}"/>
          </ac:picMkLst>
        </pc:picChg>
        <pc:picChg chg="mod">
          <ac:chgData name="Ambroise Lafont" userId="41641f61-f68e-411f-9f71-8e6497a8828f" providerId="ADAL" clId="{DB5EA1C8-ABA6-49D4-A17B-78167C9FA22F}" dt="2023-03-20T15:51:39.852" v="19714"/>
          <ac:picMkLst>
            <pc:docMk/>
            <pc:sldMk cId="1360160944" sldId="353"/>
            <ac:picMk id="35" creationId="{8E318041-CB61-64F4-F482-73983A88597A}"/>
          </ac:picMkLst>
        </pc:picChg>
      </pc:sldChg>
      <pc:sldChg chg="addSp delSp modSp mod modAnim">
        <pc:chgData name="Ambroise Lafont" userId="41641f61-f68e-411f-9f71-8e6497a8828f" providerId="ADAL" clId="{DB5EA1C8-ABA6-49D4-A17B-78167C9FA22F}" dt="2023-03-22T11:10:47.525" v="36095" actId="20577"/>
        <pc:sldMkLst>
          <pc:docMk/>
          <pc:sldMk cId="1839124483" sldId="377"/>
        </pc:sldMkLst>
        <pc:spChg chg="add mod">
          <ac:chgData name="Ambroise Lafont" userId="41641f61-f68e-411f-9f71-8e6497a8828f" providerId="ADAL" clId="{DB5EA1C8-ABA6-49D4-A17B-78167C9FA22F}" dt="2023-03-20T07:37:18.377" v="15768" actId="20577"/>
          <ac:spMkLst>
            <pc:docMk/>
            <pc:sldMk cId="1839124483" sldId="377"/>
            <ac:spMk id="2" creationId="{133568ED-81AE-724F-5AFF-A733E9FDFBEE}"/>
          </ac:spMkLst>
        </pc:spChg>
        <pc:spChg chg="del">
          <ac:chgData name="Ambroise Lafont" userId="41641f61-f68e-411f-9f71-8e6497a8828f" providerId="ADAL" clId="{DB5EA1C8-ABA6-49D4-A17B-78167C9FA22F}" dt="2023-03-18T12:15:59.106" v="6268" actId="478"/>
          <ac:spMkLst>
            <pc:docMk/>
            <pc:sldMk cId="1839124483" sldId="377"/>
            <ac:spMk id="3" creationId="{33640FDA-5ABC-AA6B-DEFF-CCF4606EFC74}"/>
          </ac:spMkLst>
        </pc:spChg>
        <pc:spChg chg="add mod">
          <ac:chgData name="Ambroise Lafont" userId="41641f61-f68e-411f-9f71-8e6497a8828f" providerId="ADAL" clId="{DB5EA1C8-ABA6-49D4-A17B-78167C9FA22F}" dt="2023-03-20T07:37:37.869" v="15769"/>
          <ac:spMkLst>
            <pc:docMk/>
            <pc:sldMk cId="1839124483" sldId="377"/>
            <ac:spMk id="3" creationId="{F7AF1319-FA14-0574-3EF7-602D095EA330}"/>
          </ac:spMkLst>
        </pc:spChg>
        <pc:spChg chg="mod">
          <ac:chgData name="Ambroise Lafont" userId="41641f61-f68e-411f-9f71-8e6497a8828f" providerId="ADAL" clId="{DB5EA1C8-ABA6-49D4-A17B-78167C9FA22F}" dt="2023-03-18T15:04:59.784" v="7164" actId="20577"/>
          <ac:spMkLst>
            <pc:docMk/>
            <pc:sldMk cId="1839124483" sldId="377"/>
            <ac:spMk id="8" creationId="{653D6FDD-A23E-DE83-01D6-DC9EC6E74A96}"/>
          </ac:spMkLst>
        </pc:spChg>
        <pc:spChg chg="mod">
          <ac:chgData name="Ambroise Lafont" userId="41641f61-f68e-411f-9f71-8e6497a8828f" providerId="ADAL" clId="{DB5EA1C8-ABA6-49D4-A17B-78167C9FA22F}" dt="2023-03-18T15:22:19.547" v="7633" actId="1036"/>
          <ac:spMkLst>
            <pc:docMk/>
            <pc:sldMk cId="1839124483" sldId="377"/>
            <ac:spMk id="12" creationId="{CEC5698E-F335-FB4C-D926-FD63EC5C4BAC}"/>
          </ac:spMkLst>
        </pc:spChg>
        <pc:spChg chg="mod">
          <ac:chgData name="Ambroise Lafont" userId="41641f61-f68e-411f-9f71-8e6497a8828f" providerId="ADAL" clId="{DB5EA1C8-ABA6-49D4-A17B-78167C9FA22F}" dt="2023-03-19T21:38:21.443" v="15200" actId="20577"/>
          <ac:spMkLst>
            <pc:docMk/>
            <pc:sldMk cId="1839124483" sldId="377"/>
            <ac:spMk id="13" creationId="{F1E30309-75B3-E353-957F-819C5028B8A3}"/>
          </ac:spMkLst>
        </pc:spChg>
        <pc:spChg chg="mod">
          <ac:chgData name="Ambroise Lafont" userId="41641f61-f68e-411f-9f71-8e6497a8828f" providerId="ADAL" clId="{DB5EA1C8-ABA6-49D4-A17B-78167C9FA22F}" dt="2023-03-22T11:10:47.525" v="36095" actId="20577"/>
          <ac:spMkLst>
            <pc:docMk/>
            <pc:sldMk cId="1839124483" sldId="377"/>
            <ac:spMk id="20" creationId="{66DD441F-8FA9-841C-B17B-D7FBA264ED9F}"/>
          </ac:spMkLst>
        </pc:spChg>
        <pc:spChg chg="mod">
          <ac:chgData name="Ambroise Lafont" userId="41641f61-f68e-411f-9f71-8e6497a8828f" providerId="ADAL" clId="{DB5EA1C8-ABA6-49D4-A17B-78167C9FA22F}" dt="2023-03-18T15:04:53.380" v="7163" actId="20577"/>
          <ac:spMkLst>
            <pc:docMk/>
            <pc:sldMk cId="1839124483" sldId="377"/>
            <ac:spMk id="31" creationId="{A95DEF60-A0D0-A80E-AB5B-AC624DFF1ADF}"/>
          </ac:spMkLst>
        </pc:spChg>
      </pc:sldChg>
      <pc:sldChg chg="delSp modSp mod delAnim modAnim">
        <pc:chgData name="Ambroise Lafont" userId="41641f61-f68e-411f-9f71-8e6497a8828f" providerId="ADAL" clId="{DB5EA1C8-ABA6-49D4-A17B-78167C9FA22F}" dt="2023-03-18T15:20:57.703" v="7573" actId="1076"/>
        <pc:sldMkLst>
          <pc:docMk/>
          <pc:sldMk cId="2301921198" sldId="378"/>
        </pc:sldMkLst>
        <pc:spChg chg="del mod topLvl">
          <ac:chgData name="Ambroise Lafont" userId="41641f61-f68e-411f-9f71-8e6497a8828f" providerId="ADAL" clId="{DB5EA1C8-ABA6-49D4-A17B-78167C9FA22F}" dt="2023-03-18T15:20:55.105" v="7572" actId="478"/>
          <ac:spMkLst>
            <pc:docMk/>
            <pc:sldMk cId="2301921198" sldId="378"/>
            <ac:spMk id="2" creationId="{6E020711-2C3F-5503-F634-D22F9AD4764B}"/>
          </ac:spMkLst>
        </pc:spChg>
        <pc:spChg chg="del mod">
          <ac:chgData name="Ambroise Lafont" userId="41641f61-f68e-411f-9f71-8e6497a8828f" providerId="ADAL" clId="{DB5EA1C8-ABA6-49D4-A17B-78167C9FA22F}" dt="2023-03-18T15:17:59.715" v="7530" actId="478"/>
          <ac:spMkLst>
            <pc:docMk/>
            <pc:sldMk cId="2301921198" sldId="378"/>
            <ac:spMk id="3" creationId="{A625BAF4-1526-84AB-CD57-79B924D916FD}"/>
          </ac:spMkLst>
        </pc:spChg>
        <pc:spChg chg="del mod topLvl">
          <ac:chgData name="Ambroise Lafont" userId="41641f61-f68e-411f-9f71-8e6497a8828f" providerId="ADAL" clId="{DB5EA1C8-ABA6-49D4-A17B-78167C9FA22F}" dt="2023-03-18T15:18:07.646" v="7533" actId="478"/>
          <ac:spMkLst>
            <pc:docMk/>
            <pc:sldMk cId="2301921198" sldId="378"/>
            <ac:spMk id="4" creationId="{816A1180-ED56-5F4D-D3DB-10833D1E35A6}"/>
          </ac:spMkLst>
        </pc:spChg>
        <pc:spChg chg="del mod topLvl">
          <ac:chgData name="Ambroise Lafont" userId="41641f61-f68e-411f-9f71-8e6497a8828f" providerId="ADAL" clId="{DB5EA1C8-ABA6-49D4-A17B-78167C9FA22F}" dt="2023-03-18T15:18:07.646" v="7533" actId="478"/>
          <ac:spMkLst>
            <pc:docMk/>
            <pc:sldMk cId="2301921198" sldId="378"/>
            <ac:spMk id="6" creationId="{B1F2A2B5-0F57-F25C-D7A4-5FD5B2AD7E78}"/>
          </ac:spMkLst>
        </pc:spChg>
        <pc:spChg chg="del mod topLvl">
          <ac:chgData name="Ambroise Lafont" userId="41641f61-f68e-411f-9f71-8e6497a8828f" providerId="ADAL" clId="{DB5EA1C8-ABA6-49D4-A17B-78167C9FA22F}" dt="2023-03-18T15:18:07.646" v="7533" actId="478"/>
          <ac:spMkLst>
            <pc:docMk/>
            <pc:sldMk cId="2301921198" sldId="378"/>
            <ac:spMk id="8" creationId="{396E5847-CD75-73FA-16E4-C54546F97CA8}"/>
          </ac:spMkLst>
        </pc:spChg>
        <pc:spChg chg="mod">
          <ac:chgData name="Ambroise Lafont" userId="41641f61-f68e-411f-9f71-8e6497a8828f" providerId="ADAL" clId="{DB5EA1C8-ABA6-49D4-A17B-78167C9FA22F}" dt="2023-03-18T15:11:56.151" v="7389" actId="1037"/>
          <ac:spMkLst>
            <pc:docMk/>
            <pc:sldMk cId="2301921198" sldId="378"/>
            <ac:spMk id="19" creationId="{B7A0D35F-5930-511E-0638-025E277B4D74}"/>
          </ac:spMkLst>
        </pc:spChg>
        <pc:spChg chg="mod">
          <ac:chgData name="Ambroise Lafont" userId="41641f61-f68e-411f-9f71-8e6497a8828f" providerId="ADAL" clId="{DB5EA1C8-ABA6-49D4-A17B-78167C9FA22F}" dt="2023-03-18T15:10:45.522" v="7330" actId="1076"/>
          <ac:spMkLst>
            <pc:docMk/>
            <pc:sldMk cId="2301921198" sldId="378"/>
            <ac:spMk id="27" creationId="{457BBBE2-D43B-D086-0747-C2B7075ACE90}"/>
          </ac:spMkLst>
        </pc:spChg>
        <pc:spChg chg="mod">
          <ac:chgData name="Ambroise Lafont" userId="41641f61-f68e-411f-9f71-8e6497a8828f" providerId="ADAL" clId="{DB5EA1C8-ABA6-49D4-A17B-78167C9FA22F}" dt="2023-03-18T15:11:04.975" v="7332" actId="14100"/>
          <ac:spMkLst>
            <pc:docMk/>
            <pc:sldMk cId="2301921198" sldId="378"/>
            <ac:spMk id="65" creationId="{EEF5E62F-C1F2-44F3-1B05-759BAD8A069D}"/>
          </ac:spMkLst>
        </pc:spChg>
        <pc:spChg chg="del mod">
          <ac:chgData name="Ambroise Lafont" userId="41641f61-f68e-411f-9f71-8e6497a8828f" providerId="ADAL" clId="{DB5EA1C8-ABA6-49D4-A17B-78167C9FA22F}" dt="2023-03-18T15:10:04.761" v="7308" actId="478"/>
          <ac:spMkLst>
            <pc:docMk/>
            <pc:sldMk cId="2301921198" sldId="378"/>
            <ac:spMk id="66" creationId="{1A54B5E2-C98C-71F0-2424-3D5AB72A4D85}"/>
          </ac:spMkLst>
        </pc:spChg>
        <pc:spChg chg="del mod">
          <ac:chgData name="Ambroise Lafont" userId="41641f61-f68e-411f-9f71-8e6497a8828f" providerId="ADAL" clId="{DB5EA1C8-ABA6-49D4-A17B-78167C9FA22F}" dt="2023-03-18T15:08:32.032" v="7295" actId="478"/>
          <ac:spMkLst>
            <pc:docMk/>
            <pc:sldMk cId="2301921198" sldId="378"/>
            <ac:spMk id="67" creationId="{1A7E59A0-F01E-4F56-C97A-B8A73C177D27}"/>
          </ac:spMkLst>
        </pc:spChg>
        <pc:spChg chg="mod">
          <ac:chgData name="Ambroise Lafont" userId="41641f61-f68e-411f-9f71-8e6497a8828f" providerId="ADAL" clId="{DB5EA1C8-ABA6-49D4-A17B-78167C9FA22F}" dt="2023-03-18T15:11:24.398" v="7345" actId="1037"/>
          <ac:spMkLst>
            <pc:docMk/>
            <pc:sldMk cId="2301921198" sldId="378"/>
            <ac:spMk id="68" creationId="{A16DA205-E457-D228-7467-236283CF86BE}"/>
          </ac:spMkLst>
        </pc:spChg>
        <pc:spChg chg="mod">
          <ac:chgData name="Ambroise Lafont" userId="41641f61-f68e-411f-9f71-8e6497a8828f" providerId="ADAL" clId="{DB5EA1C8-ABA6-49D4-A17B-78167C9FA22F}" dt="2023-03-18T15:11:38.970" v="7363" actId="20577"/>
          <ac:spMkLst>
            <pc:docMk/>
            <pc:sldMk cId="2301921198" sldId="378"/>
            <ac:spMk id="79" creationId="{B275CC2F-92B2-BC83-095E-17780E77C791}"/>
          </ac:spMkLst>
        </pc:spChg>
        <pc:spChg chg="mod">
          <ac:chgData name="Ambroise Lafont" userId="41641f61-f68e-411f-9f71-8e6497a8828f" providerId="ADAL" clId="{DB5EA1C8-ABA6-49D4-A17B-78167C9FA22F}" dt="2023-03-18T15:14:27.898" v="7404" actId="20577"/>
          <ac:spMkLst>
            <pc:docMk/>
            <pc:sldMk cId="2301921198" sldId="378"/>
            <ac:spMk id="85" creationId="{FCF7365D-B444-A49F-79BE-59167FCB4E9C}"/>
          </ac:spMkLst>
        </pc:spChg>
        <pc:spChg chg="mod">
          <ac:chgData name="Ambroise Lafont" userId="41641f61-f68e-411f-9f71-8e6497a8828f" providerId="ADAL" clId="{DB5EA1C8-ABA6-49D4-A17B-78167C9FA22F}" dt="2023-03-18T15:20:46.397" v="7570" actId="1035"/>
          <ac:spMkLst>
            <pc:docMk/>
            <pc:sldMk cId="2301921198" sldId="378"/>
            <ac:spMk id="86" creationId="{0F687EC2-EBD8-1329-339C-D0F3690E0F35}"/>
          </ac:spMkLst>
        </pc:spChg>
        <pc:spChg chg="mod">
          <ac:chgData name="Ambroise Lafont" userId="41641f61-f68e-411f-9f71-8e6497a8828f" providerId="ADAL" clId="{DB5EA1C8-ABA6-49D4-A17B-78167C9FA22F}" dt="2023-03-18T15:20:42.012" v="7567" actId="20577"/>
          <ac:spMkLst>
            <pc:docMk/>
            <pc:sldMk cId="2301921198" sldId="378"/>
            <ac:spMk id="90" creationId="{F6E243B7-AF48-0F82-0980-536BEAE824EE}"/>
          </ac:spMkLst>
        </pc:spChg>
        <pc:grpChg chg="del">
          <ac:chgData name="Ambroise Lafont" userId="41641f61-f68e-411f-9f71-8e6497a8828f" providerId="ADAL" clId="{DB5EA1C8-ABA6-49D4-A17B-78167C9FA22F}" dt="2023-03-18T15:20:55.105" v="7572" actId="478"/>
          <ac:grpSpMkLst>
            <pc:docMk/>
            <pc:sldMk cId="2301921198" sldId="378"/>
            <ac:grpSpMk id="29" creationId="{BF42E66C-F009-25A8-E6E9-2779EB36B85C}"/>
          </ac:grpSpMkLst>
        </pc:grpChg>
        <pc:grpChg chg="del mod">
          <ac:chgData name="Ambroise Lafont" userId="41641f61-f68e-411f-9f71-8e6497a8828f" providerId="ADAL" clId="{DB5EA1C8-ABA6-49D4-A17B-78167C9FA22F}" dt="2023-03-18T15:18:04.126" v="7532" actId="165"/>
          <ac:grpSpMkLst>
            <pc:docMk/>
            <pc:sldMk cId="2301921198" sldId="378"/>
            <ac:grpSpMk id="30" creationId="{E754F65E-7A54-CF4A-9553-D6FACAA65C7D}"/>
          </ac:grpSpMkLst>
        </pc:grpChg>
        <pc:grpChg chg="mod">
          <ac:chgData name="Ambroise Lafont" userId="41641f61-f68e-411f-9f71-8e6497a8828f" providerId="ADAL" clId="{DB5EA1C8-ABA6-49D4-A17B-78167C9FA22F}" dt="2023-03-18T15:11:18.165" v="7338" actId="1037"/>
          <ac:grpSpMkLst>
            <pc:docMk/>
            <pc:sldMk cId="2301921198" sldId="378"/>
            <ac:grpSpMk id="42" creationId="{907DED43-33D1-2AAD-65AE-C11B5356537C}"/>
          </ac:grpSpMkLst>
        </pc:grpChg>
        <pc:picChg chg="mod">
          <ac:chgData name="Ambroise Lafont" userId="41641f61-f68e-411f-9f71-8e6497a8828f" providerId="ADAL" clId="{DB5EA1C8-ABA6-49D4-A17B-78167C9FA22F}" dt="2023-03-18T15:11:09.555" v="7333" actId="14100"/>
          <ac:picMkLst>
            <pc:docMk/>
            <pc:sldMk cId="2301921198" sldId="378"/>
            <ac:picMk id="64" creationId="{89807573-72D3-DC22-C13C-01F177B703F5}"/>
          </ac:picMkLst>
        </pc:picChg>
        <pc:picChg chg="mod">
          <ac:chgData name="Ambroise Lafont" userId="41641f61-f68e-411f-9f71-8e6497a8828f" providerId="ADAL" clId="{DB5EA1C8-ABA6-49D4-A17B-78167C9FA22F}" dt="2023-03-18T15:20:57.703" v="7573" actId="1076"/>
          <ac:picMkLst>
            <pc:docMk/>
            <pc:sldMk cId="2301921198" sldId="378"/>
            <ac:picMk id="78" creationId="{82191D14-3EDC-40A4-43DA-9485B78C30AF}"/>
          </ac:picMkLst>
        </pc:picChg>
      </pc:sldChg>
      <pc:sldChg chg="addSp delSp modSp del mod">
        <pc:chgData name="Ambroise Lafont" userId="41641f61-f68e-411f-9f71-8e6497a8828f" providerId="ADAL" clId="{DB5EA1C8-ABA6-49D4-A17B-78167C9FA22F}" dt="2023-03-23T15:44:56.602" v="46457" actId="47"/>
        <pc:sldMkLst>
          <pc:docMk/>
          <pc:sldMk cId="792157970" sldId="380"/>
        </pc:sldMkLst>
        <pc:spChg chg="add del mod">
          <ac:chgData name="Ambroise Lafont" userId="41641f61-f68e-411f-9f71-8e6497a8828f" providerId="ADAL" clId="{DB5EA1C8-ABA6-49D4-A17B-78167C9FA22F}" dt="2023-03-19T14:14:34.508" v="12551" actId="478"/>
          <ac:spMkLst>
            <pc:docMk/>
            <pc:sldMk cId="792157970" sldId="380"/>
            <ac:spMk id="2" creationId="{6DD22C07-E772-95F7-D2E1-DC52DBF7C57B}"/>
          </ac:spMkLst>
        </pc:spChg>
        <pc:spChg chg="add del mod">
          <ac:chgData name="Ambroise Lafont" userId="41641f61-f68e-411f-9f71-8e6497a8828f" providerId="ADAL" clId="{DB5EA1C8-ABA6-49D4-A17B-78167C9FA22F}" dt="2023-03-19T14:14:36.302" v="12552" actId="478"/>
          <ac:spMkLst>
            <pc:docMk/>
            <pc:sldMk cId="792157970" sldId="380"/>
            <ac:spMk id="5" creationId="{14D71FCC-3C5F-6A06-BDCF-C10E48D47F32}"/>
          </ac:spMkLst>
        </pc:spChg>
        <pc:spChg chg="mod">
          <ac:chgData name="Ambroise Lafont" userId="41641f61-f68e-411f-9f71-8e6497a8828f" providerId="ADAL" clId="{DB5EA1C8-ABA6-49D4-A17B-78167C9FA22F}" dt="2023-03-23T07:38:07.588" v="45263" actId="20577"/>
          <ac:spMkLst>
            <pc:docMk/>
            <pc:sldMk cId="792157970" sldId="380"/>
            <ac:spMk id="6" creationId="{D4A02562-3421-3CA9-0E83-A19E4DBEAAC1}"/>
          </ac:spMkLst>
        </pc:spChg>
      </pc:sldChg>
      <pc:sldChg chg="addSp delSp modSp mod delAnim modAnim modNotesTx">
        <pc:chgData name="Ambroise Lafont" userId="41641f61-f68e-411f-9f71-8e6497a8828f" providerId="ADAL" clId="{DB5EA1C8-ABA6-49D4-A17B-78167C9FA22F}" dt="2023-03-23T17:08:43.748" v="49175" actId="20577"/>
        <pc:sldMkLst>
          <pc:docMk/>
          <pc:sldMk cId="2958885196" sldId="381"/>
        </pc:sldMkLst>
        <pc:spChg chg="mod">
          <ac:chgData name="Ambroise Lafont" userId="41641f61-f68e-411f-9f71-8e6497a8828f" providerId="ADAL" clId="{DB5EA1C8-ABA6-49D4-A17B-78167C9FA22F}" dt="2023-03-19T20:53:26.422" v="14648" actId="1035"/>
          <ac:spMkLst>
            <pc:docMk/>
            <pc:sldMk cId="2958885196" sldId="381"/>
            <ac:spMk id="7" creationId="{075A4210-5943-178E-A839-ACEF5008732F}"/>
          </ac:spMkLst>
        </pc:spChg>
        <pc:spChg chg="add mod">
          <ac:chgData name="Ambroise Lafont" userId="41641f61-f68e-411f-9f71-8e6497a8828f" providerId="ADAL" clId="{DB5EA1C8-ABA6-49D4-A17B-78167C9FA22F}" dt="2023-03-23T15:26:49.564" v="45839" actId="114"/>
          <ac:spMkLst>
            <pc:docMk/>
            <pc:sldMk cId="2958885196" sldId="381"/>
            <ac:spMk id="10" creationId="{1933411E-AECE-D664-25FF-E8B20856AC42}"/>
          </ac:spMkLst>
        </pc:spChg>
        <pc:spChg chg="mod">
          <ac:chgData name="Ambroise Lafont" userId="41641f61-f68e-411f-9f71-8e6497a8828f" providerId="ADAL" clId="{DB5EA1C8-ABA6-49D4-A17B-78167C9FA22F}" dt="2023-03-19T20:51:01.088" v="14512" actId="20577"/>
          <ac:spMkLst>
            <pc:docMk/>
            <pc:sldMk cId="2958885196" sldId="381"/>
            <ac:spMk id="18" creationId="{07C3D11D-22BC-4AA4-24D1-BC1680BD59B3}"/>
          </ac:spMkLst>
        </pc:spChg>
        <pc:spChg chg="add mod">
          <ac:chgData name="Ambroise Lafont" userId="41641f61-f68e-411f-9f71-8e6497a8828f" providerId="ADAL" clId="{DB5EA1C8-ABA6-49D4-A17B-78167C9FA22F}" dt="2023-03-19T20:53:09.784" v="14633" actId="5793"/>
          <ac:spMkLst>
            <pc:docMk/>
            <pc:sldMk cId="2958885196" sldId="381"/>
            <ac:spMk id="23" creationId="{EB13702F-D229-929B-BBB4-7EB2FA11818A}"/>
          </ac:spMkLst>
        </pc:spChg>
        <pc:spChg chg="add mod">
          <ac:chgData name="Ambroise Lafont" userId="41641f61-f68e-411f-9f71-8e6497a8828f" providerId="ADAL" clId="{DB5EA1C8-ABA6-49D4-A17B-78167C9FA22F}" dt="2023-03-19T20:52:54.705" v="14627" actId="1035"/>
          <ac:spMkLst>
            <pc:docMk/>
            <pc:sldMk cId="2958885196" sldId="381"/>
            <ac:spMk id="24" creationId="{6E41D9E1-0A4D-A161-A84C-15FAAA17DDBC}"/>
          </ac:spMkLst>
        </pc:spChg>
        <pc:spChg chg="add mod">
          <ac:chgData name="Ambroise Lafont" userId="41641f61-f68e-411f-9f71-8e6497a8828f" providerId="ADAL" clId="{DB5EA1C8-ABA6-49D4-A17B-78167C9FA22F}" dt="2023-03-19T20:52:54.705" v="14627" actId="1035"/>
          <ac:spMkLst>
            <pc:docMk/>
            <pc:sldMk cId="2958885196" sldId="381"/>
            <ac:spMk id="25" creationId="{4E4A805F-3C89-FF21-1594-6F76F721AB5E}"/>
          </ac:spMkLst>
        </pc:spChg>
        <pc:grpChg chg="mod">
          <ac:chgData name="Ambroise Lafont" userId="41641f61-f68e-411f-9f71-8e6497a8828f" providerId="ADAL" clId="{DB5EA1C8-ABA6-49D4-A17B-78167C9FA22F}" dt="2023-03-19T20:53:26.422" v="14648" actId="1035"/>
          <ac:grpSpMkLst>
            <pc:docMk/>
            <pc:sldMk cId="2958885196" sldId="381"/>
            <ac:grpSpMk id="2" creationId="{25A94A30-5F42-9C29-AC4C-F157D453BA3B}"/>
          </ac:grpSpMkLst>
        </pc:grpChg>
        <pc:grpChg chg="mod">
          <ac:chgData name="Ambroise Lafont" userId="41641f61-f68e-411f-9f71-8e6497a8828f" providerId="ADAL" clId="{DB5EA1C8-ABA6-49D4-A17B-78167C9FA22F}" dt="2023-03-19T20:53:26.422" v="14648" actId="1035"/>
          <ac:grpSpMkLst>
            <pc:docMk/>
            <pc:sldMk cId="2958885196" sldId="381"/>
            <ac:grpSpMk id="5" creationId="{978D5402-9DC3-4C99-9D5A-7EB4697F0060}"/>
          </ac:grpSpMkLst>
        </pc:grpChg>
        <pc:grpChg chg="add del mod">
          <ac:chgData name="Ambroise Lafont" userId="41641f61-f68e-411f-9f71-8e6497a8828f" providerId="ADAL" clId="{DB5EA1C8-ABA6-49D4-A17B-78167C9FA22F}" dt="2023-03-19T20:52:13.722" v="14550" actId="478"/>
          <ac:grpSpMkLst>
            <pc:docMk/>
            <pc:sldMk cId="2958885196" sldId="381"/>
            <ac:grpSpMk id="27" creationId="{43C96043-E81B-EF54-5926-5A3F4D6A74FA}"/>
          </ac:grpSpMkLst>
        </pc:grpChg>
        <pc:grpChg chg="add del mod">
          <ac:chgData name="Ambroise Lafont" userId="41641f61-f68e-411f-9f71-8e6497a8828f" providerId="ADAL" clId="{DB5EA1C8-ABA6-49D4-A17B-78167C9FA22F}" dt="2023-03-19T20:52:13.722" v="14550" actId="478"/>
          <ac:grpSpMkLst>
            <pc:docMk/>
            <pc:sldMk cId="2958885196" sldId="381"/>
            <ac:grpSpMk id="30" creationId="{6178F12A-22AD-2C1D-1CD6-3E9BDFC89A57}"/>
          </ac:grpSpMkLst>
        </pc:grpChg>
        <pc:picChg chg="mod">
          <ac:chgData name="Ambroise Lafont" userId="41641f61-f68e-411f-9f71-8e6497a8828f" providerId="ADAL" clId="{DB5EA1C8-ABA6-49D4-A17B-78167C9FA22F}" dt="2023-03-19T20:43:38.958" v="14396"/>
          <ac:picMkLst>
            <pc:docMk/>
            <pc:sldMk cId="2958885196" sldId="381"/>
            <ac:picMk id="28" creationId="{441B69E6-2F48-5D56-EB95-96DE3C31ADD5}"/>
          </ac:picMkLst>
        </pc:picChg>
        <pc:picChg chg="mod">
          <ac:chgData name="Ambroise Lafont" userId="41641f61-f68e-411f-9f71-8e6497a8828f" providerId="ADAL" clId="{DB5EA1C8-ABA6-49D4-A17B-78167C9FA22F}" dt="2023-03-19T20:43:38.958" v="14396"/>
          <ac:picMkLst>
            <pc:docMk/>
            <pc:sldMk cId="2958885196" sldId="381"/>
            <ac:picMk id="29" creationId="{1EB7DF60-AD10-CA26-8C08-E0F6C04AF212}"/>
          </ac:picMkLst>
        </pc:picChg>
        <pc:picChg chg="mod">
          <ac:chgData name="Ambroise Lafont" userId="41641f61-f68e-411f-9f71-8e6497a8828f" providerId="ADAL" clId="{DB5EA1C8-ABA6-49D4-A17B-78167C9FA22F}" dt="2023-03-19T20:43:38.958" v="14396"/>
          <ac:picMkLst>
            <pc:docMk/>
            <pc:sldMk cId="2958885196" sldId="381"/>
            <ac:picMk id="31" creationId="{5DBBCF26-85BB-CD76-85D4-EF84E7D4974F}"/>
          </ac:picMkLst>
        </pc:picChg>
        <pc:picChg chg="mod">
          <ac:chgData name="Ambroise Lafont" userId="41641f61-f68e-411f-9f71-8e6497a8828f" providerId="ADAL" clId="{DB5EA1C8-ABA6-49D4-A17B-78167C9FA22F}" dt="2023-03-19T20:43:38.958" v="14396"/>
          <ac:picMkLst>
            <pc:docMk/>
            <pc:sldMk cId="2958885196" sldId="381"/>
            <ac:picMk id="32" creationId="{B5E54F0F-7704-561B-D8CB-81E7CF8ABBCC}"/>
          </ac:picMkLst>
        </pc:picChg>
        <pc:cxnChg chg="mod">
          <ac:chgData name="Ambroise Lafont" userId="41641f61-f68e-411f-9f71-8e6497a8828f" providerId="ADAL" clId="{DB5EA1C8-ABA6-49D4-A17B-78167C9FA22F}" dt="2023-03-19T20:53:26.422" v="14648" actId="1035"/>
          <ac:cxnSpMkLst>
            <pc:docMk/>
            <pc:sldMk cId="2958885196" sldId="381"/>
            <ac:cxnSpMk id="20" creationId="{D178F64C-E2B0-C4D5-4156-D7B569ACE90F}"/>
          </ac:cxnSpMkLst>
        </pc:cxnChg>
        <pc:cxnChg chg="mod">
          <ac:chgData name="Ambroise Lafont" userId="41641f61-f68e-411f-9f71-8e6497a8828f" providerId="ADAL" clId="{DB5EA1C8-ABA6-49D4-A17B-78167C9FA22F}" dt="2023-03-19T20:53:26.422" v="14648" actId="1035"/>
          <ac:cxnSpMkLst>
            <pc:docMk/>
            <pc:sldMk cId="2958885196" sldId="381"/>
            <ac:cxnSpMk id="22" creationId="{4E83BE75-AD31-4845-5D10-07A84EC02583}"/>
          </ac:cxnSpMkLst>
        </pc:cxnChg>
        <pc:cxnChg chg="add mod">
          <ac:chgData name="Ambroise Lafont" userId="41641f61-f68e-411f-9f71-8e6497a8828f" providerId="ADAL" clId="{DB5EA1C8-ABA6-49D4-A17B-78167C9FA22F}" dt="2023-03-19T20:52:54.705" v="14627" actId="1035"/>
          <ac:cxnSpMkLst>
            <pc:docMk/>
            <pc:sldMk cId="2958885196" sldId="381"/>
            <ac:cxnSpMk id="26" creationId="{91FC54EE-C53B-8F9F-BABA-4A4B31E21654}"/>
          </ac:cxnSpMkLst>
        </pc:cxnChg>
      </pc:sldChg>
      <pc:sldChg chg="modSp del mod">
        <pc:chgData name="Ambroise Lafont" userId="41641f61-f68e-411f-9f71-8e6497a8828f" providerId="ADAL" clId="{DB5EA1C8-ABA6-49D4-A17B-78167C9FA22F}" dt="2023-03-19T14:29:42.323" v="13071" actId="2696"/>
        <pc:sldMkLst>
          <pc:docMk/>
          <pc:sldMk cId="389657038" sldId="382"/>
        </pc:sldMkLst>
        <pc:spChg chg="mod">
          <ac:chgData name="Ambroise Lafont" userId="41641f61-f68e-411f-9f71-8e6497a8828f" providerId="ADAL" clId="{DB5EA1C8-ABA6-49D4-A17B-78167C9FA22F}" dt="2023-03-16T08:33:30.438" v="2056" actId="20577"/>
          <ac:spMkLst>
            <pc:docMk/>
            <pc:sldMk cId="389657038" sldId="382"/>
            <ac:spMk id="6" creationId="{035A7769-CAAF-2524-4168-DA906C9AA632}"/>
          </ac:spMkLst>
        </pc:spChg>
      </pc:sldChg>
      <pc:sldChg chg="addSp delSp modSp mod delAnim modAnim modNotesTx">
        <pc:chgData name="Ambroise Lafont" userId="41641f61-f68e-411f-9f71-8e6497a8828f" providerId="ADAL" clId="{DB5EA1C8-ABA6-49D4-A17B-78167C9FA22F}" dt="2023-03-23T16:52:52.615" v="48904" actId="20577"/>
        <pc:sldMkLst>
          <pc:docMk/>
          <pc:sldMk cId="3049537026" sldId="384"/>
        </pc:sldMkLst>
        <pc:spChg chg="mod">
          <ac:chgData name="Ambroise Lafont" userId="41641f61-f68e-411f-9f71-8e6497a8828f" providerId="ADAL" clId="{DB5EA1C8-ABA6-49D4-A17B-78167C9FA22F}" dt="2023-03-18T15:59:55.147" v="8711" actId="1038"/>
          <ac:spMkLst>
            <pc:docMk/>
            <pc:sldMk cId="3049537026" sldId="384"/>
            <ac:spMk id="3" creationId="{B532C466-9361-710A-4F9F-1A09662571CC}"/>
          </ac:spMkLst>
        </pc:spChg>
        <pc:spChg chg="mod">
          <ac:chgData name="Ambroise Lafont" userId="41641f61-f68e-411f-9f71-8e6497a8828f" providerId="ADAL" clId="{DB5EA1C8-ABA6-49D4-A17B-78167C9FA22F}" dt="2023-03-18T15:59:55.147" v="8711" actId="1038"/>
          <ac:spMkLst>
            <pc:docMk/>
            <pc:sldMk cId="3049537026" sldId="384"/>
            <ac:spMk id="5" creationId="{D015AC68-087A-0546-B21E-A7C1DBD6830E}"/>
          </ac:spMkLst>
        </pc:spChg>
        <pc:spChg chg="del">
          <ac:chgData name="Ambroise Lafont" userId="41641f61-f68e-411f-9f71-8e6497a8828f" providerId="ADAL" clId="{DB5EA1C8-ABA6-49D4-A17B-78167C9FA22F}" dt="2023-03-23T05:56:28.716" v="43440" actId="478"/>
          <ac:spMkLst>
            <pc:docMk/>
            <pc:sldMk cId="3049537026" sldId="384"/>
            <ac:spMk id="6" creationId="{C82C58B9-61A1-8C98-34CA-B5DF1E5D97D6}"/>
          </ac:spMkLst>
        </pc:spChg>
        <pc:spChg chg="add mod">
          <ac:chgData name="Ambroise Lafont" userId="41641f61-f68e-411f-9f71-8e6497a8828f" providerId="ADAL" clId="{DB5EA1C8-ABA6-49D4-A17B-78167C9FA22F}" dt="2023-03-23T05:56:09.685" v="43439" actId="20577"/>
          <ac:spMkLst>
            <pc:docMk/>
            <pc:sldMk cId="3049537026" sldId="384"/>
            <ac:spMk id="9" creationId="{976394FD-BE7C-B4E2-3541-5A9D2AC54E6B}"/>
          </ac:spMkLst>
        </pc:spChg>
        <pc:spChg chg="add mod">
          <ac:chgData name="Ambroise Lafont" userId="41641f61-f68e-411f-9f71-8e6497a8828f" providerId="ADAL" clId="{DB5EA1C8-ABA6-49D4-A17B-78167C9FA22F}" dt="2023-03-23T16:00:45.981" v="47549" actId="14100"/>
          <ac:spMkLst>
            <pc:docMk/>
            <pc:sldMk cId="3049537026" sldId="384"/>
            <ac:spMk id="10" creationId="{1343BBEB-F972-4097-C39E-AA9EFC157563}"/>
          </ac:spMkLst>
        </pc:spChg>
        <pc:spChg chg="del mod">
          <ac:chgData name="Ambroise Lafont" userId="41641f61-f68e-411f-9f71-8e6497a8828f" providerId="ADAL" clId="{DB5EA1C8-ABA6-49D4-A17B-78167C9FA22F}" dt="2023-03-23T05:55:02.596" v="43327" actId="478"/>
          <ac:spMkLst>
            <pc:docMk/>
            <pc:sldMk cId="3049537026" sldId="384"/>
            <ac:spMk id="12" creationId="{3A2D8B7D-195E-988B-D361-E14DFE479910}"/>
          </ac:spMkLst>
        </pc:spChg>
        <pc:spChg chg="del mod">
          <ac:chgData name="Ambroise Lafont" userId="41641f61-f68e-411f-9f71-8e6497a8828f" providerId="ADAL" clId="{DB5EA1C8-ABA6-49D4-A17B-78167C9FA22F}" dt="2023-03-23T05:52:24.672" v="43316" actId="478"/>
          <ac:spMkLst>
            <pc:docMk/>
            <pc:sldMk cId="3049537026" sldId="384"/>
            <ac:spMk id="13" creationId="{C5E20970-08A3-11C6-3D4C-D8A118D6302A}"/>
          </ac:spMkLst>
        </pc:spChg>
        <pc:spChg chg="add del">
          <ac:chgData name="Ambroise Lafont" userId="41641f61-f68e-411f-9f71-8e6497a8828f" providerId="ADAL" clId="{DB5EA1C8-ABA6-49D4-A17B-78167C9FA22F}" dt="2023-03-18T15:54:27.672" v="8475"/>
          <ac:spMkLst>
            <pc:docMk/>
            <pc:sldMk cId="3049537026" sldId="384"/>
            <ac:spMk id="15" creationId="{77707822-48E5-9BB1-386C-FE8BD90D6E05}"/>
          </ac:spMkLst>
        </pc:spChg>
        <pc:spChg chg="mod ord">
          <ac:chgData name="Ambroise Lafont" userId="41641f61-f68e-411f-9f71-8e6497a8828f" providerId="ADAL" clId="{DB5EA1C8-ABA6-49D4-A17B-78167C9FA22F}" dt="2023-03-18T16:00:14.375" v="8716" actId="1076"/>
          <ac:spMkLst>
            <pc:docMk/>
            <pc:sldMk cId="3049537026" sldId="384"/>
            <ac:spMk id="16" creationId="{47BD0782-8264-EA6E-49EA-7CB2C2A0E6F7}"/>
          </ac:spMkLst>
        </pc:spChg>
        <pc:spChg chg="del">
          <ac:chgData name="Ambroise Lafont" userId="41641f61-f68e-411f-9f71-8e6497a8828f" providerId="ADAL" clId="{DB5EA1C8-ABA6-49D4-A17B-78167C9FA22F}" dt="2023-03-23T05:52:56.394" v="43317" actId="478"/>
          <ac:spMkLst>
            <pc:docMk/>
            <pc:sldMk cId="3049537026" sldId="384"/>
            <ac:spMk id="17" creationId="{F88CD4BB-8746-8268-DA0E-9CC0A3A6B39C}"/>
          </ac:spMkLst>
        </pc:spChg>
        <pc:spChg chg="mod">
          <ac:chgData name="Ambroise Lafont" userId="41641f61-f68e-411f-9f71-8e6497a8828f" providerId="ADAL" clId="{DB5EA1C8-ABA6-49D4-A17B-78167C9FA22F}" dt="2023-03-23T05:54:06.405" v="43326" actId="1076"/>
          <ac:spMkLst>
            <pc:docMk/>
            <pc:sldMk cId="3049537026" sldId="384"/>
            <ac:spMk id="18" creationId="{B3951CD2-E623-A479-96BE-496FBACF056E}"/>
          </ac:spMkLst>
        </pc:spChg>
        <pc:spChg chg="mod">
          <ac:chgData name="Ambroise Lafont" userId="41641f61-f68e-411f-9f71-8e6497a8828f" providerId="ADAL" clId="{DB5EA1C8-ABA6-49D4-A17B-78167C9FA22F}" dt="2023-03-18T15:55:19.504" v="8492" actId="1076"/>
          <ac:spMkLst>
            <pc:docMk/>
            <pc:sldMk cId="3049537026" sldId="384"/>
            <ac:spMk id="20" creationId="{1C4E15D3-7CF8-3A28-5508-9F12016B8DC6}"/>
          </ac:spMkLst>
        </pc:spChg>
        <pc:spChg chg="mod">
          <ac:chgData name="Ambroise Lafont" userId="41641f61-f68e-411f-9f71-8e6497a8828f" providerId="ADAL" clId="{DB5EA1C8-ABA6-49D4-A17B-78167C9FA22F}" dt="2023-03-23T05:54:06.405" v="43326" actId="1076"/>
          <ac:spMkLst>
            <pc:docMk/>
            <pc:sldMk cId="3049537026" sldId="384"/>
            <ac:spMk id="24" creationId="{9061411A-E830-CCF1-A8E1-841AC5167349}"/>
          </ac:spMkLst>
        </pc:spChg>
        <pc:spChg chg="mod">
          <ac:chgData name="Ambroise Lafont" userId="41641f61-f68e-411f-9f71-8e6497a8828f" providerId="ADAL" clId="{DB5EA1C8-ABA6-49D4-A17B-78167C9FA22F}" dt="2023-03-18T15:59:55.147" v="8711" actId="1038"/>
          <ac:spMkLst>
            <pc:docMk/>
            <pc:sldMk cId="3049537026" sldId="384"/>
            <ac:spMk id="27" creationId="{D2170C98-3BB6-C70A-18B6-99392CAAE8B3}"/>
          </ac:spMkLst>
        </pc:spChg>
        <pc:spChg chg="mod">
          <ac:chgData name="Ambroise Lafont" userId="41641f61-f68e-411f-9f71-8e6497a8828f" providerId="ADAL" clId="{DB5EA1C8-ABA6-49D4-A17B-78167C9FA22F}" dt="2023-03-18T15:59:48.758" v="8695" actId="1076"/>
          <ac:spMkLst>
            <pc:docMk/>
            <pc:sldMk cId="3049537026" sldId="384"/>
            <ac:spMk id="28" creationId="{B91AB2D3-EF9B-ED1F-E14C-D6CA8728B506}"/>
          </ac:spMkLst>
        </pc:spChg>
        <pc:picChg chg="mod">
          <ac:chgData name="Ambroise Lafont" userId="41641f61-f68e-411f-9f71-8e6497a8828f" providerId="ADAL" clId="{DB5EA1C8-ABA6-49D4-A17B-78167C9FA22F}" dt="2023-03-18T15:59:38.347" v="8692" actId="14100"/>
          <ac:picMkLst>
            <pc:docMk/>
            <pc:sldMk cId="3049537026" sldId="384"/>
            <ac:picMk id="2" creationId="{A34F871F-F284-22F7-F55A-EC7D0D76588E}"/>
          </ac:picMkLst>
        </pc:picChg>
        <pc:picChg chg="del">
          <ac:chgData name="Ambroise Lafont" userId="41641f61-f68e-411f-9f71-8e6497a8828f" providerId="ADAL" clId="{DB5EA1C8-ABA6-49D4-A17B-78167C9FA22F}" dt="2023-03-18T15:55:15.838" v="8491" actId="478"/>
          <ac:picMkLst>
            <pc:docMk/>
            <pc:sldMk cId="3049537026" sldId="384"/>
            <ac:picMk id="9" creationId="{7B268260-885A-D846-B989-97D9AFC3D3A2}"/>
          </ac:picMkLst>
        </pc:picChg>
        <pc:picChg chg="del">
          <ac:chgData name="Ambroise Lafont" userId="41641f61-f68e-411f-9f71-8e6497a8828f" providerId="ADAL" clId="{DB5EA1C8-ABA6-49D4-A17B-78167C9FA22F}" dt="2023-03-18T15:55:15.838" v="8491" actId="478"/>
          <ac:picMkLst>
            <pc:docMk/>
            <pc:sldMk cId="3049537026" sldId="384"/>
            <ac:picMk id="10" creationId="{56E88A29-28D7-8AED-B024-6242414DB4D1}"/>
          </ac:picMkLst>
        </pc:picChg>
        <pc:picChg chg="mod">
          <ac:chgData name="Ambroise Lafont" userId="41641f61-f68e-411f-9f71-8e6497a8828f" providerId="ADAL" clId="{DB5EA1C8-ABA6-49D4-A17B-78167C9FA22F}" dt="2023-03-18T16:00:19.991" v="8717" actId="1076"/>
          <ac:picMkLst>
            <pc:docMk/>
            <pc:sldMk cId="3049537026" sldId="384"/>
            <ac:picMk id="11" creationId="{27A6D4A9-3B64-CE66-A6E2-3AD6FBB64731}"/>
          </ac:picMkLst>
        </pc:picChg>
        <pc:picChg chg="del">
          <ac:chgData name="Ambroise Lafont" userId="41641f61-f68e-411f-9f71-8e6497a8828f" providerId="ADAL" clId="{DB5EA1C8-ABA6-49D4-A17B-78167C9FA22F}" dt="2023-03-18T15:55:20.939" v="8493" actId="478"/>
          <ac:picMkLst>
            <pc:docMk/>
            <pc:sldMk cId="3049537026" sldId="384"/>
            <ac:picMk id="21" creationId="{CD9D3460-AE64-F878-CB08-9973B6C16F84}"/>
          </ac:picMkLst>
        </pc:picChg>
        <pc:picChg chg="add mod">
          <ac:chgData name="Ambroise Lafont" userId="41641f61-f68e-411f-9f71-8e6497a8828f" providerId="ADAL" clId="{DB5EA1C8-ABA6-49D4-A17B-78167C9FA22F}" dt="2023-03-18T15:55:35.361" v="8495" actId="1076"/>
          <ac:picMkLst>
            <pc:docMk/>
            <pc:sldMk cId="3049537026" sldId="384"/>
            <ac:picMk id="26" creationId="{4D8D3D45-D415-50E9-559F-58C16CB1A46A}"/>
          </ac:picMkLst>
        </pc:picChg>
      </pc:sldChg>
      <pc:sldChg chg="addSp delSp modSp mod modAnim modNotesTx">
        <pc:chgData name="Ambroise Lafont" userId="41641f61-f68e-411f-9f71-8e6497a8828f" providerId="ADAL" clId="{DB5EA1C8-ABA6-49D4-A17B-78167C9FA22F}" dt="2023-03-23T15:29:53.826" v="46025" actId="20577"/>
        <pc:sldMkLst>
          <pc:docMk/>
          <pc:sldMk cId="690436125" sldId="385"/>
        </pc:sldMkLst>
        <pc:spChg chg="add mod">
          <ac:chgData name="Ambroise Lafont" userId="41641f61-f68e-411f-9f71-8e6497a8828f" providerId="ADAL" clId="{DB5EA1C8-ABA6-49D4-A17B-78167C9FA22F}" dt="2023-03-19T21:09:08.732" v="14975" actId="20577"/>
          <ac:spMkLst>
            <pc:docMk/>
            <pc:sldMk cId="690436125" sldId="385"/>
            <ac:spMk id="3" creationId="{CBC2D8E7-AF59-E236-A04C-B736E05FB972}"/>
          </ac:spMkLst>
        </pc:spChg>
        <pc:spChg chg="mod">
          <ac:chgData name="Ambroise Lafont" userId="41641f61-f68e-411f-9f71-8e6497a8828f" providerId="ADAL" clId="{DB5EA1C8-ABA6-49D4-A17B-78167C9FA22F}" dt="2023-03-19T21:08:39.640" v="14944" actId="1076"/>
          <ac:spMkLst>
            <pc:docMk/>
            <pc:sldMk cId="690436125" sldId="385"/>
            <ac:spMk id="11" creationId="{1C912FC3-B8AD-50D8-D594-56F0EFD49DFD}"/>
          </ac:spMkLst>
        </pc:spChg>
        <pc:spChg chg="mod">
          <ac:chgData name="Ambroise Lafont" userId="41641f61-f68e-411f-9f71-8e6497a8828f" providerId="ADAL" clId="{DB5EA1C8-ABA6-49D4-A17B-78167C9FA22F}" dt="2023-03-19T21:08:39.640" v="14944" actId="1076"/>
          <ac:spMkLst>
            <pc:docMk/>
            <pc:sldMk cId="690436125" sldId="385"/>
            <ac:spMk id="12" creationId="{141E296A-D82F-E3D4-71C8-2B25B2D80788}"/>
          </ac:spMkLst>
        </pc:spChg>
        <pc:spChg chg="mod">
          <ac:chgData name="Ambroise Lafont" userId="41641f61-f68e-411f-9f71-8e6497a8828f" providerId="ADAL" clId="{DB5EA1C8-ABA6-49D4-A17B-78167C9FA22F}" dt="2023-03-18T16:01:57.267" v="8777" actId="1076"/>
          <ac:spMkLst>
            <pc:docMk/>
            <pc:sldMk cId="690436125" sldId="385"/>
            <ac:spMk id="19" creationId="{30F1DDB6-D4A2-188B-BAC1-0B9BFF50BDDF}"/>
          </ac:spMkLst>
        </pc:spChg>
        <pc:spChg chg="mod">
          <ac:chgData name="Ambroise Lafont" userId="41641f61-f68e-411f-9f71-8e6497a8828f" providerId="ADAL" clId="{DB5EA1C8-ABA6-49D4-A17B-78167C9FA22F}" dt="2023-03-19T21:08:39.640" v="14944" actId="1076"/>
          <ac:spMkLst>
            <pc:docMk/>
            <pc:sldMk cId="690436125" sldId="385"/>
            <ac:spMk id="21" creationId="{549AD858-BD38-801C-64E8-86D935E2E752}"/>
          </ac:spMkLst>
        </pc:spChg>
        <pc:spChg chg="mod">
          <ac:chgData name="Ambroise Lafont" userId="41641f61-f68e-411f-9f71-8e6497a8828f" providerId="ADAL" clId="{DB5EA1C8-ABA6-49D4-A17B-78167C9FA22F}" dt="2023-03-19T21:08:39.640" v="14944" actId="1076"/>
          <ac:spMkLst>
            <pc:docMk/>
            <pc:sldMk cId="690436125" sldId="385"/>
            <ac:spMk id="23" creationId="{562781E4-6455-899D-26E9-C4818A6DD7CC}"/>
          </ac:spMkLst>
        </pc:spChg>
        <pc:grpChg chg="mod">
          <ac:chgData name="Ambroise Lafont" userId="41641f61-f68e-411f-9f71-8e6497a8828f" providerId="ADAL" clId="{DB5EA1C8-ABA6-49D4-A17B-78167C9FA22F}" dt="2023-03-19T21:08:39.640" v="14944" actId="1076"/>
          <ac:grpSpMkLst>
            <pc:docMk/>
            <pc:sldMk cId="690436125" sldId="385"/>
            <ac:grpSpMk id="13" creationId="{2ABBF2BA-4D2D-3F9F-95D9-FE9E70DB4C54}"/>
          </ac:grpSpMkLst>
        </pc:grpChg>
        <pc:picChg chg="add mod">
          <ac:chgData name="Ambroise Lafont" userId="41641f61-f68e-411f-9f71-8e6497a8828f" providerId="ADAL" clId="{DB5EA1C8-ABA6-49D4-A17B-78167C9FA22F}" dt="2023-03-19T21:08:39.640" v="14944" actId="1076"/>
          <ac:picMkLst>
            <pc:docMk/>
            <pc:sldMk cId="690436125" sldId="385"/>
            <ac:picMk id="2" creationId="{A75A1A89-E653-9E92-F6F5-13C5ACDEF762}"/>
          </ac:picMkLst>
        </pc:picChg>
        <pc:picChg chg="mod ord">
          <ac:chgData name="Ambroise Lafont" userId="41641f61-f68e-411f-9f71-8e6497a8828f" providerId="ADAL" clId="{DB5EA1C8-ABA6-49D4-A17B-78167C9FA22F}" dt="2023-03-19T21:09:18.877" v="14992" actId="167"/>
          <ac:picMkLst>
            <pc:docMk/>
            <pc:sldMk cId="690436125" sldId="385"/>
            <ac:picMk id="10" creationId="{67366980-8EA8-97AE-5561-6C1C5B4EF445}"/>
          </ac:picMkLst>
        </pc:picChg>
        <pc:picChg chg="del">
          <ac:chgData name="Ambroise Lafont" userId="41641f61-f68e-411f-9f71-8e6497a8828f" providerId="ADAL" clId="{DB5EA1C8-ABA6-49D4-A17B-78167C9FA22F}" dt="2023-03-18T16:01:44.101" v="8759" actId="478"/>
          <ac:picMkLst>
            <pc:docMk/>
            <pc:sldMk cId="690436125" sldId="385"/>
            <ac:picMk id="15" creationId="{918BA908-F0C3-06D4-1469-2F7F6984446E}"/>
          </ac:picMkLst>
        </pc:picChg>
        <pc:picChg chg="del">
          <ac:chgData name="Ambroise Lafont" userId="41641f61-f68e-411f-9f71-8e6497a8828f" providerId="ADAL" clId="{DB5EA1C8-ABA6-49D4-A17B-78167C9FA22F}" dt="2023-03-18T16:01:47.199" v="8760" actId="478"/>
          <ac:picMkLst>
            <pc:docMk/>
            <pc:sldMk cId="690436125" sldId="385"/>
            <ac:picMk id="16" creationId="{608D9746-B57D-7D1B-4AAD-A840E617B1DB}"/>
          </ac:picMkLst>
        </pc:picChg>
        <pc:picChg chg="del">
          <ac:chgData name="Ambroise Lafont" userId="41641f61-f68e-411f-9f71-8e6497a8828f" providerId="ADAL" clId="{DB5EA1C8-ABA6-49D4-A17B-78167C9FA22F}" dt="2023-03-18T16:01:40.907" v="8758" actId="478"/>
          <ac:picMkLst>
            <pc:docMk/>
            <pc:sldMk cId="690436125" sldId="385"/>
            <ac:picMk id="20" creationId="{E00EEAF1-8D7A-C1C8-6FB6-4B92F72978CB}"/>
          </ac:picMkLst>
        </pc:picChg>
        <pc:cxnChg chg="mod">
          <ac:chgData name="Ambroise Lafont" userId="41641f61-f68e-411f-9f71-8e6497a8828f" providerId="ADAL" clId="{DB5EA1C8-ABA6-49D4-A17B-78167C9FA22F}" dt="2023-03-19T21:08:39.640" v="14944" actId="1076"/>
          <ac:cxnSpMkLst>
            <pc:docMk/>
            <pc:sldMk cId="690436125" sldId="385"/>
            <ac:cxnSpMk id="25" creationId="{ABC67023-C0CD-0760-0F45-98AAF756D399}"/>
          </ac:cxnSpMkLst>
        </pc:cxnChg>
      </pc:sldChg>
      <pc:sldChg chg="addSp delSp modSp del mod ord modAnim">
        <pc:chgData name="Ambroise Lafont" userId="41641f61-f68e-411f-9f71-8e6497a8828f" providerId="ADAL" clId="{DB5EA1C8-ABA6-49D4-A17B-78167C9FA22F}" dt="2023-03-18T11:04:22.930" v="5701" actId="47"/>
        <pc:sldMkLst>
          <pc:docMk/>
          <pc:sldMk cId="3464430237" sldId="386"/>
        </pc:sldMkLst>
        <pc:spChg chg="mod topLvl">
          <ac:chgData name="Ambroise Lafont" userId="41641f61-f68e-411f-9f71-8e6497a8828f" providerId="ADAL" clId="{DB5EA1C8-ABA6-49D4-A17B-78167C9FA22F}" dt="2023-03-18T10:55:57.911" v="5447" actId="165"/>
          <ac:spMkLst>
            <pc:docMk/>
            <pc:sldMk cId="3464430237" sldId="386"/>
            <ac:spMk id="14" creationId="{4488D71D-4D6E-355D-AA41-9DA2F50206EE}"/>
          </ac:spMkLst>
        </pc:spChg>
        <pc:spChg chg="mod">
          <ac:chgData name="Ambroise Lafont" userId="41641f61-f68e-411f-9f71-8e6497a8828f" providerId="ADAL" clId="{DB5EA1C8-ABA6-49D4-A17B-78167C9FA22F}" dt="2023-03-18T10:55:57.911" v="5447" actId="165"/>
          <ac:spMkLst>
            <pc:docMk/>
            <pc:sldMk cId="3464430237" sldId="386"/>
            <ac:spMk id="26" creationId="{22751596-FD0E-C841-5935-1C3B83ED3578}"/>
          </ac:spMkLst>
        </pc:spChg>
        <pc:spChg chg="mod">
          <ac:chgData name="Ambroise Lafont" userId="41641f61-f68e-411f-9f71-8e6497a8828f" providerId="ADAL" clId="{DB5EA1C8-ABA6-49D4-A17B-78167C9FA22F}" dt="2023-03-18T10:55:57.911" v="5447" actId="165"/>
          <ac:spMkLst>
            <pc:docMk/>
            <pc:sldMk cId="3464430237" sldId="386"/>
            <ac:spMk id="29" creationId="{E8B67BC9-15DD-785B-908E-AEE68519669D}"/>
          </ac:spMkLst>
        </pc:spChg>
        <pc:spChg chg="mod">
          <ac:chgData name="Ambroise Lafont" userId="41641f61-f68e-411f-9f71-8e6497a8828f" providerId="ADAL" clId="{DB5EA1C8-ABA6-49D4-A17B-78167C9FA22F}" dt="2023-03-18T10:55:57.911" v="5447" actId="165"/>
          <ac:spMkLst>
            <pc:docMk/>
            <pc:sldMk cId="3464430237" sldId="386"/>
            <ac:spMk id="30" creationId="{1FE98364-9C67-0D05-AD6C-E4CE86ACDCAE}"/>
          </ac:spMkLst>
        </pc:spChg>
        <pc:grpChg chg="mod topLvl">
          <ac:chgData name="Ambroise Lafont" userId="41641f61-f68e-411f-9f71-8e6497a8828f" providerId="ADAL" clId="{DB5EA1C8-ABA6-49D4-A17B-78167C9FA22F}" dt="2023-03-18T10:55:57.911" v="5447" actId="165"/>
          <ac:grpSpMkLst>
            <pc:docMk/>
            <pc:sldMk cId="3464430237" sldId="386"/>
            <ac:grpSpMk id="25" creationId="{06253DA0-A125-DB62-CC0F-255768DD068E}"/>
          </ac:grpSpMkLst>
        </pc:grpChg>
        <pc:grpChg chg="del mod">
          <ac:chgData name="Ambroise Lafont" userId="41641f61-f68e-411f-9f71-8e6497a8828f" providerId="ADAL" clId="{DB5EA1C8-ABA6-49D4-A17B-78167C9FA22F}" dt="2023-03-18T10:55:57.911" v="5447" actId="165"/>
          <ac:grpSpMkLst>
            <pc:docMk/>
            <pc:sldMk cId="3464430237" sldId="386"/>
            <ac:grpSpMk id="32" creationId="{1EB3B188-3008-1DE4-73F5-9F3B9EBFBF52}"/>
          </ac:grpSpMkLst>
        </pc:grpChg>
        <pc:picChg chg="add mod">
          <ac:chgData name="Ambroise Lafont" userId="41641f61-f68e-411f-9f71-8e6497a8828f" providerId="ADAL" clId="{DB5EA1C8-ABA6-49D4-A17B-78167C9FA22F}" dt="2023-03-18T10:56:11.270" v="5451" actId="1076"/>
          <ac:picMkLst>
            <pc:docMk/>
            <pc:sldMk cId="3464430237" sldId="386"/>
            <ac:picMk id="3" creationId="{42AADB80-3945-7B67-21FB-1D95FD917933}"/>
          </ac:picMkLst>
        </pc:picChg>
        <pc:picChg chg="mod">
          <ac:chgData name="Ambroise Lafont" userId="41641f61-f68e-411f-9f71-8e6497a8828f" providerId="ADAL" clId="{DB5EA1C8-ABA6-49D4-A17B-78167C9FA22F}" dt="2023-03-18T10:56:17.749" v="5453" actId="1076"/>
          <ac:picMkLst>
            <pc:docMk/>
            <pc:sldMk cId="3464430237" sldId="386"/>
            <ac:picMk id="4" creationId="{56AC2EC7-9654-4220-46DD-46B3DF207EFE}"/>
          </ac:picMkLst>
        </pc:picChg>
        <pc:picChg chg="del">
          <ac:chgData name="Ambroise Lafont" userId="41641f61-f68e-411f-9f71-8e6497a8828f" providerId="ADAL" clId="{DB5EA1C8-ABA6-49D4-A17B-78167C9FA22F}" dt="2023-03-18T10:55:52.776" v="5445" actId="478"/>
          <ac:picMkLst>
            <pc:docMk/>
            <pc:sldMk cId="3464430237" sldId="386"/>
            <ac:picMk id="27" creationId="{83597ED5-E933-DD7E-2E96-16CC51B82715}"/>
          </ac:picMkLst>
        </pc:picChg>
        <pc:picChg chg="del mod">
          <ac:chgData name="Ambroise Lafont" userId="41641f61-f68e-411f-9f71-8e6497a8828f" providerId="ADAL" clId="{DB5EA1C8-ABA6-49D4-A17B-78167C9FA22F}" dt="2023-03-18T10:56:03.558" v="5449" actId="478"/>
          <ac:picMkLst>
            <pc:docMk/>
            <pc:sldMk cId="3464430237" sldId="386"/>
            <ac:picMk id="28" creationId="{2DA805E3-B622-628A-8F97-C2E87A4790F3}"/>
          </ac:picMkLst>
        </pc:picChg>
        <pc:picChg chg="del mod">
          <ac:chgData name="Ambroise Lafont" userId="41641f61-f68e-411f-9f71-8e6497a8828f" providerId="ADAL" clId="{DB5EA1C8-ABA6-49D4-A17B-78167C9FA22F}" dt="2023-03-18T10:56:14.276" v="5452" actId="478"/>
          <ac:picMkLst>
            <pc:docMk/>
            <pc:sldMk cId="3464430237" sldId="386"/>
            <ac:picMk id="31" creationId="{6804B96B-88C7-52C2-6547-C479178C158B}"/>
          </ac:picMkLst>
        </pc:picChg>
      </pc:sldChg>
      <pc:sldChg chg="addSp delSp modSp del mod delAnim modAnim">
        <pc:chgData name="Ambroise Lafont" userId="41641f61-f68e-411f-9f71-8e6497a8828f" providerId="ADAL" clId="{DB5EA1C8-ABA6-49D4-A17B-78167C9FA22F}" dt="2023-03-18T11:05:22.021" v="5708" actId="2696"/>
        <pc:sldMkLst>
          <pc:docMk/>
          <pc:sldMk cId="4184243674" sldId="388"/>
        </pc:sldMkLst>
        <pc:spChg chg="mod">
          <ac:chgData name="Ambroise Lafont" userId="41641f61-f68e-411f-9f71-8e6497a8828f" providerId="ADAL" clId="{DB5EA1C8-ABA6-49D4-A17B-78167C9FA22F}" dt="2023-03-15T15:35:38.309" v="43"/>
          <ac:spMkLst>
            <pc:docMk/>
            <pc:sldMk cId="4184243674" sldId="388"/>
            <ac:spMk id="7" creationId="{2F3E2E4B-EBA0-E2AD-757B-9A71DD1EDF14}"/>
          </ac:spMkLst>
        </pc:spChg>
        <pc:spChg chg="add del mod">
          <ac:chgData name="Ambroise Lafont" userId="41641f61-f68e-411f-9f71-8e6497a8828f" providerId="ADAL" clId="{DB5EA1C8-ABA6-49D4-A17B-78167C9FA22F}" dt="2023-03-16T07:26:30.068" v="575" actId="478"/>
          <ac:spMkLst>
            <pc:docMk/>
            <pc:sldMk cId="4184243674" sldId="388"/>
            <ac:spMk id="13" creationId="{564899DA-9BB7-7634-3332-E53F46A64084}"/>
          </ac:spMkLst>
        </pc:spChg>
        <pc:grpChg chg="mod">
          <ac:chgData name="Ambroise Lafont" userId="41641f61-f68e-411f-9f71-8e6497a8828f" providerId="ADAL" clId="{DB5EA1C8-ABA6-49D4-A17B-78167C9FA22F}" dt="2023-03-15T15:35:00.392" v="37" actId="14100"/>
          <ac:grpSpMkLst>
            <pc:docMk/>
            <pc:sldMk cId="4184243674" sldId="388"/>
            <ac:grpSpMk id="2" creationId="{08CB6371-8A20-46BD-3D34-83E97CA1B10D}"/>
          </ac:grpSpMkLst>
        </pc:grpChg>
      </pc:sldChg>
      <pc:sldChg chg="addSp delSp modSp mod modNotesTx">
        <pc:chgData name="Ambroise Lafont" userId="41641f61-f68e-411f-9f71-8e6497a8828f" providerId="ADAL" clId="{DB5EA1C8-ABA6-49D4-A17B-78167C9FA22F}" dt="2023-03-23T17:02:06.832" v="48980" actId="14100"/>
        <pc:sldMkLst>
          <pc:docMk/>
          <pc:sldMk cId="572038989" sldId="389"/>
        </pc:sldMkLst>
        <pc:spChg chg="add del mod">
          <ac:chgData name="Ambroise Lafont" userId="41641f61-f68e-411f-9f71-8e6497a8828f" providerId="ADAL" clId="{DB5EA1C8-ABA6-49D4-A17B-78167C9FA22F}" dt="2023-03-23T16:58:19.160" v="48945" actId="478"/>
          <ac:spMkLst>
            <pc:docMk/>
            <pc:sldMk cId="572038989" sldId="389"/>
            <ac:spMk id="2" creationId="{6AD57ED9-E15F-6BEE-4BF5-8FD4603D1642}"/>
          </ac:spMkLst>
        </pc:spChg>
        <pc:spChg chg="del mod">
          <ac:chgData name="Ambroise Lafont" userId="41641f61-f68e-411f-9f71-8e6497a8828f" providerId="ADAL" clId="{DB5EA1C8-ABA6-49D4-A17B-78167C9FA22F}" dt="2023-03-22T19:26:07.761" v="41504" actId="21"/>
          <ac:spMkLst>
            <pc:docMk/>
            <pc:sldMk cId="572038989" sldId="389"/>
            <ac:spMk id="2" creationId="{E7DD914E-0B85-7CF7-1009-16D40DF89CA7}"/>
          </ac:spMkLst>
        </pc:spChg>
        <pc:spChg chg="mod">
          <ac:chgData name="Ambroise Lafont" userId="41641f61-f68e-411f-9f71-8e6497a8828f" providerId="ADAL" clId="{DB5EA1C8-ABA6-49D4-A17B-78167C9FA22F}" dt="2023-03-23T06:34:44.573" v="45256" actId="1036"/>
          <ac:spMkLst>
            <pc:docMk/>
            <pc:sldMk cId="572038989" sldId="389"/>
            <ac:spMk id="3" creationId="{8A8A34F2-A94C-FE10-C596-638502D30479}"/>
          </ac:spMkLst>
        </pc:spChg>
        <pc:spChg chg="add mod">
          <ac:chgData name="Ambroise Lafont" userId="41641f61-f68e-411f-9f71-8e6497a8828f" providerId="ADAL" clId="{DB5EA1C8-ABA6-49D4-A17B-78167C9FA22F}" dt="2023-03-23T06:34:44.573" v="45256" actId="1036"/>
          <ac:spMkLst>
            <pc:docMk/>
            <pc:sldMk cId="572038989" sldId="389"/>
            <ac:spMk id="4" creationId="{79510905-FEE5-9C3D-1BC8-22002303AB45}"/>
          </ac:spMkLst>
        </pc:spChg>
        <pc:spChg chg="mod">
          <ac:chgData name="Ambroise Lafont" userId="41641f61-f68e-411f-9f71-8e6497a8828f" providerId="ADAL" clId="{DB5EA1C8-ABA6-49D4-A17B-78167C9FA22F}" dt="2023-03-23T06:34:44.573" v="45256" actId="1036"/>
          <ac:spMkLst>
            <pc:docMk/>
            <pc:sldMk cId="572038989" sldId="389"/>
            <ac:spMk id="5" creationId="{1678584E-1827-BCCC-C074-DBAC6BBC8B95}"/>
          </ac:spMkLst>
        </pc:spChg>
        <pc:spChg chg="mod">
          <ac:chgData name="Ambroise Lafont" userId="41641f61-f68e-411f-9f71-8e6497a8828f" providerId="ADAL" clId="{DB5EA1C8-ABA6-49D4-A17B-78167C9FA22F}" dt="2023-03-23T06:34:44.573" v="45256" actId="1036"/>
          <ac:spMkLst>
            <pc:docMk/>
            <pc:sldMk cId="572038989" sldId="389"/>
            <ac:spMk id="6" creationId="{CB1700E0-053D-160F-A26D-E078C6F6B691}"/>
          </ac:spMkLst>
        </pc:spChg>
        <pc:spChg chg="add del mod">
          <ac:chgData name="Ambroise Lafont" userId="41641f61-f68e-411f-9f71-8e6497a8828f" providerId="ADAL" clId="{DB5EA1C8-ABA6-49D4-A17B-78167C9FA22F}" dt="2023-03-22T19:26:09.939" v="41505" actId="478"/>
          <ac:spMkLst>
            <pc:docMk/>
            <pc:sldMk cId="572038989" sldId="389"/>
            <ac:spMk id="7" creationId="{090A531A-D63D-734A-7D41-09F96484DBDC}"/>
          </ac:spMkLst>
        </pc:spChg>
        <pc:spChg chg="add mod">
          <ac:chgData name="Ambroise Lafont" userId="41641f61-f68e-411f-9f71-8e6497a8828f" providerId="ADAL" clId="{DB5EA1C8-ABA6-49D4-A17B-78167C9FA22F}" dt="2023-03-23T16:58:36.502" v="48949" actId="1076"/>
          <ac:spMkLst>
            <pc:docMk/>
            <pc:sldMk cId="572038989" sldId="389"/>
            <ac:spMk id="7" creationId="{C891DE32-9400-27B6-7B1F-6B2CB1F9BB59}"/>
          </ac:spMkLst>
        </pc:spChg>
        <pc:spChg chg="add mod">
          <ac:chgData name="Ambroise Lafont" userId="41641f61-f68e-411f-9f71-8e6497a8828f" providerId="ADAL" clId="{DB5EA1C8-ABA6-49D4-A17B-78167C9FA22F}" dt="2023-03-22T19:55:48.421" v="42078" actId="1036"/>
          <ac:spMkLst>
            <pc:docMk/>
            <pc:sldMk cId="572038989" sldId="389"/>
            <ac:spMk id="8" creationId="{7C3C8A5B-29C5-1C5D-F4D2-2E6812C8116B}"/>
          </ac:spMkLst>
        </pc:spChg>
        <pc:spChg chg="mod">
          <ac:chgData name="Ambroise Lafont" userId="41641f61-f68e-411f-9f71-8e6497a8828f" providerId="ADAL" clId="{DB5EA1C8-ABA6-49D4-A17B-78167C9FA22F}" dt="2023-03-23T06:34:44.573" v="45256" actId="1036"/>
          <ac:spMkLst>
            <pc:docMk/>
            <pc:sldMk cId="572038989" sldId="389"/>
            <ac:spMk id="9" creationId="{D93FED54-9DF2-5B23-16E4-0DDB3AA5808B}"/>
          </ac:spMkLst>
        </pc:spChg>
        <pc:spChg chg="mod">
          <ac:chgData name="Ambroise Lafont" userId="41641f61-f68e-411f-9f71-8e6497a8828f" providerId="ADAL" clId="{DB5EA1C8-ABA6-49D4-A17B-78167C9FA22F}" dt="2023-03-23T06:34:44.573" v="45256" actId="1036"/>
          <ac:spMkLst>
            <pc:docMk/>
            <pc:sldMk cId="572038989" sldId="389"/>
            <ac:spMk id="10" creationId="{E04EBC14-C50D-9E28-91F5-41B237AAC1ED}"/>
          </ac:spMkLst>
        </pc:spChg>
        <pc:spChg chg="mod">
          <ac:chgData name="Ambroise Lafont" userId="41641f61-f68e-411f-9f71-8e6497a8828f" providerId="ADAL" clId="{DB5EA1C8-ABA6-49D4-A17B-78167C9FA22F}" dt="2023-03-23T17:02:06.832" v="48980" actId="14100"/>
          <ac:spMkLst>
            <pc:docMk/>
            <pc:sldMk cId="572038989" sldId="389"/>
            <ac:spMk id="11" creationId="{DB46843D-4E5F-B901-75B9-EA04745843A0}"/>
          </ac:spMkLst>
        </pc:spChg>
        <pc:spChg chg="mod">
          <ac:chgData name="Ambroise Lafont" userId="41641f61-f68e-411f-9f71-8e6497a8828f" providerId="ADAL" clId="{DB5EA1C8-ABA6-49D4-A17B-78167C9FA22F}" dt="2023-03-22T19:55:15.776" v="42064" actId="1035"/>
          <ac:spMkLst>
            <pc:docMk/>
            <pc:sldMk cId="572038989" sldId="389"/>
            <ac:spMk id="12" creationId="{D30DB6E6-5E3B-C7EC-A467-19C7B192BBBA}"/>
          </ac:spMkLst>
        </pc:spChg>
        <pc:spChg chg="mod">
          <ac:chgData name="Ambroise Lafont" userId="41641f61-f68e-411f-9f71-8e6497a8828f" providerId="ADAL" clId="{DB5EA1C8-ABA6-49D4-A17B-78167C9FA22F}" dt="2023-03-23T06:34:44.573" v="45256" actId="1036"/>
          <ac:spMkLst>
            <pc:docMk/>
            <pc:sldMk cId="572038989" sldId="389"/>
            <ac:spMk id="13" creationId="{2FC85895-F8EB-D064-57BA-B40223FDF36E}"/>
          </ac:spMkLst>
        </pc:spChg>
        <pc:spChg chg="add mod">
          <ac:chgData name="Ambroise Lafont" userId="41641f61-f68e-411f-9f71-8e6497a8828f" providerId="ADAL" clId="{DB5EA1C8-ABA6-49D4-A17B-78167C9FA22F}" dt="2023-03-23T06:34:44.573" v="45256" actId="1036"/>
          <ac:spMkLst>
            <pc:docMk/>
            <pc:sldMk cId="572038989" sldId="389"/>
            <ac:spMk id="14" creationId="{D2F6A998-A84E-1BAF-5737-3E70304CBDAF}"/>
          </ac:spMkLst>
        </pc:spChg>
        <pc:spChg chg="add mod">
          <ac:chgData name="Ambroise Lafont" userId="41641f61-f68e-411f-9f71-8e6497a8828f" providerId="ADAL" clId="{DB5EA1C8-ABA6-49D4-A17B-78167C9FA22F}" dt="2023-03-23T06:34:44.573" v="45256" actId="1036"/>
          <ac:spMkLst>
            <pc:docMk/>
            <pc:sldMk cId="572038989" sldId="389"/>
            <ac:spMk id="15" creationId="{5B2E3B58-9461-3D7E-8D8C-4152D330B68B}"/>
          </ac:spMkLst>
        </pc:spChg>
        <pc:spChg chg="mod">
          <ac:chgData name="Ambroise Lafont" userId="41641f61-f68e-411f-9f71-8e6497a8828f" providerId="ADAL" clId="{DB5EA1C8-ABA6-49D4-A17B-78167C9FA22F}" dt="2023-03-23T17:02:06.832" v="48980" actId="14100"/>
          <ac:spMkLst>
            <pc:docMk/>
            <pc:sldMk cId="572038989" sldId="389"/>
            <ac:spMk id="16" creationId="{F7108416-C5D8-91FF-BC19-7AC3796C15BE}"/>
          </ac:spMkLst>
        </pc:spChg>
        <pc:spChg chg="mod">
          <ac:chgData name="Ambroise Lafont" userId="41641f61-f68e-411f-9f71-8e6497a8828f" providerId="ADAL" clId="{DB5EA1C8-ABA6-49D4-A17B-78167C9FA22F}" dt="2023-03-23T17:02:06.832" v="48980" actId="14100"/>
          <ac:spMkLst>
            <pc:docMk/>
            <pc:sldMk cId="572038989" sldId="389"/>
            <ac:spMk id="17" creationId="{5EEA95DF-8FC6-744D-4BFF-6FA16A47F000}"/>
          </ac:spMkLst>
        </pc:spChg>
        <pc:spChg chg="mod ord">
          <ac:chgData name="Ambroise Lafont" userId="41641f61-f68e-411f-9f71-8e6497a8828f" providerId="ADAL" clId="{DB5EA1C8-ABA6-49D4-A17B-78167C9FA22F}" dt="2023-03-23T16:58:40.649" v="48950" actId="170"/>
          <ac:spMkLst>
            <pc:docMk/>
            <pc:sldMk cId="572038989" sldId="389"/>
            <ac:spMk id="18" creationId="{7816EC7E-CEC6-16E2-1ECC-D2420C1BC792}"/>
          </ac:spMkLst>
        </pc:spChg>
        <pc:spChg chg="mod">
          <ac:chgData name="Ambroise Lafont" userId="41641f61-f68e-411f-9f71-8e6497a8828f" providerId="ADAL" clId="{DB5EA1C8-ABA6-49D4-A17B-78167C9FA22F}" dt="2023-03-23T06:34:44.573" v="45256" actId="1036"/>
          <ac:spMkLst>
            <pc:docMk/>
            <pc:sldMk cId="572038989" sldId="389"/>
            <ac:spMk id="19" creationId="{BE2F45C0-A0C4-A530-8675-8394E35EEADB}"/>
          </ac:spMkLst>
        </pc:spChg>
        <pc:spChg chg="add mod">
          <ac:chgData name="Ambroise Lafont" userId="41641f61-f68e-411f-9f71-8e6497a8828f" providerId="ADAL" clId="{DB5EA1C8-ABA6-49D4-A17B-78167C9FA22F}" dt="2023-03-23T17:01:08.528" v="48979" actId="14100"/>
          <ac:spMkLst>
            <pc:docMk/>
            <pc:sldMk cId="572038989" sldId="389"/>
            <ac:spMk id="20" creationId="{9FF6A1FD-2613-BB7E-AD93-296D5DA86DCB}"/>
          </ac:spMkLst>
        </pc:spChg>
        <pc:spChg chg="mod">
          <ac:chgData name="Ambroise Lafont" userId="41641f61-f68e-411f-9f71-8e6497a8828f" providerId="ADAL" clId="{DB5EA1C8-ABA6-49D4-A17B-78167C9FA22F}" dt="2023-03-23T06:34:44.573" v="45256" actId="1036"/>
          <ac:spMkLst>
            <pc:docMk/>
            <pc:sldMk cId="572038989" sldId="389"/>
            <ac:spMk id="22" creationId="{A64CE321-9697-7709-F3FE-53A114823C19}"/>
          </ac:spMkLst>
        </pc:spChg>
        <pc:spChg chg="del mod">
          <ac:chgData name="Ambroise Lafont" userId="41641f61-f68e-411f-9f71-8e6497a8828f" providerId="ADAL" clId="{DB5EA1C8-ABA6-49D4-A17B-78167C9FA22F}" dt="2023-03-23T16:59:28.350" v="48958" actId="478"/>
          <ac:spMkLst>
            <pc:docMk/>
            <pc:sldMk cId="572038989" sldId="389"/>
            <ac:spMk id="24" creationId="{41F6532E-348B-383E-2A39-F9CE06945ABF}"/>
          </ac:spMkLst>
        </pc:spChg>
        <pc:spChg chg="mod">
          <ac:chgData name="Ambroise Lafont" userId="41641f61-f68e-411f-9f71-8e6497a8828f" providerId="ADAL" clId="{DB5EA1C8-ABA6-49D4-A17B-78167C9FA22F}" dt="2023-03-23T06:34:44.573" v="45256" actId="1036"/>
          <ac:spMkLst>
            <pc:docMk/>
            <pc:sldMk cId="572038989" sldId="389"/>
            <ac:spMk id="25" creationId="{0F870704-9FDE-6858-2E28-84D3DA52B7A9}"/>
          </ac:spMkLst>
        </pc:spChg>
        <pc:spChg chg="mod">
          <ac:chgData name="Ambroise Lafont" userId="41641f61-f68e-411f-9f71-8e6497a8828f" providerId="ADAL" clId="{DB5EA1C8-ABA6-49D4-A17B-78167C9FA22F}" dt="2023-03-23T06:34:44.573" v="45256" actId="1036"/>
          <ac:spMkLst>
            <pc:docMk/>
            <pc:sldMk cId="572038989" sldId="389"/>
            <ac:spMk id="27" creationId="{C3C46889-8D6B-B3E3-9DA2-B1EB195D4164}"/>
          </ac:spMkLst>
        </pc:spChg>
        <pc:spChg chg="mod">
          <ac:chgData name="Ambroise Lafont" userId="41641f61-f68e-411f-9f71-8e6497a8828f" providerId="ADAL" clId="{DB5EA1C8-ABA6-49D4-A17B-78167C9FA22F}" dt="2023-03-23T06:34:44.573" v="45256" actId="1036"/>
          <ac:spMkLst>
            <pc:docMk/>
            <pc:sldMk cId="572038989" sldId="389"/>
            <ac:spMk id="30" creationId="{90E322AB-ABE2-3EE6-557C-65DBB7FE4F8C}"/>
          </ac:spMkLst>
        </pc:spChg>
        <pc:spChg chg="mod">
          <ac:chgData name="Ambroise Lafont" userId="41641f61-f68e-411f-9f71-8e6497a8828f" providerId="ADAL" clId="{DB5EA1C8-ABA6-49D4-A17B-78167C9FA22F}" dt="2023-03-23T06:34:44.573" v="45256" actId="1036"/>
          <ac:spMkLst>
            <pc:docMk/>
            <pc:sldMk cId="572038989" sldId="389"/>
            <ac:spMk id="32" creationId="{1E65B5B9-D2BE-1557-2B8A-BBC7B2B34079}"/>
          </ac:spMkLst>
        </pc:spChg>
        <pc:spChg chg="mod ord">
          <ac:chgData name="Ambroise Lafont" userId="41641f61-f68e-411f-9f71-8e6497a8828f" providerId="ADAL" clId="{DB5EA1C8-ABA6-49D4-A17B-78167C9FA22F}" dt="2023-03-23T17:00:37.812" v="48977" actId="166"/>
          <ac:spMkLst>
            <pc:docMk/>
            <pc:sldMk cId="572038989" sldId="389"/>
            <ac:spMk id="34" creationId="{FC360FC5-E2E5-7D51-6517-2EF14B1870B7}"/>
          </ac:spMkLst>
        </pc:spChg>
        <pc:picChg chg="add mod">
          <ac:chgData name="Ambroise Lafont" userId="41641f61-f68e-411f-9f71-8e6497a8828f" providerId="ADAL" clId="{DB5EA1C8-ABA6-49D4-A17B-78167C9FA22F}" dt="2023-03-23T16:56:35.119" v="48937" actId="14100"/>
          <ac:picMkLst>
            <pc:docMk/>
            <pc:sldMk cId="572038989" sldId="389"/>
            <ac:picMk id="1026" creationId="{9720B31C-0735-EFD3-FF5B-996FC47DD8FA}"/>
          </ac:picMkLst>
        </pc:picChg>
      </pc:sldChg>
      <pc:sldChg chg="addSp delSp modSp add mod ord modNotesTx">
        <pc:chgData name="Ambroise Lafont" userId="41641f61-f68e-411f-9f71-8e6497a8828f" providerId="ADAL" clId="{DB5EA1C8-ABA6-49D4-A17B-78167C9FA22F}" dt="2023-03-23T15:17:10.712" v="45679" actId="20577"/>
        <pc:sldMkLst>
          <pc:docMk/>
          <pc:sldMk cId="2654947498" sldId="390"/>
        </pc:sldMkLst>
        <pc:spChg chg="mod">
          <ac:chgData name="Ambroise Lafont" userId="41641f61-f68e-411f-9f71-8e6497a8828f" providerId="ADAL" clId="{DB5EA1C8-ABA6-49D4-A17B-78167C9FA22F}" dt="2023-03-22T11:08:05.418" v="36062" actId="1036"/>
          <ac:spMkLst>
            <pc:docMk/>
            <pc:sldMk cId="2654947498" sldId="390"/>
            <ac:spMk id="2" creationId="{932198CF-D325-EA39-8B31-A85B0199CAED}"/>
          </ac:spMkLst>
        </pc:spChg>
        <pc:spChg chg="mod">
          <ac:chgData name="Ambroise Lafont" userId="41641f61-f68e-411f-9f71-8e6497a8828f" providerId="ADAL" clId="{DB5EA1C8-ABA6-49D4-A17B-78167C9FA22F}" dt="2023-03-22T11:08:05.418" v="36062" actId="1036"/>
          <ac:spMkLst>
            <pc:docMk/>
            <pc:sldMk cId="2654947498" sldId="390"/>
            <ac:spMk id="3" creationId="{098FEF9C-21ED-35DA-AB24-00429573C243}"/>
          </ac:spMkLst>
        </pc:spChg>
        <pc:spChg chg="add del mod">
          <ac:chgData name="Ambroise Lafont" userId="41641f61-f68e-411f-9f71-8e6497a8828f" providerId="ADAL" clId="{DB5EA1C8-ABA6-49D4-A17B-78167C9FA22F}" dt="2023-03-18T08:18:26.605" v="2335" actId="478"/>
          <ac:spMkLst>
            <pc:docMk/>
            <pc:sldMk cId="2654947498" sldId="390"/>
            <ac:spMk id="4" creationId="{41D54A2C-B985-78FD-41CE-DF75D76A0255}"/>
          </ac:spMkLst>
        </pc:spChg>
        <pc:spChg chg="add del mod">
          <ac:chgData name="Ambroise Lafont" userId="41641f61-f68e-411f-9f71-8e6497a8828f" providerId="ADAL" clId="{DB5EA1C8-ABA6-49D4-A17B-78167C9FA22F}" dt="2023-03-22T11:08:00.839" v="36046" actId="478"/>
          <ac:spMkLst>
            <pc:docMk/>
            <pc:sldMk cId="2654947498" sldId="390"/>
            <ac:spMk id="4" creationId="{9A2BF703-BB3D-38F3-656B-9BBF9D8360CC}"/>
          </ac:spMkLst>
        </pc:spChg>
        <pc:spChg chg="del mod">
          <ac:chgData name="Ambroise Lafont" userId="41641f61-f68e-411f-9f71-8e6497a8828f" providerId="ADAL" clId="{DB5EA1C8-ABA6-49D4-A17B-78167C9FA22F}" dt="2023-03-16T07:17:33.760" v="282" actId="478"/>
          <ac:spMkLst>
            <pc:docMk/>
            <pc:sldMk cId="2654947498" sldId="390"/>
            <ac:spMk id="4" creationId="{AFDE9E6B-008B-9AED-F905-DBB064C27180}"/>
          </ac:spMkLst>
        </pc:spChg>
        <pc:spChg chg="del">
          <ac:chgData name="Ambroise Lafont" userId="41641f61-f68e-411f-9f71-8e6497a8828f" providerId="ADAL" clId="{DB5EA1C8-ABA6-49D4-A17B-78167C9FA22F}" dt="2023-03-18T08:14:07.547" v="2223" actId="478"/>
          <ac:spMkLst>
            <pc:docMk/>
            <pc:sldMk cId="2654947498" sldId="390"/>
            <ac:spMk id="5" creationId="{8066479D-A24C-37DB-2DB0-2D4AFA5F6EFE}"/>
          </ac:spMkLst>
        </pc:spChg>
        <pc:spChg chg="mod">
          <ac:chgData name="Ambroise Lafont" userId="41641f61-f68e-411f-9f71-8e6497a8828f" providerId="ADAL" clId="{DB5EA1C8-ABA6-49D4-A17B-78167C9FA22F}" dt="2023-03-22T11:08:05.418" v="36062" actId="1036"/>
          <ac:spMkLst>
            <pc:docMk/>
            <pc:sldMk cId="2654947498" sldId="390"/>
            <ac:spMk id="6" creationId="{2C94A7FB-2FA0-0535-C8F8-ED3C5F28956C}"/>
          </ac:spMkLst>
        </pc:spChg>
        <pc:spChg chg="mod">
          <ac:chgData name="Ambroise Lafont" userId="41641f61-f68e-411f-9f71-8e6497a8828f" providerId="ADAL" clId="{DB5EA1C8-ABA6-49D4-A17B-78167C9FA22F}" dt="2023-03-22T11:08:05.418" v="36062" actId="1036"/>
          <ac:spMkLst>
            <pc:docMk/>
            <pc:sldMk cId="2654947498" sldId="390"/>
            <ac:spMk id="7" creationId="{7B6069C0-227A-3D32-0EA7-B86794A79924}"/>
          </ac:spMkLst>
        </pc:spChg>
        <pc:spChg chg="mod">
          <ac:chgData name="Ambroise Lafont" userId="41641f61-f68e-411f-9f71-8e6497a8828f" providerId="ADAL" clId="{DB5EA1C8-ABA6-49D4-A17B-78167C9FA22F}" dt="2023-03-22T11:08:05.418" v="36062" actId="1036"/>
          <ac:spMkLst>
            <pc:docMk/>
            <pc:sldMk cId="2654947498" sldId="390"/>
            <ac:spMk id="8" creationId="{C954FE2F-55B5-3D64-71F1-4E16BDD34869}"/>
          </ac:spMkLst>
        </pc:spChg>
        <pc:spChg chg="mod">
          <ac:chgData name="Ambroise Lafont" userId="41641f61-f68e-411f-9f71-8e6497a8828f" providerId="ADAL" clId="{DB5EA1C8-ABA6-49D4-A17B-78167C9FA22F}" dt="2023-03-22T11:08:05.418" v="36062" actId="1036"/>
          <ac:spMkLst>
            <pc:docMk/>
            <pc:sldMk cId="2654947498" sldId="390"/>
            <ac:spMk id="9" creationId="{334B7B04-EAC7-CC08-EC08-2282D4EAF1B9}"/>
          </ac:spMkLst>
        </pc:spChg>
        <pc:spChg chg="add del mod">
          <ac:chgData name="Ambroise Lafont" userId="41641f61-f68e-411f-9f71-8e6497a8828f" providerId="ADAL" clId="{DB5EA1C8-ABA6-49D4-A17B-78167C9FA22F}" dt="2023-03-22T11:08:03.350" v="36047" actId="478"/>
          <ac:spMkLst>
            <pc:docMk/>
            <pc:sldMk cId="2654947498" sldId="390"/>
            <ac:spMk id="10" creationId="{414DB2FB-77E1-327D-CF71-414C3E9800A7}"/>
          </ac:spMkLst>
        </pc:spChg>
        <pc:spChg chg="del mod">
          <ac:chgData name="Ambroise Lafont" userId="41641f61-f68e-411f-9f71-8e6497a8828f" providerId="ADAL" clId="{DB5EA1C8-ABA6-49D4-A17B-78167C9FA22F}" dt="2023-03-18T08:14:57.713" v="2235" actId="478"/>
          <ac:spMkLst>
            <pc:docMk/>
            <pc:sldMk cId="2654947498" sldId="390"/>
            <ac:spMk id="10" creationId="{72D21358-D403-EF59-F5C5-BB9D8DEFB007}"/>
          </ac:spMkLst>
        </pc:spChg>
        <pc:spChg chg="mod">
          <ac:chgData name="Ambroise Lafont" userId="41641f61-f68e-411f-9f71-8e6497a8828f" providerId="ADAL" clId="{DB5EA1C8-ABA6-49D4-A17B-78167C9FA22F}" dt="2023-03-22T11:08:05.418" v="36062" actId="1036"/>
          <ac:spMkLst>
            <pc:docMk/>
            <pc:sldMk cId="2654947498" sldId="390"/>
            <ac:spMk id="11" creationId="{8F6278D2-239E-C6EC-2813-BE62B15AA846}"/>
          </ac:spMkLst>
        </pc:spChg>
        <pc:spChg chg="add mod">
          <ac:chgData name="Ambroise Lafont" userId="41641f61-f68e-411f-9f71-8e6497a8828f" providerId="ADAL" clId="{DB5EA1C8-ABA6-49D4-A17B-78167C9FA22F}" dt="2023-03-22T11:08:13.524" v="36084" actId="20577"/>
          <ac:spMkLst>
            <pc:docMk/>
            <pc:sldMk cId="2654947498" sldId="390"/>
            <ac:spMk id="12" creationId="{28B7D143-67DD-4CCE-17DA-226BA34184DC}"/>
          </ac:spMkLst>
        </pc:spChg>
        <pc:spChg chg="del mod">
          <ac:chgData name="Ambroise Lafont" userId="41641f61-f68e-411f-9f71-8e6497a8828f" providerId="ADAL" clId="{DB5EA1C8-ABA6-49D4-A17B-78167C9FA22F}" dt="2023-03-18T08:13:52.280" v="2202" actId="478"/>
          <ac:spMkLst>
            <pc:docMk/>
            <pc:sldMk cId="2654947498" sldId="390"/>
            <ac:spMk id="12" creationId="{3210A3E2-5C97-87D2-486C-A2BDEC253EBE}"/>
          </ac:spMkLst>
        </pc:spChg>
        <pc:spChg chg="mod">
          <ac:chgData name="Ambroise Lafont" userId="41641f61-f68e-411f-9f71-8e6497a8828f" providerId="ADAL" clId="{DB5EA1C8-ABA6-49D4-A17B-78167C9FA22F}" dt="2023-03-22T11:08:05.418" v="36062" actId="1036"/>
          <ac:spMkLst>
            <pc:docMk/>
            <pc:sldMk cId="2654947498" sldId="390"/>
            <ac:spMk id="13" creationId="{B49508ED-C097-D707-C235-ABDE0C8A017F}"/>
          </ac:spMkLst>
        </pc:spChg>
        <pc:spChg chg="mod">
          <ac:chgData name="Ambroise Lafont" userId="41641f61-f68e-411f-9f71-8e6497a8828f" providerId="ADAL" clId="{DB5EA1C8-ABA6-49D4-A17B-78167C9FA22F}" dt="2023-03-22T11:08:05.418" v="36062" actId="1036"/>
          <ac:spMkLst>
            <pc:docMk/>
            <pc:sldMk cId="2654947498" sldId="390"/>
            <ac:spMk id="14" creationId="{FD166459-7287-D30A-55C7-4BC500D754D9}"/>
          </ac:spMkLst>
        </pc:spChg>
        <pc:spChg chg="mod">
          <ac:chgData name="Ambroise Lafont" userId="41641f61-f68e-411f-9f71-8e6497a8828f" providerId="ADAL" clId="{DB5EA1C8-ABA6-49D4-A17B-78167C9FA22F}" dt="2023-03-22T11:08:05.418" v="36062" actId="1036"/>
          <ac:spMkLst>
            <pc:docMk/>
            <pc:sldMk cId="2654947498" sldId="390"/>
            <ac:spMk id="15" creationId="{E85AEE65-1966-6DF8-5280-4C5CB74C09CC}"/>
          </ac:spMkLst>
        </pc:spChg>
        <pc:spChg chg="add mod">
          <ac:chgData name="Ambroise Lafont" userId="41641f61-f68e-411f-9f71-8e6497a8828f" providerId="ADAL" clId="{DB5EA1C8-ABA6-49D4-A17B-78167C9FA22F}" dt="2023-03-22T11:08:05.418" v="36062" actId="1036"/>
          <ac:spMkLst>
            <pc:docMk/>
            <pc:sldMk cId="2654947498" sldId="390"/>
            <ac:spMk id="16" creationId="{068BE610-517B-43EC-58FB-3108E4404F25}"/>
          </ac:spMkLst>
        </pc:spChg>
        <pc:spChg chg="mod">
          <ac:chgData name="Ambroise Lafont" userId="41641f61-f68e-411f-9f71-8e6497a8828f" providerId="ADAL" clId="{DB5EA1C8-ABA6-49D4-A17B-78167C9FA22F}" dt="2023-03-22T11:08:05.418" v="36062" actId="1036"/>
          <ac:spMkLst>
            <pc:docMk/>
            <pc:sldMk cId="2654947498" sldId="390"/>
            <ac:spMk id="17" creationId="{BD8B431D-787C-5501-E6CA-F436E19A2789}"/>
          </ac:spMkLst>
        </pc:spChg>
        <pc:spChg chg="mod">
          <ac:chgData name="Ambroise Lafont" userId="41641f61-f68e-411f-9f71-8e6497a8828f" providerId="ADAL" clId="{DB5EA1C8-ABA6-49D4-A17B-78167C9FA22F}" dt="2023-03-22T11:08:05.418" v="36062" actId="1036"/>
          <ac:spMkLst>
            <pc:docMk/>
            <pc:sldMk cId="2654947498" sldId="390"/>
            <ac:spMk id="18" creationId="{1A353EAA-8DB0-A617-AE3A-AFF4C870ED37}"/>
          </ac:spMkLst>
        </pc:spChg>
        <pc:spChg chg="mod">
          <ac:chgData name="Ambroise Lafont" userId="41641f61-f68e-411f-9f71-8e6497a8828f" providerId="ADAL" clId="{DB5EA1C8-ABA6-49D4-A17B-78167C9FA22F}" dt="2023-03-22T11:08:05.418" v="36062" actId="1036"/>
          <ac:spMkLst>
            <pc:docMk/>
            <pc:sldMk cId="2654947498" sldId="390"/>
            <ac:spMk id="19" creationId="{7F240532-B23E-0702-B394-A2A8CDBE7BA8}"/>
          </ac:spMkLst>
        </pc:spChg>
        <pc:spChg chg="mod">
          <ac:chgData name="Ambroise Lafont" userId="41641f61-f68e-411f-9f71-8e6497a8828f" providerId="ADAL" clId="{DB5EA1C8-ABA6-49D4-A17B-78167C9FA22F}" dt="2023-03-22T11:08:05.418" v="36062" actId="1036"/>
          <ac:spMkLst>
            <pc:docMk/>
            <pc:sldMk cId="2654947498" sldId="390"/>
            <ac:spMk id="20" creationId="{1B886C59-993C-6EA6-1D09-62D0B075E41D}"/>
          </ac:spMkLst>
        </pc:spChg>
        <pc:spChg chg="add del mod">
          <ac:chgData name="Ambroise Lafont" userId="41641f61-f68e-411f-9f71-8e6497a8828f" providerId="ADAL" clId="{DB5EA1C8-ABA6-49D4-A17B-78167C9FA22F}" dt="2023-03-18T08:17:58.114" v="2324" actId="478"/>
          <ac:spMkLst>
            <pc:docMk/>
            <pc:sldMk cId="2654947498" sldId="390"/>
            <ac:spMk id="21" creationId="{0427B1AC-68AC-D069-81C7-9CCF0D2475A8}"/>
          </ac:spMkLst>
        </pc:spChg>
        <pc:spChg chg="mod">
          <ac:chgData name="Ambroise Lafont" userId="41641f61-f68e-411f-9f71-8e6497a8828f" providerId="ADAL" clId="{DB5EA1C8-ABA6-49D4-A17B-78167C9FA22F}" dt="2023-03-22T11:08:05.418" v="36062" actId="1036"/>
          <ac:spMkLst>
            <pc:docMk/>
            <pc:sldMk cId="2654947498" sldId="390"/>
            <ac:spMk id="22" creationId="{0001B499-5010-FFB1-9B1E-1CCE0AD774EB}"/>
          </ac:spMkLst>
        </pc:spChg>
        <pc:spChg chg="add del mod">
          <ac:chgData name="Ambroise Lafont" userId="41641f61-f68e-411f-9f71-8e6497a8828f" providerId="ADAL" clId="{DB5EA1C8-ABA6-49D4-A17B-78167C9FA22F}" dt="2023-03-18T08:15:00.323" v="2236" actId="478"/>
          <ac:spMkLst>
            <pc:docMk/>
            <pc:sldMk cId="2654947498" sldId="390"/>
            <ac:spMk id="24" creationId="{4643B97C-6432-7E65-FDCE-0B5035D06152}"/>
          </ac:spMkLst>
        </pc:spChg>
        <pc:spChg chg="add mod">
          <ac:chgData name="Ambroise Lafont" userId="41641f61-f68e-411f-9f71-8e6497a8828f" providerId="ADAL" clId="{DB5EA1C8-ABA6-49D4-A17B-78167C9FA22F}" dt="2023-03-22T11:08:05.418" v="36062" actId="1036"/>
          <ac:spMkLst>
            <pc:docMk/>
            <pc:sldMk cId="2654947498" sldId="390"/>
            <ac:spMk id="25" creationId="{506A0489-3476-58D7-CE99-31954BD7DFA4}"/>
          </ac:spMkLst>
        </pc:spChg>
        <pc:spChg chg="add mod">
          <ac:chgData name="Ambroise Lafont" userId="41641f61-f68e-411f-9f71-8e6497a8828f" providerId="ADAL" clId="{DB5EA1C8-ABA6-49D4-A17B-78167C9FA22F}" dt="2023-03-22T11:08:05.418" v="36062" actId="1036"/>
          <ac:spMkLst>
            <pc:docMk/>
            <pc:sldMk cId="2654947498" sldId="390"/>
            <ac:spMk id="26" creationId="{3A5E3AF3-0019-A738-E315-A6E1078E01AD}"/>
          </ac:spMkLst>
        </pc:spChg>
      </pc:sldChg>
      <pc:sldChg chg="addSp modSp new del mod modAnim modNotesTx">
        <pc:chgData name="Ambroise Lafont" userId="41641f61-f68e-411f-9f71-8e6497a8828f" providerId="ADAL" clId="{DB5EA1C8-ABA6-49D4-A17B-78167C9FA22F}" dt="2023-03-18T10:25:16.657" v="5074" actId="2696"/>
        <pc:sldMkLst>
          <pc:docMk/>
          <pc:sldMk cId="4116634970" sldId="391"/>
        </pc:sldMkLst>
        <pc:spChg chg="mod">
          <ac:chgData name="Ambroise Lafont" userId="41641f61-f68e-411f-9f71-8e6497a8828f" providerId="ADAL" clId="{DB5EA1C8-ABA6-49D4-A17B-78167C9FA22F}" dt="2023-03-16T07:26:36.749" v="597" actId="20577"/>
          <ac:spMkLst>
            <pc:docMk/>
            <pc:sldMk cId="4116634970" sldId="391"/>
            <ac:spMk id="2" creationId="{C6DA8CE6-66C0-DDCB-7DB7-CAD0AEC952EE}"/>
          </ac:spMkLst>
        </pc:spChg>
        <pc:spChg chg="mod">
          <ac:chgData name="Ambroise Lafont" userId="41641f61-f68e-411f-9f71-8e6497a8828f" providerId="ADAL" clId="{DB5EA1C8-ABA6-49D4-A17B-78167C9FA22F}" dt="2023-03-16T07:29:02.957" v="717" actId="14100"/>
          <ac:spMkLst>
            <pc:docMk/>
            <pc:sldMk cId="4116634970" sldId="391"/>
            <ac:spMk id="3" creationId="{51A2FD33-63CE-C94B-ECB8-DB78D91BBE2B}"/>
          </ac:spMkLst>
        </pc:spChg>
        <pc:spChg chg="add mod">
          <ac:chgData name="Ambroise Lafont" userId="41641f61-f68e-411f-9f71-8e6497a8828f" providerId="ADAL" clId="{DB5EA1C8-ABA6-49D4-A17B-78167C9FA22F}" dt="2023-03-16T07:26:47.059" v="613" actId="1076"/>
          <ac:spMkLst>
            <pc:docMk/>
            <pc:sldMk cId="4116634970" sldId="391"/>
            <ac:spMk id="5" creationId="{99B993EC-AFAA-8572-B85E-213138DFB485}"/>
          </ac:spMkLst>
        </pc:spChg>
        <pc:spChg chg="add mod">
          <ac:chgData name="Ambroise Lafont" userId="41641f61-f68e-411f-9f71-8e6497a8828f" providerId="ADAL" clId="{DB5EA1C8-ABA6-49D4-A17B-78167C9FA22F}" dt="2023-03-16T07:26:47.059" v="613" actId="1076"/>
          <ac:spMkLst>
            <pc:docMk/>
            <pc:sldMk cId="4116634970" sldId="391"/>
            <ac:spMk id="6" creationId="{E1006D6A-3B1F-F7CB-539D-E45FA89C98D0}"/>
          </ac:spMkLst>
        </pc:spChg>
        <pc:spChg chg="add mod">
          <ac:chgData name="Ambroise Lafont" userId="41641f61-f68e-411f-9f71-8e6497a8828f" providerId="ADAL" clId="{DB5EA1C8-ABA6-49D4-A17B-78167C9FA22F}" dt="2023-03-16T07:27:38.779" v="716" actId="20577"/>
          <ac:spMkLst>
            <pc:docMk/>
            <pc:sldMk cId="4116634970" sldId="391"/>
            <ac:spMk id="7" creationId="{7E7C7847-E86F-C32D-679B-563C7B200DDF}"/>
          </ac:spMkLst>
        </pc:spChg>
        <pc:spChg chg="add mod">
          <ac:chgData name="Ambroise Lafont" userId="41641f61-f68e-411f-9f71-8e6497a8828f" providerId="ADAL" clId="{DB5EA1C8-ABA6-49D4-A17B-78167C9FA22F}" dt="2023-03-16T07:29:20.186" v="781" actId="114"/>
          <ac:spMkLst>
            <pc:docMk/>
            <pc:sldMk cId="4116634970" sldId="391"/>
            <ac:spMk id="8" creationId="{4F41F520-E5FB-A4BE-99B5-768D64D1E345}"/>
          </ac:spMkLst>
        </pc:spChg>
      </pc:sldChg>
      <pc:sldChg chg="addSp delSp modSp new del mod modAnim">
        <pc:chgData name="Ambroise Lafont" userId="41641f61-f68e-411f-9f71-8e6497a8828f" providerId="ADAL" clId="{DB5EA1C8-ABA6-49D4-A17B-78167C9FA22F}" dt="2023-03-18T09:36:49.326" v="4370" actId="47"/>
        <pc:sldMkLst>
          <pc:docMk/>
          <pc:sldMk cId="2135078401" sldId="392"/>
        </pc:sldMkLst>
        <pc:spChg chg="mod">
          <ac:chgData name="Ambroise Lafont" userId="41641f61-f68e-411f-9f71-8e6497a8828f" providerId="ADAL" clId="{DB5EA1C8-ABA6-49D4-A17B-78167C9FA22F}" dt="2023-03-18T08:38:41.780" v="2524" actId="20577"/>
          <ac:spMkLst>
            <pc:docMk/>
            <pc:sldMk cId="2135078401" sldId="392"/>
            <ac:spMk id="2" creationId="{34AE0601-B262-1D1E-5010-48F6966B6CDC}"/>
          </ac:spMkLst>
        </pc:spChg>
        <pc:spChg chg="del">
          <ac:chgData name="Ambroise Lafont" userId="41641f61-f68e-411f-9f71-8e6497a8828f" providerId="ADAL" clId="{DB5EA1C8-ABA6-49D4-A17B-78167C9FA22F}" dt="2023-03-18T08:40:13.984" v="2527" actId="478"/>
          <ac:spMkLst>
            <pc:docMk/>
            <pc:sldMk cId="2135078401" sldId="392"/>
            <ac:spMk id="3" creationId="{7DA4C4BC-C9C1-FA57-D85B-9A449DDC1894}"/>
          </ac:spMkLst>
        </pc:spChg>
        <pc:spChg chg="add mod">
          <ac:chgData name="Ambroise Lafont" userId="41641f61-f68e-411f-9f71-8e6497a8828f" providerId="ADAL" clId="{DB5EA1C8-ABA6-49D4-A17B-78167C9FA22F}" dt="2023-03-18T09:03:16.512" v="2767" actId="1076"/>
          <ac:spMkLst>
            <pc:docMk/>
            <pc:sldMk cId="2135078401" sldId="392"/>
            <ac:spMk id="6" creationId="{A8C03BE5-8351-E44B-2229-7EF853DB27FF}"/>
          </ac:spMkLst>
        </pc:spChg>
        <pc:spChg chg="add del mod">
          <ac:chgData name="Ambroise Lafont" userId="41641f61-f68e-411f-9f71-8e6497a8828f" providerId="ADAL" clId="{DB5EA1C8-ABA6-49D4-A17B-78167C9FA22F}" dt="2023-03-18T08:48:09.418" v="2596" actId="478"/>
          <ac:spMkLst>
            <pc:docMk/>
            <pc:sldMk cId="2135078401" sldId="392"/>
            <ac:spMk id="6" creationId="{E3C2F156-28BC-3EAD-BF39-F149378B49AE}"/>
          </ac:spMkLst>
        </pc:spChg>
        <pc:spChg chg="add del mod">
          <ac:chgData name="Ambroise Lafont" userId="41641f61-f68e-411f-9f71-8e6497a8828f" providerId="ADAL" clId="{DB5EA1C8-ABA6-49D4-A17B-78167C9FA22F}" dt="2023-03-18T08:48:09.418" v="2596" actId="478"/>
          <ac:spMkLst>
            <pc:docMk/>
            <pc:sldMk cId="2135078401" sldId="392"/>
            <ac:spMk id="7" creationId="{126D10D0-9745-C88E-9076-CE530479E3CF}"/>
          </ac:spMkLst>
        </pc:spChg>
        <pc:spChg chg="add mod">
          <ac:chgData name="Ambroise Lafont" userId="41641f61-f68e-411f-9f71-8e6497a8828f" providerId="ADAL" clId="{DB5EA1C8-ABA6-49D4-A17B-78167C9FA22F}" dt="2023-03-18T09:03:20.045" v="2768" actId="1076"/>
          <ac:spMkLst>
            <pc:docMk/>
            <pc:sldMk cId="2135078401" sldId="392"/>
            <ac:spMk id="8" creationId="{4AB25B45-95FD-E95E-4CFB-90E0780BAB2E}"/>
          </ac:spMkLst>
        </pc:spChg>
        <pc:spChg chg="add del mod">
          <ac:chgData name="Ambroise Lafont" userId="41641f61-f68e-411f-9f71-8e6497a8828f" providerId="ADAL" clId="{DB5EA1C8-ABA6-49D4-A17B-78167C9FA22F}" dt="2023-03-18T08:48:48.500" v="2632" actId="478"/>
          <ac:spMkLst>
            <pc:docMk/>
            <pc:sldMk cId="2135078401" sldId="392"/>
            <ac:spMk id="8" creationId="{67D4B87B-4F8A-A52E-E89C-F91B5EAC1CEB}"/>
          </ac:spMkLst>
        </pc:spChg>
        <pc:spChg chg="mod topLvl">
          <ac:chgData name="Ambroise Lafont" userId="41641f61-f68e-411f-9f71-8e6497a8828f" providerId="ADAL" clId="{DB5EA1C8-ABA6-49D4-A17B-78167C9FA22F}" dt="2023-03-18T08:59:36.646" v="2710" actId="164"/>
          <ac:spMkLst>
            <pc:docMk/>
            <pc:sldMk cId="2135078401" sldId="392"/>
            <ac:spMk id="10" creationId="{DB73A7F9-6E15-8B23-190B-4E36E51AFD86}"/>
          </ac:spMkLst>
        </pc:spChg>
        <pc:spChg chg="mod topLvl">
          <ac:chgData name="Ambroise Lafont" userId="41641f61-f68e-411f-9f71-8e6497a8828f" providerId="ADAL" clId="{DB5EA1C8-ABA6-49D4-A17B-78167C9FA22F}" dt="2023-03-18T08:59:36.646" v="2710" actId="164"/>
          <ac:spMkLst>
            <pc:docMk/>
            <pc:sldMk cId="2135078401" sldId="392"/>
            <ac:spMk id="13" creationId="{D627D1E3-F917-F2FC-6CDB-154B2582CCA6}"/>
          </ac:spMkLst>
        </pc:spChg>
        <pc:spChg chg="mod topLvl">
          <ac:chgData name="Ambroise Lafont" userId="41641f61-f68e-411f-9f71-8e6497a8828f" providerId="ADAL" clId="{DB5EA1C8-ABA6-49D4-A17B-78167C9FA22F}" dt="2023-03-18T09:01:24.362" v="2741" actId="1076"/>
          <ac:spMkLst>
            <pc:docMk/>
            <pc:sldMk cId="2135078401" sldId="392"/>
            <ac:spMk id="14" creationId="{60FCCA5B-7C6E-07BC-6566-70FFCF142EE5}"/>
          </ac:spMkLst>
        </pc:spChg>
        <pc:spChg chg="mod">
          <ac:chgData name="Ambroise Lafont" userId="41641f61-f68e-411f-9f71-8e6497a8828f" providerId="ADAL" clId="{DB5EA1C8-ABA6-49D4-A17B-78167C9FA22F}" dt="2023-03-18T08:40:52.633" v="2559" actId="1076"/>
          <ac:spMkLst>
            <pc:docMk/>
            <pc:sldMk cId="2135078401" sldId="392"/>
            <ac:spMk id="18" creationId="{7380F302-3193-84A7-1760-40215D762A4D}"/>
          </ac:spMkLst>
        </pc:spChg>
        <pc:spChg chg="add mod">
          <ac:chgData name="Ambroise Lafont" userId="41641f61-f68e-411f-9f71-8e6497a8828f" providerId="ADAL" clId="{DB5EA1C8-ABA6-49D4-A17B-78167C9FA22F}" dt="2023-03-18T08:50:17.013" v="2673" actId="1076"/>
          <ac:spMkLst>
            <pc:docMk/>
            <pc:sldMk cId="2135078401" sldId="392"/>
            <ac:spMk id="19" creationId="{0C74604A-A648-5DFE-DDBE-7EA7E3A6D423}"/>
          </ac:spMkLst>
        </pc:spChg>
        <pc:spChg chg="add mod">
          <ac:chgData name="Ambroise Lafont" userId="41641f61-f68e-411f-9f71-8e6497a8828f" providerId="ADAL" clId="{DB5EA1C8-ABA6-49D4-A17B-78167C9FA22F}" dt="2023-03-18T08:50:17.013" v="2673" actId="1076"/>
          <ac:spMkLst>
            <pc:docMk/>
            <pc:sldMk cId="2135078401" sldId="392"/>
            <ac:spMk id="21" creationId="{853C01D1-537A-A27B-43C6-99BE7407E247}"/>
          </ac:spMkLst>
        </pc:spChg>
        <pc:grpChg chg="add del mod">
          <ac:chgData name="Ambroise Lafont" userId="41641f61-f68e-411f-9f71-8e6497a8828f" providerId="ADAL" clId="{DB5EA1C8-ABA6-49D4-A17B-78167C9FA22F}" dt="2023-03-18T08:59:16.031" v="2707" actId="165"/>
          <ac:grpSpMkLst>
            <pc:docMk/>
            <pc:sldMk cId="2135078401" sldId="392"/>
            <ac:grpSpMk id="3" creationId="{8730B200-ECC1-EDAA-AC03-185CF5C424BA}"/>
          </ac:grpSpMkLst>
        </pc:grpChg>
        <pc:grpChg chg="add mod">
          <ac:chgData name="Ambroise Lafont" userId="41641f61-f68e-411f-9f71-8e6497a8828f" providerId="ADAL" clId="{DB5EA1C8-ABA6-49D4-A17B-78167C9FA22F}" dt="2023-03-18T09:03:29.183" v="2770" actId="1076"/>
          <ac:grpSpMkLst>
            <pc:docMk/>
            <pc:sldMk cId="2135078401" sldId="392"/>
            <ac:grpSpMk id="3" creationId="{B74014D1-E111-6588-76A7-4BFF0D39AFDB}"/>
          </ac:grpSpMkLst>
        </pc:grpChg>
        <pc:grpChg chg="add mod">
          <ac:chgData name="Ambroise Lafont" userId="41641f61-f68e-411f-9f71-8e6497a8828f" providerId="ADAL" clId="{DB5EA1C8-ABA6-49D4-A17B-78167C9FA22F}" dt="2023-03-18T09:00:39.022" v="2732" actId="164"/>
          <ac:grpSpMkLst>
            <pc:docMk/>
            <pc:sldMk cId="2135078401" sldId="392"/>
            <ac:grpSpMk id="7" creationId="{21822837-31C0-7ECF-0E07-C72519DA4BD5}"/>
          </ac:grpSpMkLst>
        </pc:grpChg>
        <pc:grpChg chg="add del mod topLvl">
          <ac:chgData name="Ambroise Lafont" userId="41641f61-f68e-411f-9f71-8e6497a8828f" providerId="ADAL" clId="{DB5EA1C8-ABA6-49D4-A17B-78167C9FA22F}" dt="2023-03-18T08:59:26.105" v="2709" actId="165"/>
          <ac:grpSpMkLst>
            <pc:docMk/>
            <pc:sldMk cId="2135078401" sldId="392"/>
            <ac:grpSpMk id="9" creationId="{DA71BA6A-8768-CEB2-400C-BDC823FAA88E}"/>
          </ac:grpSpMkLst>
        </pc:grpChg>
        <pc:grpChg chg="mod">
          <ac:chgData name="Ambroise Lafont" userId="41641f61-f68e-411f-9f71-8e6497a8828f" providerId="ADAL" clId="{DB5EA1C8-ABA6-49D4-A17B-78167C9FA22F}" dt="2023-03-18T09:03:25.361" v="2769"/>
          <ac:grpSpMkLst>
            <pc:docMk/>
            <pc:sldMk cId="2135078401" sldId="392"/>
            <ac:grpSpMk id="12" creationId="{396563B4-9444-B448-F33E-3EF446770F45}"/>
          </ac:grpSpMkLst>
        </pc:grpChg>
        <pc:grpChg chg="add mod">
          <ac:chgData name="Ambroise Lafont" userId="41641f61-f68e-411f-9f71-8e6497a8828f" providerId="ADAL" clId="{DB5EA1C8-ABA6-49D4-A17B-78167C9FA22F}" dt="2023-03-18T08:50:17.013" v="2673" actId="1076"/>
          <ac:grpSpMkLst>
            <pc:docMk/>
            <pc:sldMk cId="2135078401" sldId="392"/>
            <ac:grpSpMk id="16" creationId="{AD738385-25E6-59D0-05E6-5AAD649C349C}"/>
          </ac:grpSpMkLst>
        </pc:grpChg>
        <pc:grpChg chg="add mod">
          <ac:chgData name="Ambroise Lafont" userId="41641f61-f68e-411f-9f71-8e6497a8828f" providerId="ADAL" clId="{DB5EA1C8-ABA6-49D4-A17B-78167C9FA22F}" dt="2023-03-18T09:02:10.585" v="2745" actId="1076"/>
          <ac:grpSpMkLst>
            <pc:docMk/>
            <pc:sldMk cId="2135078401" sldId="392"/>
            <ac:grpSpMk id="22" creationId="{C20BE630-D5FB-2873-753B-EF78C2FE708D}"/>
          </ac:grpSpMkLst>
        </pc:grpChg>
        <pc:picChg chg="add del mod">
          <ac:chgData name="Ambroise Lafont" userId="41641f61-f68e-411f-9f71-8e6497a8828f" providerId="ADAL" clId="{DB5EA1C8-ABA6-49D4-A17B-78167C9FA22F}" dt="2023-03-18T08:48:09.418" v="2596" actId="478"/>
          <ac:picMkLst>
            <pc:docMk/>
            <pc:sldMk cId="2135078401" sldId="392"/>
            <ac:picMk id="5" creationId="{02F1E1CB-82BA-E39F-DECE-0FF709297DA2}"/>
          </ac:picMkLst>
        </pc:picChg>
        <pc:picChg chg="add mod">
          <ac:chgData name="Ambroise Lafont" userId="41641f61-f68e-411f-9f71-8e6497a8828f" providerId="ADAL" clId="{DB5EA1C8-ABA6-49D4-A17B-78167C9FA22F}" dt="2023-03-18T09:03:16.512" v="2767" actId="1076"/>
          <ac:picMkLst>
            <pc:docMk/>
            <pc:sldMk cId="2135078401" sldId="392"/>
            <ac:picMk id="5" creationId="{EA428B4A-F4E5-3C86-B49D-4FE25949E94D}"/>
          </ac:picMkLst>
        </pc:picChg>
        <pc:picChg chg="mod">
          <ac:chgData name="Ambroise Lafont" userId="41641f61-f68e-411f-9f71-8e6497a8828f" providerId="ADAL" clId="{DB5EA1C8-ABA6-49D4-A17B-78167C9FA22F}" dt="2023-03-18T09:03:25.361" v="2769"/>
          <ac:picMkLst>
            <pc:docMk/>
            <pc:sldMk cId="2135078401" sldId="392"/>
            <ac:picMk id="9" creationId="{6C676B1E-9B1F-F8D0-6835-E89C7BFA4731}"/>
          </ac:picMkLst>
        </pc:picChg>
        <pc:picChg chg="add del mod ord topLvl">
          <ac:chgData name="Ambroise Lafont" userId="41641f61-f68e-411f-9f71-8e6497a8828f" providerId="ADAL" clId="{DB5EA1C8-ABA6-49D4-A17B-78167C9FA22F}" dt="2023-03-18T09:03:49.242" v="2772" actId="478"/>
          <ac:picMkLst>
            <pc:docMk/>
            <pc:sldMk cId="2135078401" sldId="392"/>
            <ac:picMk id="11" creationId="{A780CEC7-100E-059F-3DF9-D82691706DF9}"/>
          </ac:picMkLst>
        </pc:picChg>
        <pc:picChg chg="del mod ord topLvl">
          <ac:chgData name="Ambroise Lafont" userId="41641f61-f68e-411f-9f71-8e6497a8828f" providerId="ADAL" clId="{DB5EA1C8-ABA6-49D4-A17B-78167C9FA22F}" dt="2023-03-18T09:01:08.878" v="2740" actId="478"/>
          <ac:picMkLst>
            <pc:docMk/>
            <pc:sldMk cId="2135078401" sldId="392"/>
            <ac:picMk id="12" creationId="{CD0C6262-41AC-BA80-D5B3-816628BEDDA5}"/>
          </ac:picMkLst>
        </pc:picChg>
        <pc:picChg chg="mod topLvl">
          <ac:chgData name="Ambroise Lafont" userId="41641f61-f68e-411f-9f71-8e6497a8828f" providerId="ADAL" clId="{DB5EA1C8-ABA6-49D4-A17B-78167C9FA22F}" dt="2023-03-18T09:02:29.480" v="2750" actId="1076"/>
          <ac:picMkLst>
            <pc:docMk/>
            <pc:sldMk cId="2135078401" sldId="392"/>
            <ac:picMk id="15" creationId="{53B64E15-5D05-5EAB-B654-BBA4B6E5B078}"/>
          </ac:picMkLst>
        </pc:picChg>
        <pc:picChg chg="mod">
          <ac:chgData name="Ambroise Lafont" userId="41641f61-f68e-411f-9f71-8e6497a8828f" providerId="ADAL" clId="{DB5EA1C8-ABA6-49D4-A17B-78167C9FA22F}" dt="2023-03-18T08:40:16.240" v="2529" actId="1076"/>
          <ac:picMkLst>
            <pc:docMk/>
            <pc:sldMk cId="2135078401" sldId="392"/>
            <ac:picMk id="17" creationId="{62F3A163-4F9F-B76F-3EE9-E3663363B5CF}"/>
          </ac:picMkLst>
        </pc:picChg>
        <pc:picChg chg="add mod topLvl">
          <ac:chgData name="Ambroise Lafont" userId="41641f61-f68e-411f-9f71-8e6497a8828f" providerId="ADAL" clId="{DB5EA1C8-ABA6-49D4-A17B-78167C9FA22F}" dt="2023-03-18T09:03:10.585" v="2766" actId="688"/>
          <ac:picMkLst>
            <pc:docMk/>
            <pc:sldMk cId="2135078401" sldId="392"/>
            <ac:picMk id="20" creationId="{B0EED3EA-F17E-6F5D-4703-EC670A9635F5}"/>
          </ac:picMkLst>
        </pc:picChg>
        <pc:picChg chg="add del mod">
          <ac:chgData name="Ambroise Lafont" userId="41641f61-f68e-411f-9f71-8e6497a8828f" providerId="ADAL" clId="{DB5EA1C8-ABA6-49D4-A17B-78167C9FA22F}" dt="2023-03-18T08:46:55.396" v="2595" actId="478"/>
          <ac:picMkLst>
            <pc:docMk/>
            <pc:sldMk cId="2135078401" sldId="392"/>
            <ac:picMk id="22" creationId="{06223141-2B61-914A-1B75-D170E8B35453}"/>
          </ac:picMkLst>
        </pc:picChg>
        <pc:picChg chg="add mod">
          <ac:chgData name="Ambroise Lafont" userId="41641f61-f68e-411f-9f71-8e6497a8828f" providerId="ADAL" clId="{DB5EA1C8-ABA6-49D4-A17B-78167C9FA22F}" dt="2023-03-18T09:02:21.986" v="2748" actId="1076"/>
          <ac:picMkLst>
            <pc:docMk/>
            <pc:sldMk cId="2135078401" sldId="392"/>
            <ac:picMk id="23" creationId="{5E292BCE-35B1-EE22-D70C-E79BBAB7E743}"/>
          </ac:picMkLst>
        </pc:picChg>
        <pc:cxnChg chg="mod">
          <ac:chgData name="Ambroise Lafont" userId="41641f61-f68e-411f-9f71-8e6497a8828f" providerId="ADAL" clId="{DB5EA1C8-ABA6-49D4-A17B-78167C9FA22F}" dt="2023-03-18T09:03:25.361" v="2769"/>
          <ac:cxnSpMkLst>
            <pc:docMk/>
            <pc:sldMk cId="2135078401" sldId="392"/>
            <ac:cxnSpMk id="24" creationId="{9EDAA793-589A-72AE-09EF-20756347A223}"/>
          </ac:cxnSpMkLst>
        </pc:cxnChg>
        <pc:cxnChg chg="mod">
          <ac:chgData name="Ambroise Lafont" userId="41641f61-f68e-411f-9f71-8e6497a8828f" providerId="ADAL" clId="{DB5EA1C8-ABA6-49D4-A17B-78167C9FA22F}" dt="2023-03-18T09:03:25.361" v="2769"/>
          <ac:cxnSpMkLst>
            <pc:docMk/>
            <pc:sldMk cId="2135078401" sldId="392"/>
            <ac:cxnSpMk id="25" creationId="{10B742B5-19FD-F4BE-0B96-50E90F30E740}"/>
          </ac:cxnSpMkLst>
        </pc:cxnChg>
      </pc:sldChg>
      <pc:sldChg chg="addSp delSp modSp add mod ord modAnim modNotesTx">
        <pc:chgData name="Ambroise Lafont" userId="41641f61-f68e-411f-9f71-8e6497a8828f" providerId="ADAL" clId="{DB5EA1C8-ABA6-49D4-A17B-78167C9FA22F}" dt="2023-03-23T19:44:13.729" v="49402" actId="1076"/>
        <pc:sldMkLst>
          <pc:docMk/>
          <pc:sldMk cId="2472022225" sldId="393"/>
        </pc:sldMkLst>
        <pc:spChg chg="del mod">
          <ac:chgData name="Ambroise Lafont" userId="41641f61-f68e-411f-9f71-8e6497a8828f" providerId="ADAL" clId="{DB5EA1C8-ABA6-49D4-A17B-78167C9FA22F}" dt="2023-03-18T09:55:05.011" v="4518" actId="478"/>
          <ac:spMkLst>
            <pc:docMk/>
            <pc:sldMk cId="2472022225" sldId="393"/>
            <ac:spMk id="2" creationId="{34AE0601-B262-1D1E-5010-48F6966B6CDC}"/>
          </ac:spMkLst>
        </pc:spChg>
        <pc:spChg chg="del mod">
          <ac:chgData name="Ambroise Lafont" userId="41641f61-f68e-411f-9f71-8e6497a8828f" providerId="ADAL" clId="{DB5EA1C8-ABA6-49D4-A17B-78167C9FA22F}" dt="2023-03-18T09:28:51.646" v="4094" actId="478"/>
          <ac:spMkLst>
            <pc:docMk/>
            <pc:sldMk cId="2472022225" sldId="393"/>
            <ac:spMk id="6" creationId="{A8C03BE5-8351-E44B-2229-7EF853DB27FF}"/>
          </ac:spMkLst>
        </pc:spChg>
        <pc:spChg chg="mod">
          <ac:chgData name="Ambroise Lafont" userId="41641f61-f68e-411f-9f71-8e6497a8828f" providerId="ADAL" clId="{DB5EA1C8-ABA6-49D4-A17B-78167C9FA22F}" dt="2023-03-18T09:55:30.704" v="4569" actId="1035"/>
          <ac:spMkLst>
            <pc:docMk/>
            <pc:sldMk cId="2472022225" sldId="393"/>
            <ac:spMk id="8" creationId="{4AB25B45-95FD-E95E-4CFB-90E0780BAB2E}"/>
          </ac:spMkLst>
        </pc:spChg>
        <pc:spChg chg="mod">
          <ac:chgData name="Ambroise Lafont" userId="41641f61-f68e-411f-9f71-8e6497a8828f" providerId="ADAL" clId="{DB5EA1C8-ABA6-49D4-A17B-78167C9FA22F}" dt="2023-03-18T09:04:07.443" v="2777" actId="165"/>
          <ac:spMkLst>
            <pc:docMk/>
            <pc:sldMk cId="2472022225" sldId="393"/>
            <ac:spMk id="10" creationId="{DB73A7F9-6E15-8B23-190B-4E36E51AFD86}"/>
          </ac:spMkLst>
        </pc:spChg>
        <pc:spChg chg="mod">
          <ac:chgData name="Ambroise Lafont" userId="41641f61-f68e-411f-9f71-8e6497a8828f" providerId="ADAL" clId="{DB5EA1C8-ABA6-49D4-A17B-78167C9FA22F}" dt="2023-03-18T09:04:07.443" v="2777" actId="165"/>
          <ac:spMkLst>
            <pc:docMk/>
            <pc:sldMk cId="2472022225" sldId="393"/>
            <ac:spMk id="13" creationId="{D627D1E3-F917-F2FC-6CDB-154B2582CCA6}"/>
          </ac:spMkLst>
        </pc:spChg>
        <pc:spChg chg="del mod topLvl">
          <ac:chgData name="Ambroise Lafont" userId="41641f61-f68e-411f-9f71-8e6497a8828f" providerId="ADAL" clId="{DB5EA1C8-ABA6-49D4-A17B-78167C9FA22F}" dt="2023-03-18T09:07:55.355" v="2788" actId="478"/>
          <ac:spMkLst>
            <pc:docMk/>
            <pc:sldMk cId="2472022225" sldId="393"/>
            <ac:spMk id="14" creationId="{60FCCA5B-7C6E-07BC-6566-70FFCF142EE5}"/>
          </ac:spMkLst>
        </pc:spChg>
        <pc:spChg chg="add mod">
          <ac:chgData name="Ambroise Lafont" userId="41641f61-f68e-411f-9f71-8e6497a8828f" providerId="ADAL" clId="{DB5EA1C8-ABA6-49D4-A17B-78167C9FA22F}" dt="2023-03-18T09:55:30.704" v="4569" actId="1035"/>
          <ac:spMkLst>
            <pc:docMk/>
            <pc:sldMk cId="2472022225" sldId="393"/>
            <ac:spMk id="14" creationId="{ECA43C9C-2038-7111-91FE-C9CE5917A0B8}"/>
          </ac:spMkLst>
        </pc:spChg>
        <pc:spChg chg="add mod">
          <ac:chgData name="Ambroise Lafont" userId="41641f61-f68e-411f-9f71-8e6497a8828f" providerId="ADAL" clId="{DB5EA1C8-ABA6-49D4-A17B-78167C9FA22F}" dt="2023-03-18T10:38:41.644" v="5286" actId="692"/>
          <ac:spMkLst>
            <pc:docMk/>
            <pc:sldMk cId="2472022225" sldId="393"/>
            <ac:spMk id="15" creationId="{D4082384-F9D6-1A93-1D53-FACB6486AEA3}"/>
          </ac:spMkLst>
        </pc:spChg>
        <pc:spChg chg="mod">
          <ac:chgData name="Ambroise Lafont" userId="41641f61-f68e-411f-9f71-8e6497a8828f" providerId="ADAL" clId="{DB5EA1C8-ABA6-49D4-A17B-78167C9FA22F}" dt="2023-03-18T09:55:30.704" v="4569" actId="1035"/>
          <ac:spMkLst>
            <pc:docMk/>
            <pc:sldMk cId="2472022225" sldId="393"/>
            <ac:spMk id="19" creationId="{0C74604A-A648-5DFE-DDBE-7EA7E3A6D423}"/>
          </ac:spMkLst>
        </pc:spChg>
        <pc:spChg chg="mod">
          <ac:chgData name="Ambroise Lafont" userId="41641f61-f68e-411f-9f71-8e6497a8828f" providerId="ADAL" clId="{DB5EA1C8-ABA6-49D4-A17B-78167C9FA22F}" dt="2023-03-18T09:55:30.704" v="4569" actId="1035"/>
          <ac:spMkLst>
            <pc:docMk/>
            <pc:sldMk cId="2472022225" sldId="393"/>
            <ac:spMk id="21" creationId="{853C01D1-537A-A27B-43C6-99BE7407E247}"/>
          </ac:spMkLst>
        </pc:spChg>
        <pc:spChg chg="add mod">
          <ac:chgData name="Ambroise Lafont" userId="41641f61-f68e-411f-9f71-8e6497a8828f" providerId="ADAL" clId="{DB5EA1C8-ABA6-49D4-A17B-78167C9FA22F}" dt="2023-03-20T08:05:15.247" v="17703" actId="1076"/>
          <ac:spMkLst>
            <pc:docMk/>
            <pc:sldMk cId="2472022225" sldId="393"/>
            <ac:spMk id="22" creationId="{40C2AED7-B52E-F7BD-E0A1-FE13096A9BA9}"/>
          </ac:spMkLst>
        </pc:spChg>
        <pc:spChg chg="add mod">
          <ac:chgData name="Ambroise Lafont" userId="41641f61-f68e-411f-9f71-8e6497a8828f" providerId="ADAL" clId="{DB5EA1C8-ABA6-49D4-A17B-78167C9FA22F}" dt="2023-03-18T09:54:59.811" v="4517" actId="20577"/>
          <ac:spMkLst>
            <pc:docMk/>
            <pc:sldMk cId="2472022225" sldId="393"/>
            <ac:spMk id="23" creationId="{7B19AADC-40C5-907F-89ED-948C49953113}"/>
          </ac:spMkLst>
        </pc:spChg>
        <pc:spChg chg="add del mod">
          <ac:chgData name="Ambroise Lafont" userId="41641f61-f68e-411f-9f71-8e6497a8828f" providerId="ADAL" clId="{DB5EA1C8-ABA6-49D4-A17B-78167C9FA22F}" dt="2023-03-18T09:23:20.654" v="3710" actId="478"/>
          <ac:spMkLst>
            <pc:docMk/>
            <pc:sldMk cId="2472022225" sldId="393"/>
            <ac:spMk id="23" creationId="{C43EFC86-9E68-CE0E-3EAD-5F3E98974058}"/>
          </ac:spMkLst>
        </pc:spChg>
        <pc:spChg chg="add mod">
          <ac:chgData name="Ambroise Lafont" userId="41641f61-f68e-411f-9f71-8e6497a8828f" providerId="ADAL" clId="{DB5EA1C8-ABA6-49D4-A17B-78167C9FA22F}" dt="2023-03-18T09:55:30.704" v="4569" actId="1035"/>
          <ac:spMkLst>
            <pc:docMk/>
            <pc:sldMk cId="2472022225" sldId="393"/>
            <ac:spMk id="26" creationId="{5F4C97C0-7CE7-94EC-E831-A745CE44CFEE}"/>
          </ac:spMkLst>
        </pc:spChg>
        <pc:spChg chg="add del mod">
          <ac:chgData name="Ambroise Lafont" userId="41641f61-f68e-411f-9f71-8e6497a8828f" providerId="ADAL" clId="{DB5EA1C8-ABA6-49D4-A17B-78167C9FA22F}" dt="2023-03-18T09:55:20.899" v="4551" actId="478"/>
          <ac:spMkLst>
            <pc:docMk/>
            <pc:sldMk cId="2472022225" sldId="393"/>
            <ac:spMk id="28" creationId="{097A6AC0-6DBC-46D5-0416-E9052A81367F}"/>
          </ac:spMkLst>
        </pc:spChg>
        <pc:grpChg chg="mod">
          <ac:chgData name="Ambroise Lafont" userId="41641f61-f68e-411f-9f71-8e6497a8828f" providerId="ADAL" clId="{DB5EA1C8-ABA6-49D4-A17B-78167C9FA22F}" dt="2023-03-18T09:55:30.704" v="4569" actId="1035"/>
          <ac:grpSpMkLst>
            <pc:docMk/>
            <pc:sldMk cId="2472022225" sldId="393"/>
            <ac:grpSpMk id="3" creationId="{B74014D1-E111-6588-76A7-4BFF0D39AFDB}"/>
          </ac:grpSpMkLst>
        </pc:grpChg>
        <pc:grpChg chg="mod topLvl">
          <ac:chgData name="Ambroise Lafont" userId="41641f61-f68e-411f-9f71-8e6497a8828f" providerId="ADAL" clId="{DB5EA1C8-ABA6-49D4-A17B-78167C9FA22F}" dt="2023-03-18T09:55:30.704" v="4569" actId="1035"/>
          <ac:grpSpMkLst>
            <pc:docMk/>
            <pc:sldMk cId="2472022225" sldId="393"/>
            <ac:grpSpMk id="7" creationId="{21822837-31C0-7ECF-0E07-C72519DA4BD5}"/>
          </ac:grpSpMkLst>
        </pc:grpChg>
        <pc:grpChg chg="mod">
          <ac:chgData name="Ambroise Lafont" userId="41641f61-f68e-411f-9f71-8e6497a8828f" providerId="ADAL" clId="{DB5EA1C8-ABA6-49D4-A17B-78167C9FA22F}" dt="2023-03-18T09:55:30.704" v="4569" actId="1035"/>
          <ac:grpSpMkLst>
            <pc:docMk/>
            <pc:sldMk cId="2472022225" sldId="393"/>
            <ac:grpSpMk id="16" creationId="{AD738385-25E6-59D0-05E6-5AAD649C349C}"/>
          </ac:grpSpMkLst>
        </pc:grpChg>
        <pc:grpChg chg="del">
          <ac:chgData name="Ambroise Lafont" userId="41641f61-f68e-411f-9f71-8e6497a8828f" providerId="ADAL" clId="{DB5EA1C8-ABA6-49D4-A17B-78167C9FA22F}" dt="2023-03-18T09:04:07.443" v="2777" actId="165"/>
          <ac:grpSpMkLst>
            <pc:docMk/>
            <pc:sldMk cId="2472022225" sldId="393"/>
            <ac:grpSpMk id="22" creationId="{C20BE630-D5FB-2873-753B-EF78C2FE708D}"/>
          </ac:grpSpMkLst>
        </pc:grpChg>
        <pc:picChg chg="add mod">
          <ac:chgData name="Ambroise Lafont" userId="41641f61-f68e-411f-9f71-8e6497a8828f" providerId="ADAL" clId="{DB5EA1C8-ABA6-49D4-A17B-78167C9FA22F}" dt="2023-03-23T19:44:13.729" v="49402" actId="1076"/>
          <ac:picMkLst>
            <pc:docMk/>
            <pc:sldMk cId="2472022225" sldId="393"/>
            <ac:picMk id="5" creationId="{0418BD0E-86FA-CCD0-C628-E4EB6FE811B6}"/>
          </ac:picMkLst>
        </pc:picChg>
        <pc:picChg chg="del mod">
          <ac:chgData name="Ambroise Lafont" userId="41641f61-f68e-411f-9f71-8e6497a8828f" providerId="ADAL" clId="{DB5EA1C8-ABA6-49D4-A17B-78167C9FA22F}" dt="2023-03-18T09:28:46.235" v="4093" actId="478"/>
          <ac:picMkLst>
            <pc:docMk/>
            <pc:sldMk cId="2472022225" sldId="393"/>
            <ac:picMk id="5" creationId="{EA428B4A-F4E5-3C86-B49D-4FE25949E94D}"/>
          </ac:picMkLst>
        </pc:picChg>
        <pc:picChg chg="add mod">
          <ac:chgData name="Ambroise Lafont" userId="41641f61-f68e-411f-9f71-8e6497a8828f" providerId="ADAL" clId="{DB5EA1C8-ABA6-49D4-A17B-78167C9FA22F}" dt="2023-03-23T19:44:12.510" v="49401" actId="1076"/>
          <ac:picMkLst>
            <pc:docMk/>
            <pc:sldMk cId="2472022225" sldId="393"/>
            <ac:picMk id="6" creationId="{724F1EDE-E69C-A4E9-BA89-7E40F9601C2A}"/>
          </ac:picMkLst>
        </pc:picChg>
        <pc:picChg chg="add del mod">
          <ac:chgData name="Ambroise Lafont" userId="41641f61-f68e-411f-9f71-8e6497a8828f" providerId="ADAL" clId="{DB5EA1C8-ABA6-49D4-A17B-78167C9FA22F}" dt="2023-03-18T09:15:57.005" v="2897" actId="478"/>
          <ac:picMkLst>
            <pc:docMk/>
            <pc:sldMk cId="2472022225" sldId="393"/>
            <ac:picMk id="11" creationId="{0EBEFDD1-1D99-CFB9-18C6-A94293E6EB0C}"/>
          </ac:picMkLst>
        </pc:picChg>
        <pc:picChg chg="add mod">
          <ac:chgData name="Ambroise Lafont" userId="41641f61-f68e-411f-9f71-8e6497a8828f" providerId="ADAL" clId="{DB5EA1C8-ABA6-49D4-A17B-78167C9FA22F}" dt="2023-03-18T09:55:38.183" v="4582" actId="1035"/>
          <ac:picMkLst>
            <pc:docMk/>
            <pc:sldMk cId="2472022225" sldId="393"/>
            <ac:picMk id="11" creationId="{9CCE0BC7-CE76-E5FD-77D1-494B4F9402F3}"/>
          </ac:picMkLst>
        </pc:picChg>
        <pc:picChg chg="del">
          <ac:chgData name="Ambroise Lafont" userId="41641f61-f68e-411f-9f71-8e6497a8828f" providerId="ADAL" clId="{DB5EA1C8-ABA6-49D4-A17B-78167C9FA22F}" dt="2023-03-18T09:03:59.507" v="2774" actId="478"/>
          <ac:picMkLst>
            <pc:docMk/>
            <pc:sldMk cId="2472022225" sldId="393"/>
            <ac:picMk id="11" creationId="{A780CEC7-100E-059F-3DF9-D82691706DF9}"/>
          </ac:picMkLst>
        </pc:picChg>
        <pc:picChg chg="del mod">
          <ac:chgData name="Ambroise Lafont" userId="41641f61-f68e-411f-9f71-8e6497a8828f" providerId="ADAL" clId="{DB5EA1C8-ABA6-49D4-A17B-78167C9FA22F}" dt="2023-03-18T09:16:05.575" v="2898" actId="478"/>
          <ac:picMkLst>
            <pc:docMk/>
            <pc:sldMk cId="2472022225" sldId="393"/>
            <ac:picMk id="15" creationId="{53B64E15-5D05-5EAB-B654-BBA4B6E5B078}"/>
          </ac:picMkLst>
        </pc:picChg>
        <pc:picChg chg="mod">
          <ac:chgData name="Ambroise Lafont" userId="41641f61-f68e-411f-9f71-8e6497a8828f" providerId="ADAL" clId="{DB5EA1C8-ABA6-49D4-A17B-78167C9FA22F}" dt="2023-03-18T09:55:30.704" v="4569" actId="1035"/>
          <ac:picMkLst>
            <pc:docMk/>
            <pc:sldMk cId="2472022225" sldId="393"/>
            <ac:picMk id="20" creationId="{B0EED3EA-F17E-6F5D-4703-EC670A9635F5}"/>
          </ac:picMkLst>
        </pc:picChg>
        <pc:picChg chg="add del mod">
          <ac:chgData name="Ambroise Lafont" userId="41641f61-f68e-411f-9f71-8e6497a8828f" providerId="ADAL" clId="{DB5EA1C8-ABA6-49D4-A17B-78167C9FA22F}" dt="2023-03-18T09:15:57.005" v="2897" actId="478"/>
          <ac:picMkLst>
            <pc:docMk/>
            <pc:sldMk cId="2472022225" sldId="393"/>
            <ac:picMk id="22" creationId="{E1785FEE-A4AD-E6C2-DD50-C4575B82F72A}"/>
          </ac:picMkLst>
        </pc:picChg>
        <pc:picChg chg="del">
          <ac:chgData name="Ambroise Lafont" userId="41641f61-f68e-411f-9f71-8e6497a8828f" providerId="ADAL" clId="{DB5EA1C8-ABA6-49D4-A17B-78167C9FA22F}" dt="2023-03-18T09:04:01.212" v="2775" actId="478"/>
          <ac:picMkLst>
            <pc:docMk/>
            <pc:sldMk cId="2472022225" sldId="393"/>
            <ac:picMk id="23" creationId="{5E292BCE-35B1-EE22-D70C-E79BBAB7E743}"/>
          </ac:picMkLst>
        </pc:picChg>
      </pc:sldChg>
      <pc:sldChg chg="addSp delSp modSp new mod ord delAnim modAnim modNotesTx">
        <pc:chgData name="Ambroise Lafont" userId="41641f61-f68e-411f-9f71-8e6497a8828f" providerId="ADAL" clId="{DB5EA1C8-ABA6-49D4-A17B-78167C9FA22F}" dt="2023-03-23T19:42:53.243" v="49399"/>
        <pc:sldMkLst>
          <pc:docMk/>
          <pc:sldMk cId="2313059990" sldId="394"/>
        </pc:sldMkLst>
        <pc:spChg chg="del">
          <ac:chgData name="Ambroise Lafont" userId="41641f61-f68e-411f-9f71-8e6497a8828f" providerId="ADAL" clId="{DB5EA1C8-ABA6-49D4-A17B-78167C9FA22F}" dt="2023-03-18T09:58:35.770" v="4586" actId="478"/>
          <ac:spMkLst>
            <pc:docMk/>
            <pc:sldMk cId="2313059990" sldId="394"/>
            <ac:spMk id="2" creationId="{389D7E33-D804-B613-F463-49322110D2E8}"/>
          </ac:spMkLst>
        </pc:spChg>
        <pc:spChg chg="del">
          <ac:chgData name="Ambroise Lafont" userId="41641f61-f68e-411f-9f71-8e6497a8828f" providerId="ADAL" clId="{DB5EA1C8-ABA6-49D4-A17B-78167C9FA22F}" dt="2023-03-18T09:58:35.770" v="4586" actId="478"/>
          <ac:spMkLst>
            <pc:docMk/>
            <pc:sldMk cId="2313059990" sldId="394"/>
            <ac:spMk id="3" creationId="{5EB4E025-6E00-B795-8D4C-C17AE15D5B42}"/>
          </ac:spMkLst>
        </pc:spChg>
        <pc:spChg chg="mod">
          <ac:chgData name="Ambroise Lafont" userId="41641f61-f68e-411f-9f71-8e6497a8828f" providerId="ADAL" clId="{DB5EA1C8-ABA6-49D4-A17B-78167C9FA22F}" dt="2023-03-23T14:58:15.858" v="45338"/>
          <ac:spMkLst>
            <pc:docMk/>
            <pc:sldMk cId="2313059990" sldId="394"/>
            <ac:spMk id="3" creationId="{BD06E9C6-B468-D908-ECCC-5BF2B0DE7F82}"/>
          </ac:spMkLst>
        </pc:spChg>
        <pc:spChg chg="add mod">
          <ac:chgData name="Ambroise Lafont" userId="41641f61-f68e-411f-9f71-8e6497a8828f" providerId="ADAL" clId="{DB5EA1C8-ABA6-49D4-A17B-78167C9FA22F}" dt="2023-03-18T11:00:16.011" v="5541" actId="1036"/>
          <ac:spMkLst>
            <pc:docMk/>
            <pc:sldMk cId="2313059990" sldId="394"/>
            <ac:spMk id="6" creationId="{A934B939-E4C0-9C00-4A61-914EE9500994}"/>
          </ac:spMkLst>
        </pc:spChg>
        <pc:spChg chg="add del mod">
          <ac:chgData name="Ambroise Lafont" userId="41641f61-f68e-411f-9f71-8e6497a8828f" providerId="ADAL" clId="{DB5EA1C8-ABA6-49D4-A17B-78167C9FA22F}" dt="2023-03-18T10:26:50.326" v="5075" actId="478"/>
          <ac:spMkLst>
            <pc:docMk/>
            <pc:sldMk cId="2313059990" sldId="394"/>
            <ac:spMk id="7" creationId="{637DC9A6-FD82-C173-EBA6-1B757C1470FC}"/>
          </ac:spMkLst>
        </pc:spChg>
        <pc:spChg chg="mod">
          <ac:chgData name="Ambroise Lafont" userId="41641f61-f68e-411f-9f71-8e6497a8828f" providerId="ADAL" clId="{DB5EA1C8-ABA6-49D4-A17B-78167C9FA22F}" dt="2023-03-23T14:58:15.858" v="45338"/>
          <ac:spMkLst>
            <pc:docMk/>
            <pc:sldMk cId="2313059990" sldId="394"/>
            <ac:spMk id="7" creationId="{FF7E89C7-9DF7-0C30-36F5-E5F1A6630B13}"/>
          </ac:spMkLst>
        </pc:spChg>
        <pc:spChg chg="add mod">
          <ac:chgData name="Ambroise Lafont" userId="41641f61-f68e-411f-9f71-8e6497a8828f" providerId="ADAL" clId="{DB5EA1C8-ABA6-49D4-A17B-78167C9FA22F}" dt="2023-03-18T11:00:16.011" v="5541" actId="1036"/>
          <ac:spMkLst>
            <pc:docMk/>
            <pc:sldMk cId="2313059990" sldId="394"/>
            <ac:spMk id="9" creationId="{401AEA09-791D-9FDC-806C-6B656DFA9B4D}"/>
          </ac:spMkLst>
        </pc:spChg>
        <pc:spChg chg="add del mod">
          <ac:chgData name="Ambroise Lafont" userId="41641f61-f68e-411f-9f71-8e6497a8828f" providerId="ADAL" clId="{DB5EA1C8-ABA6-49D4-A17B-78167C9FA22F}" dt="2023-03-18T10:19:20.870" v="4944" actId="478"/>
          <ac:spMkLst>
            <pc:docMk/>
            <pc:sldMk cId="2313059990" sldId="394"/>
            <ac:spMk id="10" creationId="{6606C07E-EA11-B567-74E7-FD6E6BB7D049}"/>
          </ac:spMkLst>
        </pc:spChg>
        <pc:spChg chg="add mod">
          <ac:chgData name="Ambroise Lafont" userId="41641f61-f68e-411f-9f71-8e6497a8828f" providerId="ADAL" clId="{DB5EA1C8-ABA6-49D4-A17B-78167C9FA22F}" dt="2023-03-23T15:02:21.315" v="45371" actId="1076"/>
          <ac:spMkLst>
            <pc:docMk/>
            <pc:sldMk cId="2313059990" sldId="394"/>
            <ac:spMk id="11" creationId="{AB0742D7-B075-727C-C22D-867B59D92239}"/>
          </ac:spMkLst>
        </pc:spChg>
        <pc:spChg chg="mod">
          <ac:chgData name="Ambroise Lafont" userId="41641f61-f68e-411f-9f71-8e6497a8828f" providerId="ADAL" clId="{DB5EA1C8-ABA6-49D4-A17B-78167C9FA22F}" dt="2023-03-23T14:58:26.179" v="45340"/>
          <ac:spMkLst>
            <pc:docMk/>
            <pc:sldMk cId="2313059990" sldId="394"/>
            <ac:spMk id="12" creationId="{8A963889-AFA3-F1AA-D4EC-D2360A1FA294}"/>
          </ac:spMkLst>
        </pc:spChg>
        <pc:spChg chg="add del mod">
          <ac:chgData name="Ambroise Lafont" userId="41641f61-f68e-411f-9f71-8e6497a8828f" providerId="ADAL" clId="{DB5EA1C8-ABA6-49D4-A17B-78167C9FA22F}" dt="2023-03-18T10:14:05.212" v="4912"/>
          <ac:spMkLst>
            <pc:docMk/>
            <pc:sldMk cId="2313059990" sldId="394"/>
            <ac:spMk id="13" creationId="{6319E261-ACF5-B649-D89F-B5973126A5A4}"/>
          </ac:spMkLst>
        </pc:spChg>
        <pc:spChg chg="mod">
          <ac:chgData name="Ambroise Lafont" userId="41641f61-f68e-411f-9f71-8e6497a8828f" providerId="ADAL" clId="{DB5EA1C8-ABA6-49D4-A17B-78167C9FA22F}" dt="2023-03-23T14:58:26.179" v="45340"/>
          <ac:spMkLst>
            <pc:docMk/>
            <pc:sldMk cId="2313059990" sldId="394"/>
            <ac:spMk id="13" creationId="{78AF661A-1B9A-C14C-3F4F-D1E4EE4CBDAB}"/>
          </ac:spMkLst>
        </pc:spChg>
        <pc:spChg chg="add mod">
          <ac:chgData name="Ambroise Lafont" userId="41641f61-f68e-411f-9f71-8e6497a8828f" providerId="ADAL" clId="{DB5EA1C8-ABA6-49D4-A17B-78167C9FA22F}" dt="2023-03-19T20:30:24.241" v="14125" actId="313"/>
          <ac:spMkLst>
            <pc:docMk/>
            <pc:sldMk cId="2313059990" sldId="394"/>
            <ac:spMk id="14" creationId="{9C30E10B-CE3D-16B7-7F00-EFBE9B82D55F}"/>
          </ac:spMkLst>
        </pc:spChg>
        <pc:spChg chg="add del mod">
          <ac:chgData name="Ambroise Lafont" userId="41641f61-f68e-411f-9f71-8e6497a8828f" providerId="ADAL" clId="{DB5EA1C8-ABA6-49D4-A17B-78167C9FA22F}" dt="2023-03-23T14:59:27.021" v="45351" actId="478"/>
          <ac:spMkLst>
            <pc:docMk/>
            <pc:sldMk cId="2313059990" sldId="394"/>
            <ac:spMk id="17" creationId="{37B3F413-BEE2-A3D0-3205-7A29AA2A6A38}"/>
          </ac:spMkLst>
        </pc:spChg>
        <pc:spChg chg="add del mod">
          <ac:chgData name="Ambroise Lafont" userId="41641f61-f68e-411f-9f71-8e6497a8828f" providerId="ADAL" clId="{DB5EA1C8-ABA6-49D4-A17B-78167C9FA22F}" dt="2023-03-18T10:25:01.491" v="5071" actId="478"/>
          <ac:spMkLst>
            <pc:docMk/>
            <pc:sldMk cId="2313059990" sldId="394"/>
            <ac:spMk id="26" creationId="{4473749E-9A04-32CA-0525-A2E1AA8B49F3}"/>
          </ac:spMkLst>
        </pc:spChg>
        <pc:spChg chg="add del mod">
          <ac:chgData name="Ambroise Lafont" userId="41641f61-f68e-411f-9f71-8e6497a8828f" providerId="ADAL" clId="{DB5EA1C8-ABA6-49D4-A17B-78167C9FA22F}" dt="2023-03-18T10:28:17.850" v="5114" actId="478"/>
          <ac:spMkLst>
            <pc:docMk/>
            <pc:sldMk cId="2313059990" sldId="394"/>
            <ac:spMk id="27" creationId="{19614588-1B0F-10E7-3167-D6DC096F7A3A}"/>
          </ac:spMkLst>
        </pc:spChg>
        <pc:spChg chg="add del mod">
          <ac:chgData name="Ambroise Lafont" userId="41641f61-f68e-411f-9f71-8e6497a8828f" providerId="ADAL" clId="{DB5EA1C8-ABA6-49D4-A17B-78167C9FA22F}" dt="2023-03-23T15:12:01.924" v="45479" actId="478"/>
          <ac:spMkLst>
            <pc:docMk/>
            <pc:sldMk cId="2313059990" sldId="394"/>
            <ac:spMk id="29" creationId="{F7821A43-ACE6-97C8-1135-023B98741C8A}"/>
          </ac:spMkLst>
        </pc:spChg>
        <pc:spChg chg="add del mod">
          <ac:chgData name="Ambroise Lafont" userId="41641f61-f68e-411f-9f71-8e6497a8828f" providerId="ADAL" clId="{DB5EA1C8-ABA6-49D4-A17B-78167C9FA22F}" dt="2023-03-23T14:58:36.351" v="45342" actId="478"/>
          <ac:spMkLst>
            <pc:docMk/>
            <pc:sldMk cId="2313059990" sldId="394"/>
            <ac:spMk id="30" creationId="{9616D4DB-0806-E950-0241-3D1652D88DBE}"/>
          </ac:spMkLst>
        </pc:spChg>
        <pc:spChg chg="add del mod topLvl">
          <ac:chgData name="Ambroise Lafont" userId="41641f61-f68e-411f-9f71-8e6497a8828f" providerId="ADAL" clId="{DB5EA1C8-ABA6-49D4-A17B-78167C9FA22F}" dt="2023-03-18T10:47:20.661" v="5363" actId="478"/>
          <ac:spMkLst>
            <pc:docMk/>
            <pc:sldMk cId="2313059990" sldId="394"/>
            <ac:spMk id="30" creationId="{DCE8164A-82EA-2B35-9334-32C6A382DB63}"/>
          </ac:spMkLst>
        </pc:spChg>
        <pc:spChg chg="add del mod">
          <ac:chgData name="Ambroise Lafont" userId="41641f61-f68e-411f-9f71-8e6497a8828f" providerId="ADAL" clId="{DB5EA1C8-ABA6-49D4-A17B-78167C9FA22F}" dt="2023-03-18T10:30:18.856" v="5136" actId="478"/>
          <ac:spMkLst>
            <pc:docMk/>
            <pc:sldMk cId="2313059990" sldId="394"/>
            <ac:spMk id="31" creationId="{168C5D28-5354-5BD0-E76A-63CEC666952C}"/>
          </ac:spMkLst>
        </pc:spChg>
        <pc:spChg chg="mod">
          <ac:chgData name="Ambroise Lafont" userId="41641f61-f68e-411f-9f71-8e6497a8828f" providerId="ADAL" clId="{DB5EA1C8-ABA6-49D4-A17B-78167C9FA22F}" dt="2023-03-23T15:12:02.332" v="45480"/>
          <ac:spMkLst>
            <pc:docMk/>
            <pc:sldMk cId="2313059990" sldId="394"/>
            <ac:spMk id="39" creationId="{B60F6AF2-B94D-9A94-DFD6-0703E9EFA20C}"/>
          </ac:spMkLst>
        </pc:spChg>
        <pc:spChg chg="mod">
          <ac:chgData name="Ambroise Lafont" userId="41641f61-f68e-411f-9f71-8e6497a8828f" providerId="ADAL" clId="{DB5EA1C8-ABA6-49D4-A17B-78167C9FA22F}" dt="2023-03-23T15:12:02.332" v="45480"/>
          <ac:spMkLst>
            <pc:docMk/>
            <pc:sldMk cId="2313059990" sldId="394"/>
            <ac:spMk id="40" creationId="{31C47CB0-24E1-52EC-03AE-12ECED460C49}"/>
          </ac:spMkLst>
        </pc:spChg>
        <pc:spChg chg="add mod">
          <ac:chgData name="Ambroise Lafont" userId="41641f61-f68e-411f-9f71-8e6497a8828f" providerId="ADAL" clId="{DB5EA1C8-ABA6-49D4-A17B-78167C9FA22F}" dt="2023-03-23T15:12:02.332" v="45480"/>
          <ac:spMkLst>
            <pc:docMk/>
            <pc:sldMk cId="2313059990" sldId="394"/>
            <ac:spMk id="47" creationId="{135C28D1-9E1B-AE6B-0767-CD1D951D8A21}"/>
          </ac:spMkLst>
        </pc:spChg>
        <pc:spChg chg="add mod">
          <ac:chgData name="Ambroise Lafont" userId="41641f61-f68e-411f-9f71-8e6497a8828f" providerId="ADAL" clId="{DB5EA1C8-ABA6-49D4-A17B-78167C9FA22F}" dt="2023-03-18T14:53:43.529" v="6922" actId="20577"/>
          <ac:spMkLst>
            <pc:docMk/>
            <pc:sldMk cId="2313059990" sldId="394"/>
            <ac:spMk id="49" creationId="{2146B0D3-1902-3B71-2CE5-13B2A647F1E4}"/>
          </ac:spMkLst>
        </pc:spChg>
        <pc:grpChg chg="add del mod">
          <ac:chgData name="Ambroise Lafont" userId="41641f61-f68e-411f-9f71-8e6497a8828f" providerId="ADAL" clId="{DB5EA1C8-ABA6-49D4-A17B-78167C9FA22F}" dt="2023-03-23T14:58:18.514" v="45339"/>
          <ac:grpSpMkLst>
            <pc:docMk/>
            <pc:sldMk cId="2313059990" sldId="394"/>
            <ac:grpSpMk id="2" creationId="{0CDE3121-3EF8-D0DE-1753-E17E3A6FFE00}"/>
          </ac:grpSpMkLst>
        </pc:grpChg>
        <pc:grpChg chg="add del mod">
          <ac:chgData name="Ambroise Lafont" userId="41641f61-f68e-411f-9f71-8e6497a8828f" providerId="ADAL" clId="{DB5EA1C8-ABA6-49D4-A17B-78167C9FA22F}" dt="2023-03-23T15:12:01.924" v="45479" actId="478"/>
          <ac:grpSpMkLst>
            <pc:docMk/>
            <pc:sldMk cId="2313059990" sldId="394"/>
            <ac:grpSpMk id="10" creationId="{F1ED5CD7-6965-9210-896B-9740B9D932F2}"/>
          </ac:grpSpMkLst>
        </pc:grpChg>
        <pc:grpChg chg="add del mod">
          <ac:chgData name="Ambroise Lafont" userId="41641f61-f68e-411f-9f71-8e6497a8828f" providerId="ADAL" clId="{DB5EA1C8-ABA6-49D4-A17B-78167C9FA22F}" dt="2023-03-18T10:18:06.834" v="4939" actId="165"/>
          <ac:grpSpMkLst>
            <pc:docMk/>
            <pc:sldMk cId="2313059990" sldId="394"/>
            <ac:grpSpMk id="15" creationId="{5D1B9B62-61D7-6109-20E8-B0E103076EF4}"/>
          </ac:grpSpMkLst>
        </pc:grpChg>
        <pc:grpChg chg="del mod topLvl">
          <ac:chgData name="Ambroise Lafont" userId="41641f61-f68e-411f-9f71-8e6497a8828f" providerId="ADAL" clId="{DB5EA1C8-ABA6-49D4-A17B-78167C9FA22F}" dt="2023-03-18T10:18:13.037" v="4940" actId="478"/>
          <ac:grpSpMkLst>
            <pc:docMk/>
            <pc:sldMk cId="2313059990" sldId="394"/>
            <ac:grpSpMk id="17" creationId="{7581DAFA-1A4A-0E5E-DC60-285A1027BEEB}"/>
          </ac:grpSpMkLst>
        </pc:grpChg>
        <pc:grpChg chg="add del mod">
          <ac:chgData name="Ambroise Lafont" userId="41641f61-f68e-411f-9f71-8e6497a8828f" providerId="ADAL" clId="{DB5EA1C8-ABA6-49D4-A17B-78167C9FA22F}" dt="2023-03-23T15:12:01.924" v="45479" actId="478"/>
          <ac:grpSpMkLst>
            <pc:docMk/>
            <pc:sldMk cId="2313059990" sldId="394"/>
            <ac:grpSpMk id="18" creationId="{B2D15E98-1250-8BC5-DC92-71E9CD16F030}"/>
          </ac:grpSpMkLst>
        </pc:grpChg>
        <pc:grpChg chg="add del mod">
          <ac:chgData name="Ambroise Lafont" userId="41641f61-f68e-411f-9f71-8e6497a8828f" providerId="ADAL" clId="{DB5EA1C8-ABA6-49D4-A17B-78167C9FA22F}" dt="2023-03-23T14:59:08.527" v="45345" actId="478"/>
          <ac:grpSpMkLst>
            <pc:docMk/>
            <pc:sldMk cId="2313059990" sldId="394"/>
            <ac:grpSpMk id="21" creationId="{ABAFD211-8531-8D87-A4E5-0E74E50FFD8F}"/>
          </ac:grpSpMkLst>
        </pc:grpChg>
        <pc:grpChg chg="mod">
          <ac:chgData name="Ambroise Lafont" userId="41641f61-f68e-411f-9f71-8e6497a8828f" providerId="ADAL" clId="{DB5EA1C8-ABA6-49D4-A17B-78167C9FA22F}" dt="2023-03-18T10:20:34.487" v="4967"/>
          <ac:grpSpMkLst>
            <pc:docMk/>
            <pc:sldMk cId="2313059990" sldId="394"/>
            <ac:grpSpMk id="23" creationId="{4A43E891-E329-16FF-3F18-2572D277EAB5}"/>
          </ac:grpSpMkLst>
        </pc:grpChg>
        <pc:grpChg chg="mod">
          <ac:chgData name="Ambroise Lafont" userId="41641f61-f68e-411f-9f71-8e6497a8828f" providerId="ADAL" clId="{DB5EA1C8-ABA6-49D4-A17B-78167C9FA22F}" dt="2023-03-23T14:58:26.179" v="45340"/>
          <ac:grpSpMkLst>
            <pc:docMk/>
            <pc:sldMk cId="2313059990" sldId="394"/>
            <ac:grpSpMk id="26" creationId="{7753A3ED-9E71-C7CC-75C9-63CCE86B40E9}"/>
          </ac:grpSpMkLst>
        </pc:grpChg>
        <pc:grpChg chg="add del mod">
          <ac:chgData name="Ambroise Lafont" userId="41641f61-f68e-411f-9f71-8e6497a8828f" providerId="ADAL" clId="{DB5EA1C8-ABA6-49D4-A17B-78167C9FA22F}" dt="2023-03-23T15:11:30.602" v="45476" actId="165"/>
          <ac:grpSpMkLst>
            <pc:docMk/>
            <pc:sldMk cId="2313059990" sldId="394"/>
            <ac:grpSpMk id="31" creationId="{793D40AE-D87D-D071-F59C-C916330C7585}"/>
          </ac:grpSpMkLst>
        </pc:grpChg>
        <pc:grpChg chg="add del mod">
          <ac:chgData name="Ambroise Lafont" userId="41641f61-f68e-411f-9f71-8e6497a8828f" providerId="ADAL" clId="{DB5EA1C8-ABA6-49D4-A17B-78167C9FA22F}" dt="2023-03-18T10:39:50.912" v="5305" actId="165"/>
          <ac:grpSpMkLst>
            <pc:docMk/>
            <pc:sldMk cId="2313059990" sldId="394"/>
            <ac:grpSpMk id="32" creationId="{64073CA9-75FE-E713-C6C4-09C287D5713D}"/>
          </ac:grpSpMkLst>
        </pc:grpChg>
        <pc:grpChg chg="del mod topLvl">
          <ac:chgData name="Ambroise Lafont" userId="41641f61-f68e-411f-9f71-8e6497a8828f" providerId="ADAL" clId="{DB5EA1C8-ABA6-49D4-A17B-78167C9FA22F}" dt="2023-03-23T15:11:33.058" v="45477" actId="478"/>
          <ac:grpSpMkLst>
            <pc:docMk/>
            <pc:sldMk cId="2313059990" sldId="394"/>
            <ac:grpSpMk id="33" creationId="{300EF6EE-9AD2-0A95-036C-C6216DA87468}"/>
          </ac:grpSpMkLst>
        </pc:grpChg>
        <pc:grpChg chg="add mod">
          <ac:chgData name="Ambroise Lafont" userId="41641f61-f68e-411f-9f71-8e6497a8828f" providerId="ADAL" clId="{DB5EA1C8-ABA6-49D4-A17B-78167C9FA22F}" dt="2023-03-23T15:12:02.332" v="45480"/>
          <ac:grpSpMkLst>
            <pc:docMk/>
            <pc:sldMk cId="2313059990" sldId="394"/>
            <ac:grpSpMk id="38" creationId="{04A7F44C-A355-B257-1E3F-96E69A52EABF}"/>
          </ac:grpSpMkLst>
        </pc:grpChg>
        <pc:grpChg chg="add mod">
          <ac:chgData name="Ambroise Lafont" userId="41641f61-f68e-411f-9f71-8e6497a8828f" providerId="ADAL" clId="{DB5EA1C8-ABA6-49D4-A17B-78167C9FA22F}" dt="2023-03-23T15:12:02.332" v="45480"/>
          <ac:grpSpMkLst>
            <pc:docMk/>
            <pc:sldMk cId="2313059990" sldId="394"/>
            <ac:grpSpMk id="42" creationId="{CFC7D148-FE1E-FC8F-D0D7-96FBE30DF073}"/>
          </ac:grpSpMkLst>
        </pc:grpChg>
        <pc:grpChg chg="mod">
          <ac:chgData name="Ambroise Lafont" userId="41641f61-f68e-411f-9f71-8e6497a8828f" providerId="ADAL" clId="{DB5EA1C8-ABA6-49D4-A17B-78167C9FA22F}" dt="2023-03-23T15:12:02.332" v="45480"/>
          <ac:grpSpMkLst>
            <pc:docMk/>
            <pc:sldMk cId="2313059990" sldId="394"/>
            <ac:grpSpMk id="44" creationId="{17FF03F1-182D-6886-9C6B-4BC1D0E53F88}"/>
          </ac:grpSpMkLst>
        </pc:grpChg>
        <pc:picChg chg="add mod">
          <ac:chgData name="Ambroise Lafont" userId="41641f61-f68e-411f-9f71-8e6497a8828f" providerId="ADAL" clId="{DB5EA1C8-ABA6-49D4-A17B-78167C9FA22F}" dt="2023-03-18T11:00:16.011" v="5541" actId="1036"/>
          <ac:picMkLst>
            <pc:docMk/>
            <pc:sldMk cId="2313059990" sldId="394"/>
            <ac:picMk id="5" creationId="{F00F63C8-BF67-CB77-0E35-146C438F2967}"/>
          </ac:picMkLst>
        </pc:picChg>
        <pc:picChg chg="add mod">
          <ac:chgData name="Ambroise Lafont" userId="41641f61-f68e-411f-9f71-8e6497a8828f" providerId="ADAL" clId="{DB5EA1C8-ABA6-49D4-A17B-78167C9FA22F}" dt="2023-03-18T11:00:16.011" v="5541" actId="1036"/>
          <ac:picMkLst>
            <pc:docMk/>
            <pc:sldMk cId="2313059990" sldId="394"/>
            <ac:picMk id="8" creationId="{42C80F97-EBA0-518E-F1D7-39E00C1AAFEB}"/>
          </ac:picMkLst>
        </pc:picChg>
        <pc:picChg chg="add del mod">
          <ac:chgData name="Ambroise Lafont" userId="41641f61-f68e-411f-9f71-8e6497a8828f" providerId="ADAL" clId="{DB5EA1C8-ABA6-49D4-A17B-78167C9FA22F}" dt="2023-03-23T15:12:01.924" v="45479" actId="478"/>
          <ac:picMkLst>
            <pc:docMk/>
            <pc:sldMk cId="2313059990" sldId="394"/>
            <ac:picMk id="15" creationId="{CE3C7D31-6B7B-EAD9-0AE1-B58AD931FDE5}"/>
          </ac:picMkLst>
        </pc:picChg>
        <pc:picChg chg="mod topLvl">
          <ac:chgData name="Ambroise Lafont" userId="41641f61-f68e-411f-9f71-8e6497a8828f" providerId="ADAL" clId="{DB5EA1C8-ABA6-49D4-A17B-78167C9FA22F}" dt="2023-03-18T11:00:16.011" v="5541" actId="1036"/>
          <ac:picMkLst>
            <pc:docMk/>
            <pc:sldMk cId="2313059990" sldId="394"/>
            <ac:picMk id="16" creationId="{93609918-3E94-4530-A0D4-36423AA4701F}"/>
          </ac:picMkLst>
        </pc:picChg>
        <pc:picChg chg="mod">
          <ac:chgData name="Ambroise Lafont" userId="41641f61-f68e-411f-9f71-8e6497a8828f" providerId="ADAL" clId="{DB5EA1C8-ABA6-49D4-A17B-78167C9FA22F}" dt="2023-03-23T14:58:26.179" v="45340"/>
          <ac:picMkLst>
            <pc:docMk/>
            <pc:sldMk cId="2313059990" sldId="394"/>
            <ac:picMk id="19" creationId="{E8EAB493-3D82-DA9F-73D5-E522B2AFD022}"/>
          </ac:picMkLst>
        </pc:picChg>
        <pc:picChg chg="add del mod ord">
          <ac:chgData name="Ambroise Lafont" userId="41641f61-f68e-411f-9f71-8e6497a8828f" providerId="ADAL" clId="{DB5EA1C8-ABA6-49D4-A17B-78167C9FA22F}" dt="2023-03-23T15:11:28.176" v="45474" actId="478"/>
          <ac:picMkLst>
            <pc:docMk/>
            <pc:sldMk cId="2313059990" sldId="394"/>
            <ac:picMk id="20" creationId="{B805DF8E-D64B-B85B-0B69-34E8FAFED964}"/>
          </ac:picMkLst>
        </pc:picChg>
        <pc:picChg chg="mod">
          <ac:chgData name="Ambroise Lafont" userId="41641f61-f68e-411f-9f71-8e6497a8828f" providerId="ADAL" clId="{DB5EA1C8-ABA6-49D4-A17B-78167C9FA22F}" dt="2023-03-18T10:20:34.487" v="4967"/>
          <ac:picMkLst>
            <pc:docMk/>
            <pc:sldMk cId="2313059990" sldId="394"/>
            <ac:picMk id="22" creationId="{D60F6BA0-EE13-B186-52EE-70A7DD3ACA59}"/>
          </ac:picMkLst>
        </pc:picChg>
        <pc:picChg chg="add del mod">
          <ac:chgData name="Ambroise Lafont" userId="41641f61-f68e-411f-9f71-8e6497a8828f" providerId="ADAL" clId="{DB5EA1C8-ABA6-49D4-A17B-78167C9FA22F}" dt="2023-03-18T10:27:25.585" v="5089"/>
          <ac:picMkLst>
            <pc:docMk/>
            <pc:sldMk cId="2313059990" sldId="394"/>
            <ac:picMk id="28" creationId="{11675E1F-E57B-CF24-A47B-C641FC96812C}"/>
          </ac:picMkLst>
        </pc:picChg>
        <pc:picChg chg="add del mod topLvl">
          <ac:chgData name="Ambroise Lafont" userId="41641f61-f68e-411f-9f71-8e6497a8828f" providerId="ADAL" clId="{DB5EA1C8-ABA6-49D4-A17B-78167C9FA22F}" dt="2023-03-18T10:39:57.779" v="5308" actId="478"/>
          <ac:picMkLst>
            <pc:docMk/>
            <pc:sldMk cId="2313059990" sldId="394"/>
            <ac:picMk id="29" creationId="{A3222BAA-A042-46EA-DCE8-B11E9DDF42EE}"/>
          </ac:picMkLst>
        </pc:picChg>
        <pc:picChg chg="mod topLvl">
          <ac:chgData name="Ambroise Lafont" userId="41641f61-f68e-411f-9f71-8e6497a8828f" providerId="ADAL" clId="{DB5EA1C8-ABA6-49D4-A17B-78167C9FA22F}" dt="2023-03-23T15:11:30.602" v="45476" actId="165"/>
          <ac:picMkLst>
            <pc:docMk/>
            <pc:sldMk cId="2313059990" sldId="394"/>
            <ac:picMk id="32" creationId="{00F2C7DD-E7F6-5C7A-7F3F-0F30FED95B76}"/>
          </ac:picMkLst>
        </pc:picChg>
        <pc:picChg chg="add mod">
          <ac:chgData name="Ambroise Lafont" userId="41641f61-f68e-411f-9f71-8e6497a8828f" providerId="ADAL" clId="{DB5EA1C8-ABA6-49D4-A17B-78167C9FA22F}" dt="2023-03-23T15:12:02.332" v="45480"/>
          <ac:picMkLst>
            <pc:docMk/>
            <pc:sldMk cId="2313059990" sldId="394"/>
            <ac:picMk id="41" creationId="{86DACB1D-7F1D-011D-A4F0-B0ADF6329FAB}"/>
          </ac:picMkLst>
        </pc:picChg>
        <pc:picChg chg="mod">
          <ac:chgData name="Ambroise Lafont" userId="41641f61-f68e-411f-9f71-8e6497a8828f" providerId="ADAL" clId="{DB5EA1C8-ABA6-49D4-A17B-78167C9FA22F}" dt="2023-03-23T15:12:02.332" v="45480"/>
          <ac:picMkLst>
            <pc:docMk/>
            <pc:sldMk cId="2313059990" sldId="394"/>
            <ac:picMk id="43" creationId="{AA4317B6-9C6E-86A6-CF87-4E000DA0CA2A}"/>
          </ac:picMkLst>
        </pc:picChg>
        <pc:cxnChg chg="del mod topLvl">
          <ac:chgData name="Ambroise Lafont" userId="41641f61-f68e-411f-9f71-8e6497a8828f" providerId="ADAL" clId="{DB5EA1C8-ABA6-49D4-A17B-78167C9FA22F}" dt="2023-03-18T10:18:13.037" v="4940" actId="478"/>
          <ac:cxnSpMkLst>
            <pc:docMk/>
            <pc:sldMk cId="2313059990" sldId="394"/>
            <ac:cxnSpMk id="18" creationId="{9E0A574D-E297-4502-0B55-8D6F003D1557}"/>
          </ac:cxnSpMkLst>
        </pc:cxnChg>
        <pc:cxnChg chg="del mod topLvl">
          <ac:chgData name="Ambroise Lafont" userId="41641f61-f68e-411f-9f71-8e6497a8828f" providerId="ADAL" clId="{DB5EA1C8-ABA6-49D4-A17B-78167C9FA22F}" dt="2023-03-18T10:18:13.037" v="4940" actId="478"/>
          <ac:cxnSpMkLst>
            <pc:docMk/>
            <pc:sldMk cId="2313059990" sldId="394"/>
            <ac:cxnSpMk id="19" creationId="{8338A913-5B63-DBBE-C5F0-FE5A985895DD}"/>
          </ac:cxnSpMkLst>
        </pc:cxnChg>
        <pc:cxnChg chg="mod">
          <ac:chgData name="Ambroise Lafont" userId="41641f61-f68e-411f-9f71-8e6497a8828f" providerId="ADAL" clId="{DB5EA1C8-ABA6-49D4-A17B-78167C9FA22F}" dt="2023-03-18T10:20:34.487" v="4967"/>
          <ac:cxnSpMkLst>
            <pc:docMk/>
            <pc:sldMk cId="2313059990" sldId="394"/>
            <ac:cxnSpMk id="24" creationId="{43687E63-F269-01B3-3B5D-E108D46A6579}"/>
          </ac:cxnSpMkLst>
        </pc:cxnChg>
        <pc:cxnChg chg="mod">
          <ac:chgData name="Ambroise Lafont" userId="41641f61-f68e-411f-9f71-8e6497a8828f" providerId="ADAL" clId="{DB5EA1C8-ABA6-49D4-A17B-78167C9FA22F}" dt="2023-03-18T10:20:34.487" v="4967"/>
          <ac:cxnSpMkLst>
            <pc:docMk/>
            <pc:sldMk cId="2313059990" sldId="394"/>
            <ac:cxnSpMk id="25" creationId="{3EE34F65-D330-07D5-C150-67D33FEEBBAE}"/>
          </ac:cxnSpMkLst>
        </pc:cxnChg>
        <pc:cxnChg chg="mod">
          <ac:chgData name="Ambroise Lafont" userId="41641f61-f68e-411f-9f71-8e6497a8828f" providerId="ADAL" clId="{DB5EA1C8-ABA6-49D4-A17B-78167C9FA22F}" dt="2023-03-23T14:58:26.179" v="45340"/>
          <ac:cxnSpMkLst>
            <pc:docMk/>
            <pc:sldMk cId="2313059990" sldId="394"/>
            <ac:cxnSpMk id="27" creationId="{6A18F3C9-E882-5C95-7D05-427E54759001}"/>
          </ac:cxnSpMkLst>
        </pc:cxnChg>
        <pc:cxnChg chg="mod">
          <ac:chgData name="Ambroise Lafont" userId="41641f61-f68e-411f-9f71-8e6497a8828f" providerId="ADAL" clId="{DB5EA1C8-ABA6-49D4-A17B-78167C9FA22F}" dt="2023-03-23T14:58:26.179" v="45340"/>
          <ac:cxnSpMkLst>
            <pc:docMk/>
            <pc:sldMk cId="2313059990" sldId="394"/>
            <ac:cxnSpMk id="28" creationId="{BFC43491-538D-1782-E297-96C28ED4F1C1}"/>
          </ac:cxnSpMkLst>
        </pc:cxnChg>
        <pc:cxnChg chg="add mod">
          <ac:chgData name="Ambroise Lafont" userId="41641f61-f68e-411f-9f71-8e6497a8828f" providerId="ADAL" clId="{DB5EA1C8-ABA6-49D4-A17B-78167C9FA22F}" dt="2023-03-18T11:00:16.011" v="5541" actId="1036"/>
          <ac:cxnSpMkLst>
            <pc:docMk/>
            <pc:sldMk cId="2313059990" sldId="394"/>
            <ac:cxnSpMk id="34" creationId="{973DB00D-676C-5890-0611-6FD65CFF81FA}"/>
          </ac:cxnSpMkLst>
        </pc:cxnChg>
        <pc:cxnChg chg="mod">
          <ac:chgData name="Ambroise Lafont" userId="41641f61-f68e-411f-9f71-8e6497a8828f" providerId="ADAL" clId="{DB5EA1C8-ABA6-49D4-A17B-78167C9FA22F}" dt="2023-03-23T15:11:30.602" v="45476" actId="165"/>
          <ac:cxnSpMkLst>
            <pc:docMk/>
            <pc:sldMk cId="2313059990" sldId="394"/>
            <ac:cxnSpMk id="35" creationId="{D66D5E74-F1A3-C379-00AA-2F441A6B6D92}"/>
          </ac:cxnSpMkLst>
        </pc:cxnChg>
        <pc:cxnChg chg="add mod">
          <ac:chgData name="Ambroise Lafont" userId="41641f61-f68e-411f-9f71-8e6497a8828f" providerId="ADAL" clId="{DB5EA1C8-ABA6-49D4-A17B-78167C9FA22F}" dt="2023-03-18T11:00:16.011" v="5541" actId="1036"/>
          <ac:cxnSpMkLst>
            <pc:docMk/>
            <pc:sldMk cId="2313059990" sldId="394"/>
            <ac:cxnSpMk id="36" creationId="{FE77BA92-236E-A8EB-C4E0-0131D512442B}"/>
          </ac:cxnSpMkLst>
        </pc:cxnChg>
        <pc:cxnChg chg="mod">
          <ac:chgData name="Ambroise Lafont" userId="41641f61-f68e-411f-9f71-8e6497a8828f" providerId="ADAL" clId="{DB5EA1C8-ABA6-49D4-A17B-78167C9FA22F}" dt="2023-03-23T15:11:30.602" v="45476" actId="165"/>
          <ac:cxnSpMkLst>
            <pc:docMk/>
            <pc:sldMk cId="2313059990" sldId="394"/>
            <ac:cxnSpMk id="37" creationId="{35A838F2-C738-8294-A9B3-1D3E94E9A5B4}"/>
          </ac:cxnSpMkLst>
        </pc:cxnChg>
        <pc:cxnChg chg="mod">
          <ac:chgData name="Ambroise Lafont" userId="41641f61-f68e-411f-9f71-8e6497a8828f" providerId="ADAL" clId="{DB5EA1C8-ABA6-49D4-A17B-78167C9FA22F}" dt="2023-03-23T15:12:02.332" v="45480"/>
          <ac:cxnSpMkLst>
            <pc:docMk/>
            <pc:sldMk cId="2313059990" sldId="394"/>
            <ac:cxnSpMk id="45" creationId="{891AFE20-233F-CD11-B0A5-981AF4563508}"/>
          </ac:cxnSpMkLst>
        </pc:cxnChg>
        <pc:cxnChg chg="mod">
          <ac:chgData name="Ambroise Lafont" userId="41641f61-f68e-411f-9f71-8e6497a8828f" providerId="ADAL" clId="{DB5EA1C8-ABA6-49D4-A17B-78167C9FA22F}" dt="2023-03-23T15:12:02.332" v="45480"/>
          <ac:cxnSpMkLst>
            <pc:docMk/>
            <pc:sldMk cId="2313059990" sldId="394"/>
            <ac:cxnSpMk id="46" creationId="{10CA6D4B-9F51-9136-3585-E41759B3BC3E}"/>
          </ac:cxnSpMkLst>
        </pc:cxnChg>
      </pc:sldChg>
      <pc:sldChg chg="addSp delSp modSp add mod ord delAnim modAnim modNotesTx">
        <pc:chgData name="Ambroise Lafont" userId="41641f61-f68e-411f-9f71-8e6497a8828f" providerId="ADAL" clId="{DB5EA1C8-ABA6-49D4-A17B-78167C9FA22F}" dt="2023-03-23T15:15:37.073" v="45503" actId="20577"/>
        <pc:sldMkLst>
          <pc:docMk/>
          <pc:sldMk cId="2945682827" sldId="395"/>
        </pc:sldMkLst>
        <pc:spChg chg="mod">
          <ac:chgData name="Ambroise Lafont" userId="41641f61-f68e-411f-9f71-8e6497a8828f" providerId="ADAL" clId="{DB5EA1C8-ABA6-49D4-A17B-78167C9FA22F}" dt="2023-03-18T10:59:09.022" v="5501" actId="1035"/>
          <ac:spMkLst>
            <pc:docMk/>
            <pc:sldMk cId="2945682827" sldId="395"/>
            <ac:spMk id="6" creationId="{A934B939-E4C0-9C00-4A61-914EE9500994}"/>
          </ac:spMkLst>
        </pc:spChg>
        <pc:spChg chg="mod">
          <ac:chgData name="Ambroise Lafont" userId="41641f61-f68e-411f-9f71-8e6497a8828f" providerId="ADAL" clId="{DB5EA1C8-ABA6-49D4-A17B-78167C9FA22F}" dt="2023-03-23T15:03:23.315" v="45387"/>
          <ac:spMkLst>
            <pc:docMk/>
            <pc:sldMk cId="2945682827" sldId="395"/>
            <ac:spMk id="7" creationId="{651AB6A5-59E9-464F-F45E-2B199D515505}"/>
          </ac:spMkLst>
        </pc:spChg>
        <pc:spChg chg="mod">
          <ac:chgData name="Ambroise Lafont" userId="41641f61-f68e-411f-9f71-8e6497a8828f" providerId="ADAL" clId="{DB5EA1C8-ABA6-49D4-A17B-78167C9FA22F}" dt="2023-03-18T10:59:09.022" v="5501" actId="1035"/>
          <ac:spMkLst>
            <pc:docMk/>
            <pc:sldMk cId="2945682827" sldId="395"/>
            <ac:spMk id="9" creationId="{401AEA09-791D-9FDC-806C-6B656DFA9B4D}"/>
          </ac:spMkLst>
        </pc:spChg>
        <pc:spChg chg="mod">
          <ac:chgData name="Ambroise Lafont" userId="41641f61-f68e-411f-9f71-8e6497a8828f" providerId="ADAL" clId="{DB5EA1C8-ABA6-49D4-A17B-78167C9FA22F}" dt="2023-03-23T15:03:23.315" v="45387"/>
          <ac:spMkLst>
            <pc:docMk/>
            <pc:sldMk cId="2945682827" sldId="395"/>
            <ac:spMk id="10" creationId="{E1EF2CD9-5B87-7388-9C4E-B7402545140D}"/>
          </ac:spMkLst>
        </pc:spChg>
        <pc:spChg chg="del">
          <ac:chgData name="Ambroise Lafont" userId="41641f61-f68e-411f-9f71-8e6497a8828f" providerId="ADAL" clId="{DB5EA1C8-ABA6-49D4-A17B-78167C9FA22F}" dt="2023-03-18T10:52:02.902" v="5404" actId="478"/>
          <ac:spMkLst>
            <pc:docMk/>
            <pc:sldMk cId="2945682827" sldId="395"/>
            <ac:spMk id="11" creationId="{AB0742D7-B075-727C-C22D-867B59D92239}"/>
          </ac:spMkLst>
        </pc:spChg>
        <pc:spChg chg="del">
          <ac:chgData name="Ambroise Lafont" userId="41641f61-f68e-411f-9f71-8e6497a8828f" providerId="ADAL" clId="{DB5EA1C8-ABA6-49D4-A17B-78167C9FA22F}" dt="2023-03-18T10:52:44.435" v="5415" actId="478"/>
          <ac:spMkLst>
            <pc:docMk/>
            <pc:sldMk cId="2945682827" sldId="395"/>
            <ac:spMk id="14" creationId="{9C30E10B-CE3D-16B7-7F00-EFBE9B82D55F}"/>
          </ac:spMkLst>
        </pc:spChg>
        <pc:spChg chg="add mod">
          <ac:chgData name="Ambroise Lafont" userId="41641f61-f68e-411f-9f71-8e6497a8828f" providerId="ADAL" clId="{DB5EA1C8-ABA6-49D4-A17B-78167C9FA22F}" dt="2023-03-23T15:04:13.757" v="45393" actId="1076"/>
          <ac:spMkLst>
            <pc:docMk/>
            <pc:sldMk cId="2945682827" sldId="395"/>
            <ac:spMk id="17" creationId="{C29C3534-041B-6E3A-46A3-789C55607590}"/>
          </ac:spMkLst>
        </pc:spChg>
        <pc:spChg chg="mod">
          <ac:chgData name="Ambroise Lafont" userId="41641f61-f68e-411f-9f71-8e6497a8828f" providerId="ADAL" clId="{DB5EA1C8-ABA6-49D4-A17B-78167C9FA22F}" dt="2023-03-23T15:13:26.459" v="45498" actId="1076"/>
          <ac:spMkLst>
            <pc:docMk/>
            <pc:sldMk cId="2945682827" sldId="395"/>
            <ac:spMk id="29" creationId="{5A7BB05D-EA81-937F-374E-65FF8854A80D}"/>
          </ac:spMkLst>
        </pc:spChg>
        <pc:spChg chg="mod">
          <ac:chgData name="Ambroise Lafont" userId="41641f61-f68e-411f-9f71-8e6497a8828f" providerId="ADAL" clId="{DB5EA1C8-ABA6-49D4-A17B-78167C9FA22F}" dt="2023-03-18T10:55:31.516" v="5441" actId="1076"/>
          <ac:spMkLst>
            <pc:docMk/>
            <pc:sldMk cId="2945682827" sldId="395"/>
            <ac:spMk id="42" creationId="{8B6C4394-EE21-D8FC-B313-D4A7CC1F9CF3}"/>
          </ac:spMkLst>
        </pc:spChg>
        <pc:spChg chg="mod">
          <ac:chgData name="Ambroise Lafont" userId="41641f61-f68e-411f-9f71-8e6497a8828f" providerId="ADAL" clId="{DB5EA1C8-ABA6-49D4-A17B-78167C9FA22F}" dt="2023-03-18T10:55:31.516" v="5441" actId="1076"/>
          <ac:spMkLst>
            <pc:docMk/>
            <pc:sldMk cId="2945682827" sldId="395"/>
            <ac:spMk id="43" creationId="{62ED378F-0A65-DB39-A1CF-651269434CB8}"/>
          </ac:spMkLst>
        </pc:spChg>
        <pc:spChg chg="mod">
          <ac:chgData name="Ambroise Lafont" userId="41641f61-f68e-411f-9f71-8e6497a8828f" providerId="ADAL" clId="{DB5EA1C8-ABA6-49D4-A17B-78167C9FA22F}" dt="2023-03-18T10:55:31.516" v="5441" actId="1076"/>
          <ac:spMkLst>
            <pc:docMk/>
            <pc:sldMk cId="2945682827" sldId="395"/>
            <ac:spMk id="46" creationId="{0BAE6436-CA83-1555-9861-39E7C5EDEB7F}"/>
          </ac:spMkLst>
        </pc:spChg>
        <pc:spChg chg="mod">
          <ac:chgData name="Ambroise Lafont" userId="41641f61-f68e-411f-9f71-8e6497a8828f" providerId="ADAL" clId="{DB5EA1C8-ABA6-49D4-A17B-78167C9FA22F}" dt="2023-03-18T10:55:31.516" v="5441" actId="1076"/>
          <ac:spMkLst>
            <pc:docMk/>
            <pc:sldMk cId="2945682827" sldId="395"/>
            <ac:spMk id="47" creationId="{0CA34066-3CA4-368C-FB76-CA4889711755}"/>
          </ac:spMkLst>
        </pc:spChg>
        <pc:spChg chg="mod">
          <ac:chgData name="Ambroise Lafont" userId="41641f61-f68e-411f-9f71-8e6497a8828f" providerId="ADAL" clId="{DB5EA1C8-ABA6-49D4-A17B-78167C9FA22F}" dt="2023-03-23T15:15:37.073" v="45503" actId="20577"/>
          <ac:spMkLst>
            <pc:docMk/>
            <pc:sldMk cId="2945682827" sldId="395"/>
            <ac:spMk id="49" creationId="{2146B0D3-1902-3B71-2CE5-13B2A647F1E4}"/>
          </ac:spMkLst>
        </pc:spChg>
        <pc:spChg chg="mod">
          <ac:chgData name="Ambroise Lafont" userId="41641f61-f68e-411f-9f71-8e6497a8828f" providerId="ADAL" clId="{DB5EA1C8-ABA6-49D4-A17B-78167C9FA22F}" dt="2023-03-23T15:09:51.455" v="45449" actId="1076"/>
          <ac:spMkLst>
            <pc:docMk/>
            <pc:sldMk cId="2945682827" sldId="395"/>
            <ac:spMk id="52" creationId="{CA64B683-8376-9F33-408F-DFD8DA4D9258}"/>
          </ac:spMkLst>
        </pc:spChg>
        <pc:spChg chg="mod">
          <ac:chgData name="Ambroise Lafont" userId="41641f61-f68e-411f-9f71-8e6497a8828f" providerId="ADAL" clId="{DB5EA1C8-ABA6-49D4-A17B-78167C9FA22F}" dt="2023-03-23T15:06:44.235" v="45413" actId="1035"/>
          <ac:spMkLst>
            <pc:docMk/>
            <pc:sldMk cId="2945682827" sldId="395"/>
            <ac:spMk id="53" creationId="{2C97FC81-F3B4-D453-5E25-A30FFC301202}"/>
          </ac:spMkLst>
        </pc:spChg>
        <pc:spChg chg="mod">
          <ac:chgData name="Ambroise Lafont" userId="41641f61-f68e-411f-9f71-8e6497a8828f" providerId="ADAL" clId="{DB5EA1C8-ABA6-49D4-A17B-78167C9FA22F}" dt="2023-03-23T15:10:40.710" v="45470" actId="1076"/>
          <ac:spMkLst>
            <pc:docMk/>
            <pc:sldMk cId="2945682827" sldId="395"/>
            <ac:spMk id="54" creationId="{044990FC-071D-6DC6-5EA4-5FF3E11CA435}"/>
          </ac:spMkLst>
        </pc:spChg>
        <pc:spChg chg="add mod">
          <ac:chgData name="Ambroise Lafont" userId="41641f61-f68e-411f-9f71-8e6497a8828f" providerId="ADAL" clId="{DB5EA1C8-ABA6-49D4-A17B-78167C9FA22F}" dt="2023-03-23T15:13:16.923" v="45496" actId="1076"/>
          <ac:spMkLst>
            <pc:docMk/>
            <pc:sldMk cId="2945682827" sldId="395"/>
            <ac:spMk id="55" creationId="{A3B33E75-9987-4E38-127A-BB2CD9198B85}"/>
          </ac:spMkLst>
        </pc:spChg>
        <pc:spChg chg="add del mod">
          <ac:chgData name="Ambroise Lafont" userId="41641f61-f68e-411f-9f71-8e6497a8828f" providerId="ADAL" clId="{DB5EA1C8-ABA6-49D4-A17B-78167C9FA22F}" dt="2023-03-20T13:50:37.359" v="19042" actId="478"/>
          <ac:spMkLst>
            <pc:docMk/>
            <pc:sldMk cId="2945682827" sldId="395"/>
            <ac:spMk id="58" creationId="{CA9B92FE-086D-B48E-F43D-A8BAAB5BBCF3}"/>
          </ac:spMkLst>
        </pc:spChg>
        <pc:grpChg chg="add del mod">
          <ac:chgData name="Ambroise Lafont" userId="41641f61-f68e-411f-9f71-8e6497a8828f" providerId="ADAL" clId="{DB5EA1C8-ABA6-49D4-A17B-78167C9FA22F}" dt="2023-03-18T10:54:42.274" v="5433" actId="478"/>
          <ac:grpSpMkLst>
            <pc:docMk/>
            <pc:sldMk cId="2945682827" sldId="395"/>
            <ac:grpSpMk id="2" creationId="{34EE0B4B-1410-84E0-7478-B467B5E26EE7}"/>
          </ac:grpSpMkLst>
        </pc:grpChg>
        <pc:grpChg chg="add mod ord">
          <ac:chgData name="Ambroise Lafont" userId="41641f61-f68e-411f-9f71-8e6497a8828f" providerId="ADAL" clId="{DB5EA1C8-ABA6-49D4-A17B-78167C9FA22F}" dt="2023-03-23T15:10:50.580" v="45472" actId="164"/>
          <ac:grpSpMkLst>
            <pc:docMk/>
            <pc:sldMk cId="2945682827" sldId="395"/>
            <ac:grpSpMk id="2" creationId="{6894D10C-F6CB-A4F8-C1AE-078512686DBB}"/>
          </ac:grpSpMkLst>
        </pc:grpChg>
        <pc:grpChg chg="add mod">
          <ac:chgData name="Ambroise Lafont" userId="41641f61-f68e-411f-9f71-8e6497a8828f" providerId="ADAL" clId="{DB5EA1C8-ABA6-49D4-A17B-78167C9FA22F}" dt="2023-03-23T15:04:21.983" v="45396" actId="14100"/>
          <ac:grpSpMkLst>
            <pc:docMk/>
            <pc:sldMk cId="2945682827" sldId="395"/>
            <ac:grpSpMk id="3" creationId="{75284EF8-F6EA-F30A-EF9A-78E1AF28201E}"/>
          </ac:grpSpMkLst>
        </pc:grpChg>
        <pc:grpChg chg="mod">
          <ac:chgData name="Ambroise Lafont" userId="41641f61-f68e-411f-9f71-8e6497a8828f" providerId="ADAL" clId="{DB5EA1C8-ABA6-49D4-A17B-78167C9FA22F}" dt="2023-03-18T10:51:48.608" v="5398"/>
          <ac:grpSpMkLst>
            <pc:docMk/>
            <pc:sldMk cId="2945682827" sldId="395"/>
            <ac:grpSpMk id="7" creationId="{9B7F5463-6B3E-9AE7-CF99-F538291804F5}"/>
          </ac:grpSpMkLst>
        </pc:grpChg>
        <pc:grpChg chg="add mod">
          <ac:chgData name="Ambroise Lafont" userId="41641f61-f68e-411f-9f71-8e6497a8828f" providerId="ADAL" clId="{DB5EA1C8-ABA6-49D4-A17B-78167C9FA22F}" dt="2023-03-23T15:04:18.215" v="45395" actId="1076"/>
          <ac:grpSpMkLst>
            <pc:docMk/>
            <pc:sldMk cId="2945682827" sldId="395"/>
            <ac:grpSpMk id="12" creationId="{62DFB6FB-2965-2F01-1EF6-101341065D60}"/>
          </ac:grpSpMkLst>
        </pc:grpChg>
        <pc:grpChg chg="add del mod">
          <ac:chgData name="Ambroise Lafont" userId="41641f61-f68e-411f-9f71-8e6497a8828f" providerId="ADAL" clId="{DB5EA1C8-ABA6-49D4-A17B-78167C9FA22F}" dt="2023-03-18T10:54:42.274" v="5433" actId="478"/>
          <ac:grpSpMkLst>
            <pc:docMk/>
            <pc:sldMk cId="2945682827" sldId="395"/>
            <ac:grpSpMk id="13" creationId="{41A0D384-6492-F6F7-796A-4946A1BAE987}"/>
          </ac:grpSpMkLst>
        </pc:grpChg>
        <pc:grpChg chg="mod">
          <ac:chgData name="Ambroise Lafont" userId="41641f61-f68e-411f-9f71-8e6497a8828f" providerId="ADAL" clId="{DB5EA1C8-ABA6-49D4-A17B-78167C9FA22F}" dt="2023-03-23T15:03:23.315" v="45387"/>
          <ac:grpSpMkLst>
            <pc:docMk/>
            <pc:sldMk cId="2945682827" sldId="395"/>
            <ac:grpSpMk id="14" creationId="{CFEE56D2-2103-AFD3-E4F9-D9C5345BEFC4}"/>
          </ac:grpSpMkLst>
        </pc:grpChg>
        <pc:grpChg chg="mod">
          <ac:chgData name="Ambroise Lafont" userId="41641f61-f68e-411f-9f71-8e6497a8828f" providerId="ADAL" clId="{DB5EA1C8-ABA6-49D4-A17B-78167C9FA22F}" dt="2023-03-18T10:51:56.949" v="5402"/>
          <ac:grpSpMkLst>
            <pc:docMk/>
            <pc:sldMk cId="2945682827" sldId="395"/>
            <ac:grpSpMk id="17" creationId="{71517DEC-AB18-77B1-8CB3-F95FAE321A8E}"/>
          </ac:grpSpMkLst>
        </pc:grpChg>
        <pc:grpChg chg="add mod">
          <ac:chgData name="Ambroise Lafont" userId="41641f61-f68e-411f-9f71-8e6497a8828f" providerId="ADAL" clId="{DB5EA1C8-ABA6-49D4-A17B-78167C9FA22F}" dt="2023-03-23T15:10:54.359" v="45473" actId="1076"/>
          <ac:grpSpMkLst>
            <pc:docMk/>
            <pc:sldMk cId="2945682827" sldId="395"/>
            <ac:grpSpMk id="18" creationId="{8012EEAF-879D-F133-9B7A-BB6DD9F38427}"/>
          </ac:grpSpMkLst>
        </pc:grpChg>
        <pc:grpChg chg="del mod">
          <ac:chgData name="Ambroise Lafont" userId="41641f61-f68e-411f-9f71-8e6497a8828f" providerId="ADAL" clId="{DB5EA1C8-ABA6-49D4-A17B-78167C9FA22F}" dt="2023-03-23T15:03:15.859" v="45386" actId="478"/>
          <ac:grpSpMkLst>
            <pc:docMk/>
            <pc:sldMk cId="2945682827" sldId="395"/>
            <ac:grpSpMk id="21" creationId="{ABAFD211-8531-8D87-A4E5-0E74E50FFD8F}"/>
          </ac:grpSpMkLst>
        </pc:grpChg>
        <pc:grpChg chg="mod">
          <ac:chgData name="Ambroise Lafont" userId="41641f61-f68e-411f-9f71-8e6497a8828f" providerId="ADAL" clId="{DB5EA1C8-ABA6-49D4-A17B-78167C9FA22F}" dt="2023-03-18T10:59:09.022" v="5501" actId="1035"/>
          <ac:grpSpMkLst>
            <pc:docMk/>
            <pc:sldMk cId="2945682827" sldId="395"/>
            <ac:grpSpMk id="23" creationId="{4A43E891-E329-16FF-3F18-2572D277EAB5}"/>
          </ac:grpSpMkLst>
        </pc:grpChg>
        <pc:grpChg chg="add mod">
          <ac:chgData name="Ambroise Lafont" userId="41641f61-f68e-411f-9f71-8e6497a8828f" providerId="ADAL" clId="{DB5EA1C8-ABA6-49D4-A17B-78167C9FA22F}" dt="2023-03-23T15:13:26.459" v="45498" actId="1076"/>
          <ac:grpSpMkLst>
            <pc:docMk/>
            <pc:sldMk cId="2945682827" sldId="395"/>
            <ac:grpSpMk id="27" creationId="{1D140E36-CEF2-7C70-AC27-E4CE994699E3}"/>
          </ac:grpSpMkLst>
        </pc:grpChg>
        <pc:grpChg chg="add del mod">
          <ac:chgData name="Ambroise Lafont" userId="41641f61-f68e-411f-9f71-8e6497a8828f" providerId="ADAL" clId="{DB5EA1C8-ABA6-49D4-A17B-78167C9FA22F}" dt="2023-03-19T21:26:41.817" v="15105" actId="165"/>
          <ac:grpSpMkLst>
            <pc:docMk/>
            <pc:sldMk cId="2945682827" sldId="395"/>
            <ac:grpSpMk id="35" creationId="{5ECF2692-1E66-C61D-FA27-20E16CDF911D}"/>
          </ac:grpSpMkLst>
        </pc:grpChg>
        <pc:grpChg chg="add mod">
          <ac:chgData name="Ambroise Lafont" userId="41641f61-f68e-411f-9f71-8e6497a8828f" providerId="ADAL" clId="{DB5EA1C8-ABA6-49D4-A17B-78167C9FA22F}" dt="2023-03-18T10:59:09.022" v="5501" actId="1035"/>
          <ac:grpSpMkLst>
            <pc:docMk/>
            <pc:sldMk cId="2945682827" sldId="395"/>
            <ac:grpSpMk id="37" creationId="{63B2C60C-DA55-0FA6-B817-300F9CB49F56}"/>
          </ac:grpSpMkLst>
        </pc:grpChg>
        <pc:grpChg chg="add del mod">
          <ac:chgData name="Ambroise Lafont" userId="41641f61-f68e-411f-9f71-8e6497a8828f" providerId="ADAL" clId="{DB5EA1C8-ABA6-49D4-A17B-78167C9FA22F}" dt="2023-03-18T10:56:49.297" v="5454" actId="478"/>
          <ac:grpSpMkLst>
            <pc:docMk/>
            <pc:sldMk cId="2945682827" sldId="395"/>
            <ac:grpSpMk id="40" creationId="{C2FC994A-59CA-AA3D-7529-9B4CE13A8F74}"/>
          </ac:grpSpMkLst>
        </pc:grpChg>
        <pc:grpChg chg="mod">
          <ac:chgData name="Ambroise Lafont" userId="41641f61-f68e-411f-9f71-8e6497a8828f" providerId="ADAL" clId="{DB5EA1C8-ABA6-49D4-A17B-78167C9FA22F}" dt="2023-03-18T10:55:31.516" v="5441" actId="1076"/>
          <ac:grpSpMkLst>
            <pc:docMk/>
            <pc:sldMk cId="2945682827" sldId="395"/>
            <ac:grpSpMk id="41" creationId="{C1F9F3F8-FEB2-F1B5-9084-B3CB83D830DB}"/>
          </ac:grpSpMkLst>
        </pc:grpChg>
        <pc:grpChg chg="add mod">
          <ac:chgData name="Ambroise Lafont" userId="41641f61-f68e-411f-9f71-8e6497a8828f" providerId="ADAL" clId="{DB5EA1C8-ABA6-49D4-A17B-78167C9FA22F}" dt="2023-03-23T15:10:36.609" v="45469" actId="14100"/>
          <ac:grpSpMkLst>
            <pc:docMk/>
            <pc:sldMk cId="2945682827" sldId="395"/>
            <ac:grpSpMk id="51" creationId="{F5D9847C-5DF8-A9B7-823B-BDEB6A5D4D40}"/>
          </ac:grpSpMkLst>
        </pc:grpChg>
        <pc:picChg chg="mod">
          <ac:chgData name="Ambroise Lafont" userId="41641f61-f68e-411f-9f71-8e6497a8828f" providerId="ADAL" clId="{DB5EA1C8-ABA6-49D4-A17B-78167C9FA22F}" dt="2023-03-18T10:51:48.608" v="5398"/>
          <ac:picMkLst>
            <pc:docMk/>
            <pc:sldMk cId="2945682827" sldId="395"/>
            <ac:picMk id="3" creationId="{95DF480E-2DF4-E2C5-D922-C30C31BD6B04}"/>
          </ac:picMkLst>
        </pc:picChg>
        <pc:picChg chg="mod">
          <ac:chgData name="Ambroise Lafont" userId="41641f61-f68e-411f-9f71-8e6497a8828f" providerId="ADAL" clId="{DB5EA1C8-ABA6-49D4-A17B-78167C9FA22F}" dt="2023-03-18T10:59:09.022" v="5501" actId="1035"/>
          <ac:picMkLst>
            <pc:docMk/>
            <pc:sldMk cId="2945682827" sldId="395"/>
            <ac:picMk id="5" creationId="{F00F63C8-BF67-CB77-0E35-146C438F2967}"/>
          </ac:picMkLst>
        </pc:picChg>
        <pc:picChg chg="mod">
          <ac:chgData name="Ambroise Lafont" userId="41641f61-f68e-411f-9f71-8e6497a8828f" providerId="ADAL" clId="{DB5EA1C8-ABA6-49D4-A17B-78167C9FA22F}" dt="2023-03-18T10:59:09.022" v="5501" actId="1035"/>
          <ac:picMkLst>
            <pc:docMk/>
            <pc:sldMk cId="2945682827" sldId="395"/>
            <ac:picMk id="8" creationId="{42C80F97-EBA0-518E-F1D7-39E00C1AAFEB}"/>
          </ac:picMkLst>
        </pc:picChg>
        <pc:picChg chg="add mod">
          <ac:chgData name="Ambroise Lafont" userId="41641f61-f68e-411f-9f71-8e6497a8828f" providerId="ADAL" clId="{DB5EA1C8-ABA6-49D4-A17B-78167C9FA22F}" dt="2023-03-23T15:04:15.873" v="45394" actId="1076"/>
          <ac:picMkLst>
            <pc:docMk/>
            <pc:sldMk cId="2945682827" sldId="395"/>
            <ac:picMk id="11" creationId="{4EBF0FDA-7D09-91B0-2FDE-3CA9E350DA4E}"/>
          </ac:picMkLst>
        </pc:picChg>
        <pc:picChg chg="mod">
          <ac:chgData name="Ambroise Lafont" userId="41641f61-f68e-411f-9f71-8e6497a8828f" providerId="ADAL" clId="{DB5EA1C8-ABA6-49D4-A17B-78167C9FA22F}" dt="2023-03-23T15:03:23.315" v="45387"/>
          <ac:picMkLst>
            <pc:docMk/>
            <pc:sldMk cId="2945682827" sldId="395"/>
            <ac:picMk id="13" creationId="{08F9A819-E4A9-2FA9-A60B-399A69A89F64}"/>
          </ac:picMkLst>
        </pc:picChg>
        <pc:picChg chg="mod">
          <ac:chgData name="Ambroise Lafont" userId="41641f61-f68e-411f-9f71-8e6497a8828f" providerId="ADAL" clId="{DB5EA1C8-ABA6-49D4-A17B-78167C9FA22F}" dt="2023-03-18T10:51:56.949" v="5402"/>
          <ac:picMkLst>
            <pc:docMk/>
            <pc:sldMk cId="2945682827" sldId="395"/>
            <ac:picMk id="15" creationId="{0C9E416A-154A-1749-84AC-C50D6A77DFDC}"/>
          </ac:picMkLst>
        </pc:picChg>
        <pc:picChg chg="del">
          <ac:chgData name="Ambroise Lafont" userId="41641f61-f68e-411f-9f71-8e6497a8828f" providerId="ADAL" clId="{DB5EA1C8-ABA6-49D4-A17B-78167C9FA22F}" dt="2023-03-18T10:51:56.450" v="5401" actId="478"/>
          <ac:picMkLst>
            <pc:docMk/>
            <pc:sldMk cId="2945682827" sldId="395"/>
            <ac:picMk id="16" creationId="{93609918-3E94-4530-A0D4-36423AA4701F}"/>
          </ac:picMkLst>
        </pc:picChg>
        <pc:picChg chg="del">
          <ac:chgData name="Ambroise Lafont" userId="41641f61-f68e-411f-9f71-8e6497a8828f" providerId="ADAL" clId="{DB5EA1C8-ABA6-49D4-A17B-78167C9FA22F}" dt="2023-03-18T10:51:50.989" v="5399" actId="478"/>
          <ac:picMkLst>
            <pc:docMk/>
            <pc:sldMk cId="2945682827" sldId="395"/>
            <ac:picMk id="20" creationId="{B805DF8E-D64B-B85B-0B69-34E8FAFED964}"/>
          </ac:picMkLst>
        </pc:picChg>
        <pc:picChg chg="mod">
          <ac:chgData name="Ambroise Lafont" userId="41641f61-f68e-411f-9f71-8e6497a8828f" providerId="ADAL" clId="{DB5EA1C8-ABA6-49D4-A17B-78167C9FA22F}" dt="2023-03-18T10:59:09.022" v="5501" actId="1035"/>
          <ac:picMkLst>
            <pc:docMk/>
            <pc:sldMk cId="2945682827" sldId="395"/>
            <ac:picMk id="22" creationId="{D60F6BA0-EE13-B186-52EE-70A7DD3ACA59}"/>
          </ac:picMkLst>
        </pc:picChg>
        <pc:picChg chg="add mod">
          <ac:chgData name="Ambroise Lafont" userId="41641f61-f68e-411f-9f71-8e6497a8828f" providerId="ADAL" clId="{DB5EA1C8-ABA6-49D4-A17B-78167C9FA22F}" dt="2023-03-23T15:13:28.725" v="45499" actId="1076"/>
          <ac:picMkLst>
            <pc:docMk/>
            <pc:sldMk cId="2945682827" sldId="395"/>
            <ac:picMk id="26" creationId="{647FF644-0093-7572-48D5-04988C66D579}"/>
          </ac:picMkLst>
        </pc:picChg>
        <pc:picChg chg="mod">
          <ac:chgData name="Ambroise Lafont" userId="41641f61-f68e-411f-9f71-8e6497a8828f" providerId="ADAL" clId="{DB5EA1C8-ABA6-49D4-A17B-78167C9FA22F}" dt="2023-03-23T15:13:26.459" v="45498" actId="1076"/>
          <ac:picMkLst>
            <pc:docMk/>
            <pc:sldMk cId="2945682827" sldId="395"/>
            <ac:picMk id="28" creationId="{9BF98059-5139-5AC2-9A05-215C79013152}"/>
          </ac:picMkLst>
        </pc:picChg>
        <pc:picChg chg="add mod">
          <ac:chgData name="Ambroise Lafont" userId="41641f61-f68e-411f-9f71-8e6497a8828f" providerId="ADAL" clId="{DB5EA1C8-ABA6-49D4-A17B-78167C9FA22F}" dt="2023-03-18T10:59:09.022" v="5501" actId="1035"/>
          <ac:picMkLst>
            <pc:docMk/>
            <pc:sldMk cId="2945682827" sldId="395"/>
            <ac:picMk id="30" creationId="{B49F4DF1-8FE5-0A5C-4553-961B8A263F47}"/>
          </ac:picMkLst>
        </pc:picChg>
        <pc:picChg chg="add mod ord">
          <ac:chgData name="Ambroise Lafont" userId="41641f61-f68e-411f-9f71-8e6497a8828f" providerId="ADAL" clId="{DB5EA1C8-ABA6-49D4-A17B-78167C9FA22F}" dt="2023-03-23T15:10:50.580" v="45472" actId="164"/>
          <ac:picMkLst>
            <pc:docMk/>
            <pc:sldMk cId="2945682827" sldId="395"/>
            <ac:picMk id="31" creationId="{232BA6FA-BE25-F302-03FA-882647F72C6E}"/>
          </ac:picMkLst>
        </pc:picChg>
        <pc:picChg chg="mod">
          <ac:chgData name="Ambroise Lafont" userId="41641f61-f68e-411f-9f71-8e6497a8828f" providerId="ADAL" clId="{DB5EA1C8-ABA6-49D4-A17B-78167C9FA22F}" dt="2023-03-18T10:55:31.516" v="5441" actId="1076"/>
          <ac:picMkLst>
            <pc:docMk/>
            <pc:sldMk cId="2945682827" sldId="395"/>
            <ac:picMk id="44" creationId="{C12E7CDC-12AC-DC8C-956A-FA9E1B833F02}"/>
          </ac:picMkLst>
        </pc:picChg>
        <pc:picChg chg="mod">
          <ac:chgData name="Ambroise Lafont" userId="41641f61-f68e-411f-9f71-8e6497a8828f" providerId="ADAL" clId="{DB5EA1C8-ABA6-49D4-A17B-78167C9FA22F}" dt="2023-03-18T10:55:31.516" v="5441" actId="1076"/>
          <ac:picMkLst>
            <pc:docMk/>
            <pc:sldMk cId="2945682827" sldId="395"/>
            <ac:picMk id="45" creationId="{82370AD3-975F-0893-8577-8B157D676E02}"/>
          </ac:picMkLst>
        </pc:picChg>
        <pc:picChg chg="mod">
          <ac:chgData name="Ambroise Lafont" userId="41641f61-f68e-411f-9f71-8e6497a8828f" providerId="ADAL" clId="{DB5EA1C8-ABA6-49D4-A17B-78167C9FA22F}" dt="2023-03-18T10:55:31.516" v="5441" actId="1076"/>
          <ac:picMkLst>
            <pc:docMk/>
            <pc:sldMk cId="2945682827" sldId="395"/>
            <ac:picMk id="48" creationId="{E675890B-C5DC-E01C-D3B9-1A88C6FFF019}"/>
          </ac:picMkLst>
        </pc:picChg>
        <pc:picChg chg="add del mod">
          <ac:chgData name="Ambroise Lafont" userId="41641f61-f68e-411f-9f71-8e6497a8828f" providerId="ADAL" clId="{DB5EA1C8-ABA6-49D4-A17B-78167C9FA22F}" dt="2023-03-18T10:56:53.302" v="5455" actId="478"/>
          <ac:picMkLst>
            <pc:docMk/>
            <pc:sldMk cId="2945682827" sldId="395"/>
            <ac:picMk id="50" creationId="{57BD0FD0-1A9C-16D0-C6EE-06DDCE2A972E}"/>
          </ac:picMkLst>
        </pc:picChg>
        <pc:picChg chg="add mod">
          <ac:chgData name="Ambroise Lafont" userId="41641f61-f68e-411f-9f71-8e6497a8828f" providerId="ADAL" clId="{DB5EA1C8-ABA6-49D4-A17B-78167C9FA22F}" dt="2023-03-23T15:13:24.034" v="45497" actId="1076"/>
          <ac:picMkLst>
            <pc:docMk/>
            <pc:sldMk cId="2945682827" sldId="395"/>
            <ac:picMk id="56" creationId="{9DB2CDB9-4358-86D2-B255-BDD9751D9704}"/>
          </ac:picMkLst>
        </pc:picChg>
        <pc:picChg chg="add mod">
          <ac:chgData name="Ambroise Lafont" userId="41641f61-f68e-411f-9f71-8e6497a8828f" providerId="ADAL" clId="{DB5EA1C8-ABA6-49D4-A17B-78167C9FA22F}" dt="2023-03-23T15:10:44.892" v="45471" actId="1076"/>
          <ac:picMkLst>
            <pc:docMk/>
            <pc:sldMk cId="2945682827" sldId="395"/>
            <ac:picMk id="57" creationId="{70BC43B7-0396-E9FE-EF94-DE681D96744B}"/>
          </ac:picMkLst>
        </pc:picChg>
        <pc:picChg chg="add mod">
          <ac:chgData name="Ambroise Lafont" userId="41641f61-f68e-411f-9f71-8e6497a8828f" providerId="ADAL" clId="{DB5EA1C8-ABA6-49D4-A17B-78167C9FA22F}" dt="2023-03-23T15:13:42.633" v="45501" actId="1076"/>
          <ac:picMkLst>
            <pc:docMk/>
            <pc:sldMk cId="2945682827" sldId="395"/>
            <ac:picMk id="1026" creationId="{525BFAFA-6835-C986-D928-AA0C0B6475E6}"/>
          </ac:picMkLst>
        </pc:picChg>
        <pc:cxnChg chg="mod">
          <ac:chgData name="Ambroise Lafont" userId="41641f61-f68e-411f-9f71-8e6497a8828f" providerId="ADAL" clId="{DB5EA1C8-ABA6-49D4-A17B-78167C9FA22F}" dt="2023-03-18T10:51:48.608" v="5398"/>
          <ac:cxnSpMkLst>
            <pc:docMk/>
            <pc:sldMk cId="2945682827" sldId="395"/>
            <ac:cxnSpMk id="10" creationId="{3EA23800-15DB-40D8-2E2E-8D45648D4FE9}"/>
          </ac:cxnSpMkLst>
        </pc:cxnChg>
        <pc:cxnChg chg="mod">
          <ac:chgData name="Ambroise Lafont" userId="41641f61-f68e-411f-9f71-8e6497a8828f" providerId="ADAL" clId="{DB5EA1C8-ABA6-49D4-A17B-78167C9FA22F}" dt="2023-03-18T10:51:48.608" v="5398"/>
          <ac:cxnSpMkLst>
            <pc:docMk/>
            <pc:sldMk cId="2945682827" sldId="395"/>
            <ac:cxnSpMk id="12" creationId="{A71816D3-CF15-49DD-BA7B-C484CE157FD7}"/>
          </ac:cxnSpMkLst>
        </pc:cxnChg>
        <pc:cxnChg chg="mod">
          <ac:chgData name="Ambroise Lafont" userId="41641f61-f68e-411f-9f71-8e6497a8828f" providerId="ADAL" clId="{DB5EA1C8-ABA6-49D4-A17B-78167C9FA22F}" dt="2023-03-23T15:03:23.315" v="45387"/>
          <ac:cxnSpMkLst>
            <pc:docMk/>
            <pc:sldMk cId="2945682827" sldId="395"/>
            <ac:cxnSpMk id="15" creationId="{41F38712-3730-127E-BFCF-2137662E566D}"/>
          </ac:cxnSpMkLst>
        </pc:cxnChg>
        <pc:cxnChg chg="mod">
          <ac:chgData name="Ambroise Lafont" userId="41641f61-f68e-411f-9f71-8e6497a8828f" providerId="ADAL" clId="{DB5EA1C8-ABA6-49D4-A17B-78167C9FA22F}" dt="2023-03-23T15:03:23.315" v="45387"/>
          <ac:cxnSpMkLst>
            <pc:docMk/>
            <pc:sldMk cId="2945682827" sldId="395"/>
            <ac:cxnSpMk id="16" creationId="{0FF9D6E9-DEC6-70F1-AEB7-50C9F7A8CD47}"/>
          </ac:cxnSpMkLst>
        </pc:cxnChg>
        <pc:cxnChg chg="mod">
          <ac:chgData name="Ambroise Lafont" userId="41641f61-f68e-411f-9f71-8e6497a8828f" providerId="ADAL" clId="{DB5EA1C8-ABA6-49D4-A17B-78167C9FA22F}" dt="2023-03-18T10:51:56.949" v="5402"/>
          <ac:cxnSpMkLst>
            <pc:docMk/>
            <pc:sldMk cId="2945682827" sldId="395"/>
            <ac:cxnSpMk id="18" creationId="{29F6EF1A-8C57-9E9E-233B-7C950C5B43FD}"/>
          </ac:cxnSpMkLst>
        </pc:cxnChg>
        <pc:cxnChg chg="mod">
          <ac:chgData name="Ambroise Lafont" userId="41641f61-f68e-411f-9f71-8e6497a8828f" providerId="ADAL" clId="{DB5EA1C8-ABA6-49D4-A17B-78167C9FA22F}" dt="2023-03-18T10:51:56.949" v="5402"/>
          <ac:cxnSpMkLst>
            <pc:docMk/>
            <pc:sldMk cId="2945682827" sldId="395"/>
            <ac:cxnSpMk id="19" creationId="{337AB284-6665-CFFA-11A3-2A1BC06E7F1F}"/>
          </ac:cxnSpMkLst>
        </pc:cxnChg>
        <pc:cxnChg chg="mod">
          <ac:chgData name="Ambroise Lafont" userId="41641f61-f68e-411f-9f71-8e6497a8828f" providerId="ADAL" clId="{DB5EA1C8-ABA6-49D4-A17B-78167C9FA22F}" dt="2023-03-18T10:59:09.022" v="5501" actId="1035"/>
          <ac:cxnSpMkLst>
            <pc:docMk/>
            <pc:sldMk cId="2945682827" sldId="395"/>
            <ac:cxnSpMk id="24" creationId="{43687E63-F269-01B3-3B5D-E108D46A6579}"/>
          </ac:cxnSpMkLst>
        </pc:cxnChg>
        <pc:cxnChg chg="mod">
          <ac:chgData name="Ambroise Lafont" userId="41641f61-f68e-411f-9f71-8e6497a8828f" providerId="ADAL" clId="{DB5EA1C8-ABA6-49D4-A17B-78167C9FA22F}" dt="2023-03-18T10:59:09.022" v="5501" actId="1035"/>
          <ac:cxnSpMkLst>
            <pc:docMk/>
            <pc:sldMk cId="2945682827" sldId="395"/>
            <ac:cxnSpMk id="25" creationId="{3EE34F65-D330-07D5-C150-67D33FEEBBAE}"/>
          </ac:cxnSpMkLst>
        </pc:cxnChg>
        <pc:cxnChg chg="add mod topLvl">
          <ac:chgData name="Ambroise Lafont" userId="41641f61-f68e-411f-9f71-8e6497a8828f" providerId="ADAL" clId="{DB5EA1C8-ABA6-49D4-A17B-78167C9FA22F}" dt="2023-03-19T21:26:44.546" v="15109" actId="164"/>
          <ac:cxnSpMkLst>
            <pc:docMk/>
            <pc:sldMk cId="2945682827" sldId="395"/>
            <ac:cxnSpMk id="32" creationId="{37EF730F-1FD7-F242-4E72-00A22C02DC11}"/>
          </ac:cxnSpMkLst>
        </pc:cxnChg>
        <pc:cxnChg chg="add mod topLvl">
          <ac:chgData name="Ambroise Lafont" userId="41641f61-f68e-411f-9f71-8e6497a8828f" providerId="ADAL" clId="{DB5EA1C8-ABA6-49D4-A17B-78167C9FA22F}" dt="2023-03-23T15:10:12.634" v="45456" actId="1036"/>
          <ac:cxnSpMkLst>
            <pc:docMk/>
            <pc:sldMk cId="2945682827" sldId="395"/>
            <ac:cxnSpMk id="33" creationId="{2342BD57-400F-3D59-0564-7ACA51C0469C}"/>
          </ac:cxnSpMkLst>
        </pc:cxnChg>
        <pc:cxnChg chg="mod">
          <ac:chgData name="Ambroise Lafont" userId="41641f61-f68e-411f-9f71-8e6497a8828f" providerId="ADAL" clId="{DB5EA1C8-ABA6-49D4-A17B-78167C9FA22F}" dt="2023-03-18T10:59:09.022" v="5501" actId="1035"/>
          <ac:cxnSpMkLst>
            <pc:docMk/>
            <pc:sldMk cId="2945682827" sldId="395"/>
            <ac:cxnSpMk id="34" creationId="{973DB00D-676C-5890-0611-6FD65CFF81FA}"/>
          </ac:cxnSpMkLst>
        </pc:cxnChg>
        <pc:cxnChg chg="mod">
          <ac:chgData name="Ambroise Lafont" userId="41641f61-f68e-411f-9f71-8e6497a8828f" providerId="ADAL" clId="{DB5EA1C8-ABA6-49D4-A17B-78167C9FA22F}" dt="2023-03-18T10:59:09.022" v="5501" actId="1035"/>
          <ac:cxnSpMkLst>
            <pc:docMk/>
            <pc:sldMk cId="2945682827" sldId="395"/>
            <ac:cxnSpMk id="36" creationId="{FE77BA92-236E-A8EB-C4E0-0131D512442B}"/>
          </ac:cxnSpMkLst>
        </pc:cxnChg>
        <pc:cxnChg chg="mod">
          <ac:chgData name="Ambroise Lafont" userId="41641f61-f68e-411f-9f71-8e6497a8828f" providerId="ADAL" clId="{DB5EA1C8-ABA6-49D4-A17B-78167C9FA22F}" dt="2023-03-18T10:59:09.022" v="5501" actId="1035"/>
          <ac:cxnSpMkLst>
            <pc:docMk/>
            <pc:sldMk cId="2945682827" sldId="395"/>
            <ac:cxnSpMk id="38" creationId="{29A6152D-7EFC-56C1-F0DE-ED52C879195F}"/>
          </ac:cxnSpMkLst>
        </pc:cxnChg>
        <pc:cxnChg chg="mod">
          <ac:chgData name="Ambroise Lafont" userId="41641f61-f68e-411f-9f71-8e6497a8828f" providerId="ADAL" clId="{DB5EA1C8-ABA6-49D4-A17B-78167C9FA22F}" dt="2023-03-18T10:59:09.022" v="5501" actId="1035"/>
          <ac:cxnSpMkLst>
            <pc:docMk/>
            <pc:sldMk cId="2945682827" sldId="395"/>
            <ac:cxnSpMk id="39" creationId="{05BE027F-9EBB-3DD7-0579-E160C90FFE62}"/>
          </ac:cxnSpMkLst>
        </pc:cxnChg>
      </pc:sldChg>
      <pc:sldChg chg="addSp delSp modSp new del mod">
        <pc:chgData name="Ambroise Lafont" userId="41641f61-f68e-411f-9f71-8e6497a8828f" providerId="ADAL" clId="{DB5EA1C8-ABA6-49D4-A17B-78167C9FA22F}" dt="2023-03-18T13:10:07.543" v="6383" actId="47"/>
        <pc:sldMkLst>
          <pc:docMk/>
          <pc:sldMk cId="2144693354" sldId="396"/>
        </pc:sldMkLst>
        <pc:spChg chg="del">
          <ac:chgData name="Ambroise Lafont" userId="41641f61-f68e-411f-9f71-8e6497a8828f" providerId="ADAL" clId="{DB5EA1C8-ABA6-49D4-A17B-78167C9FA22F}" dt="2023-03-18T12:04:57.601" v="5989" actId="478"/>
          <ac:spMkLst>
            <pc:docMk/>
            <pc:sldMk cId="2144693354" sldId="396"/>
            <ac:spMk id="2" creationId="{FAF8213B-103E-487E-4FB3-E13E48EE740E}"/>
          </ac:spMkLst>
        </pc:spChg>
        <pc:spChg chg="del">
          <ac:chgData name="Ambroise Lafont" userId="41641f61-f68e-411f-9f71-8e6497a8828f" providerId="ADAL" clId="{DB5EA1C8-ABA6-49D4-A17B-78167C9FA22F}" dt="2023-03-18T12:04:57.601" v="5989" actId="478"/>
          <ac:spMkLst>
            <pc:docMk/>
            <pc:sldMk cId="2144693354" sldId="396"/>
            <ac:spMk id="3" creationId="{71CF491B-7B81-01F0-F648-C00FEC7AA8F2}"/>
          </ac:spMkLst>
        </pc:spChg>
        <pc:spChg chg="add mod">
          <ac:chgData name="Ambroise Lafont" userId="41641f61-f68e-411f-9f71-8e6497a8828f" providerId="ADAL" clId="{DB5EA1C8-ABA6-49D4-A17B-78167C9FA22F}" dt="2023-03-18T13:09:31.507" v="6380" actId="20577"/>
          <ac:spMkLst>
            <pc:docMk/>
            <pc:sldMk cId="2144693354" sldId="396"/>
            <ac:spMk id="5" creationId="{36826111-D5C1-E443-3F30-F56BB7DEE385}"/>
          </ac:spMkLst>
        </pc:spChg>
        <pc:spChg chg="add mod">
          <ac:chgData name="Ambroise Lafont" userId="41641f61-f68e-411f-9f71-8e6497a8828f" providerId="ADAL" clId="{DB5EA1C8-ABA6-49D4-A17B-78167C9FA22F}" dt="2023-03-18T13:02:19.671" v="6301" actId="20577"/>
          <ac:spMkLst>
            <pc:docMk/>
            <pc:sldMk cId="2144693354" sldId="396"/>
            <ac:spMk id="6" creationId="{8D84A95D-2E6E-8C64-2532-D5FEBFF64D4D}"/>
          </ac:spMkLst>
        </pc:spChg>
      </pc:sldChg>
      <pc:sldChg chg="addSp delSp modSp new mod delAnim modAnim modNotesTx">
        <pc:chgData name="Ambroise Lafont" userId="41641f61-f68e-411f-9f71-8e6497a8828f" providerId="ADAL" clId="{DB5EA1C8-ABA6-49D4-A17B-78167C9FA22F}" dt="2023-03-23T15:18:52.415" v="45683" actId="1076"/>
        <pc:sldMkLst>
          <pc:docMk/>
          <pc:sldMk cId="2654077534" sldId="396"/>
        </pc:sldMkLst>
        <pc:spChg chg="del">
          <ac:chgData name="Ambroise Lafont" userId="41641f61-f68e-411f-9f71-8e6497a8828f" providerId="ADAL" clId="{DB5EA1C8-ABA6-49D4-A17B-78167C9FA22F}" dt="2023-03-18T14:41:19.891" v="6583" actId="478"/>
          <ac:spMkLst>
            <pc:docMk/>
            <pc:sldMk cId="2654077534" sldId="396"/>
            <ac:spMk id="2" creationId="{1B2A44A7-DA7C-79E0-9971-CE3F340DAE8D}"/>
          </ac:spMkLst>
        </pc:spChg>
        <pc:spChg chg="del">
          <ac:chgData name="Ambroise Lafont" userId="41641f61-f68e-411f-9f71-8e6497a8828f" providerId="ADAL" clId="{DB5EA1C8-ABA6-49D4-A17B-78167C9FA22F}" dt="2023-03-18T14:41:19.891" v="6583" actId="478"/>
          <ac:spMkLst>
            <pc:docMk/>
            <pc:sldMk cId="2654077534" sldId="396"/>
            <ac:spMk id="3" creationId="{8962BFB4-4BB0-8D62-83BE-639129494E26}"/>
          </ac:spMkLst>
        </pc:spChg>
        <pc:spChg chg="add del mod">
          <ac:chgData name="Ambroise Lafont" userId="41641f61-f68e-411f-9f71-8e6497a8828f" providerId="ADAL" clId="{DB5EA1C8-ABA6-49D4-A17B-78167C9FA22F}" dt="2023-03-22T20:31:21.942" v="42653" actId="478"/>
          <ac:spMkLst>
            <pc:docMk/>
            <pc:sldMk cId="2654077534" sldId="396"/>
            <ac:spMk id="6" creationId="{9FE714DD-E7A9-F1D3-EE57-92F950F99F85}"/>
          </ac:spMkLst>
        </pc:spChg>
        <pc:spChg chg="add mod">
          <ac:chgData name="Ambroise Lafont" userId="41641f61-f68e-411f-9f71-8e6497a8828f" providerId="ADAL" clId="{DB5EA1C8-ABA6-49D4-A17B-78167C9FA22F}" dt="2023-03-18T18:53:44.149" v="9047" actId="207"/>
          <ac:spMkLst>
            <pc:docMk/>
            <pc:sldMk cId="2654077534" sldId="396"/>
            <ac:spMk id="7" creationId="{FBFEA392-E25A-EC17-B538-804C49601F3D}"/>
          </ac:spMkLst>
        </pc:spChg>
        <pc:spChg chg="add mod">
          <ac:chgData name="Ambroise Lafont" userId="41641f61-f68e-411f-9f71-8e6497a8828f" providerId="ADAL" clId="{DB5EA1C8-ABA6-49D4-A17B-78167C9FA22F}" dt="2023-03-22T20:32:45.227" v="42686" actId="20577"/>
          <ac:spMkLst>
            <pc:docMk/>
            <pc:sldMk cId="2654077534" sldId="396"/>
            <ac:spMk id="9" creationId="{D10435A3-366B-9362-0F4D-370B04046693}"/>
          </ac:spMkLst>
        </pc:spChg>
        <pc:spChg chg="add del mod">
          <ac:chgData name="Ambroise Lafont" userId="41641f61-f68e-411f-9f71-8e6497a8828f" providerId="ADAL" clId="{DB5EA1C8-ABA6-49D4-A17B-78167C9FA22F}" dt="2023-03-18T14:46:55.872" v="6710" actId="478"/>
          <ac:spMkLst>
            <pc:docMk/>
            <pc:sldMk cId="2654077534" sldId="396"/>
            <ac:spMk id="9" creationId="{F9200324-1C47-2957-1929-0DEB24417FB4}"/>
          </ac:spMkLst>
        </pc:spChg>
        <pc:spChg chg="add del mod">
          <ac:chgData name="Ambroise Lafont" userId="41641f61-f68e-411f-9f71-8e6497a8828f" providerId="ADAL" clId="{DB5EA1C8-ABA6-49D4-A17B-78167C9FA22F}" dt="2023-03-18T14:44:09.766" v="6670" actId="478"/>
          <ac:spMkLst>
            <pc:docMk/>
            <pc:sldMk cId="2654077534" sldId="396"/>
            <ac:spMk id="11" creationId="{139A5291-F369-7093-A823-8B67D78D214C}"/>
          </ac:spMkLst>
        </pc:spChg>
        <pc:spChg chg="add mod">
          <ac:chgData name="Ambroise Lafont" userId="41641f61-f68e-411f-9f71-8e6497a8828f" providerId="ADAL" clId="{DB5EA1C8-ABA6-49D4-A17B-78167C9FA22F}" dt="2023-03-18T18:53:55.560" v="9049" actId="207"/>
          <ac:spMkLst>
            <pc:docMk/>
            <pc:sldMk cId="2654077534" sldId="396"/>
            <ac:spMk id="12" creationId="{CF43677B-9382-BD26-C1D0-878028BD03E9}"/>
          </ac:spMkLst>
        </pc:spChg>
        <pc:spChg chg="add mod">
          <ac:chgData name="Ambroise Lafont" userId="41641f61-f68e-411f-9f71-8e6497a8828f" providerId="ADAL" clId="{DB5EA1C8-ABA6-49D4-A17B-78167C9FA22F}" dt="2023-03-18T14:45:45.968" v="6696" actId="403"/>
          <ac:spMkLst>
            <pc:docMk/>
            <pc:sldMk cId="2654077534" sldId="396"/>
            <ac:spMk id="13" creationId="{B445105B-14ED-FDCF-C74D-599A504CD988}"/>
          </ac:spMkLst>
        </pc:spChg>
        <pc:spChg chg="mod">
          <ac:chgData name="Ambroise Lafont" userId="41641f61-f68e-411f-9f71-8e6497a8828f" providerId="ADAL" clId="{DB5EA1C8-ABA6-49D4-A17B-78167C9FA22F}" dt="2023-03-23T15:18:52.415" v="45683" actId="1076"/>
          <ac:spMkLst>
            <pc:docMk/>
            <pc:sldMk cId="2654077534" sldId="396"/>
            <ac:spMk id="15" creationId="{D60ED943-49DA-AF20-CECF-AA49F07259E5}"/>
          </ac:spMkLst>
        </pc:spChg>
        <pc:spChg chg="mod">
          <ac:chgData name="Ambroise Lafont" userId="41641f61-f68e-411f-9f71-8e6497a8828f" providerId="ADAL" clId="{DB5EA1C8-ABA6-49D4-A17B-78167C9FA22F}" dt="2023-03-23T15:18:52.415" v="45683" actId="1076"/>
          <ac:spMkLst>
            <pc:docMk/>
            <pc:sldMk cId="2654077534" sldId="396"/>
            <ac:spMk id="16" creationId="{CC348F53-1D20-223F-B247-54FE7D0A7C2A}"/>
          </ac:spMkLst>
        </pc:spChg>
        <pc:spChg chg="mod">
          <ac:chgData name="Ambroise Lafont" userId="41641f61-f68e-411f-9f71-8e6497a8828f" providerId="ADAL" clId="{DB5EA1C8-ABA6-49D4-A17B-78167C9FA22F}" dt="2023-03-23T15:18:52.415" v="45683" actId="1076"/>
          <ac:spMkLst>
            <pc:docMk/>
            <pc:sldMk cId="2654077534" sldId="396"/>
            <ac:spMk id="17" creationId="{B6CABC41-71E2-B917-AFBC-4C5DC824364B}"/>
          </ac:spMkLst>
        </pc:spChg>
        <pc:spChg chg="add mod topLvl">
          <ac:chgData name="Ambroise Lafont" userId="41641f61-f68e-411f-9f71-8e6497a8828f" providerId="ADAL" clId="{DB5EA1C8-ABA6-49D4-A17B-78167C9FA22F}" dt="2023-03-23T15:18:52.415" v="45683" actId="1076"/>
          <ac:spMkLst>
            <pc:docMk/>
            <pc:sldMk cId="2654077534" sldId="396"/>
            <ac:spMk id="18" creationId="{734FFBD8-EFB1-09A7-2A76-9637DAE8A0AE}"/>
          </ac:spMkLst>
        </pc:spChg>
        <pc:spChg chg="mod topLvl">
          <ac:chgData name="Ambroise Lafont" userId="41641f61-f68e-411f-9f71-8e6497a8828f" providerId="ADAL" clId="{DB5EA1C8-ABA6-49D4-A17B-78167C9FA22F}" dt="2023-03-18T18:51:12.182" v="9024" actId="164"/>
          <ac:spMkLst>
            <pc:docMk/>
            <pc:sldMk cId="2654077534" sldId="396"/>
            <ac:spMk id="23" creationId="{02A0D50D-A0F1-FE77-05BE-3DE09E16B09D}"/>
          </ac:spMkLst>
        </pc:spChg>
        <pc:spChg chg="mod topLvl">
          <ac:chgData name="Ambroise Lafont" userId="41641f61-f68e-411f-9f71-8e6497a8828f" providerId="ADAL" clId="{DB5EA1C8-ABA6-49D4-A17B-78167C9FA22F}" dt="2023-03-18T18:51:12.182" v="9024" actId="164"/>
          <ac:spMkLst>
            <pc:docMk/>
            <pc:sldMk cId="2654077534" sldId="396"/>
            <ac:spMk id="24" creationId="{C76B198E-9579-BCAC-4133-9402F221D87C}"/>
          </ac:spMkLst>
        </pc:spChg>
        <pc:spChg chg="del mod">
          <ac:chgData name="Ambroise Lafont" userId="41641f61-f68e-411f-9f71-8e6497a8828f" providerId="ADAL" clId="{DB5EA1C8-ABA6-49D4-A17B-78167C9FA22F}" dt="2023-03-18T14:59:53.594" v="7130" actId="478"/>
          <ac:spMkLst>
            <pc:docMk/>
            <pc:sldMk cId="2654077534" sldId="396"/>
            <ac:spMk id="25" creationId="{581C8950-2506-632B-D4D7-E1676C625137}"/>
          </ac:spMkLst>
        </pc:spChg>
        <pc:spChg chg="add mod">
          <ac:chgData name="Ambroise Lafont" userId="41641f61-f68e-411f-9f71-8e6497a8828f" providerId="ADAL" clId="{DB5EA1C8-ABA6-49D4-A17B-78167C9FA22F}" dt="2023-03-22T20:32:27.755" v="42679" actId="1076"/>
          <ac:spMkLst>
            <pc:docMk/>
            <pc:sldMk cId="2654077534" sldId="396"/>
            <ac:spMk id="27" creationId="{4F90356B-0FD1-0BD6-0957-ECC30F4CD0B9}"/>
          </ac:spMkLst>
        </pc:spChg>
        <pc:grpChg chg="add mod">
          <ac:chgData name="Ambroise Lafont" userId="41641f61-f68e-411f-9f71-8e6497a8828f" providerId="ADAL" clId="{DB5EA1C8-ABA6-49D4-A17B-78167C9FA22F}" dt="2023-03-18T18:51:13.640" v="9025" actId="1076"/>
          <ac:grpSpMkLst>
            <pc:docMk/>
            <pc:sldMk cId="2654077534" sldId="396"/>
            <ac:grpSpMk id="2" creationId="{B165CE65-5B61-E452-CE6F-B00F8250208D}"/>
          </ac:grpSpMkLst>
        </pc:grpChg>
        <pc:grpChg chg="add del mod">
          <ac:chgData name="Ambroise Lafont" userId="41641f61-f68e-411f-9f71-8e6497a8828f" providerId="ADAL" clId="{DB5EA1C8-ABA6-49D4-A17B-78167C9FA22F}" dt="2023-03-22T20:33:07.756" v="42690" actId="165"/>
          <ac:grpSpMkLst>
            <pc:docMk/>
            <pc:sldMk cId="2654077534" sldId="396"/>
            <ac:grpSpMk id="3" creationId="{C1D36BD9-33D6-E0A2-5E32-151A19D62E94}"/>
          </ac:grpSpMkLst>
        </pc:grpChg>
        <pc:grpChg chg="add mod topLvl">
          <ac:chgData name="Ambroise Lafont" userId="41641f61-f68e-411f-9f71-8e6497a8828f" providerId="ADAL" clId="{DB5EA1C8-ABA6-49D4-A17B-78167C9FA22F}" dt="2023-03-23T15:18:52.415" v="45683" actId="1076"/>
          <ac:grpSpMkLst>
            <pc:docMk/>
            <pc:sldMk cId="2654077534" sldId="396"/>
            <ac:grpSpMk id="14" creationId="{F52DB0A5-FD29-B279-75F6-67470BAE19A6}"/>
          </ac:grpSpMkLst>
        </pc:grpChg>
        <pc:grpChg chg="add del mod">
          <ac:chgData name="Ambroise Lafont" userId="41641f61-f68e-411f-9f71-8e6497a8828f" providerId="ADAL" clId="{DB5EA1C8-ABA6-49D4-A17B-78167C9FA22F}" dt="2023-03-18T15:00:18.322" v="7134" actId="165"/>
          <ac:grpSpMkLst>
            <pc:docMk/>
            <pc:sldMk cId="2654077534" sldId="396"/>
            <ac:grpSpMk id="22" creationId="{21C7B47A-15AC-8BFF-B161-F32DB6F84573}"/>
          </ac:grpSpMkLst>
        </pc:grpChg>
        <pc:picChg chg="add mod">
          <ac:chgData name="Ambroise Lafont" userId="41641f61-f68e-411f-9f71-8e6497a8828f" providerId="ADAL" clId="{DB5EA1C8-ABA6-49D4-A17B-78167C9FA22F}" dt="2023-03-18T18:52:40.378" v="9041" actId="1076"/>
          <ac:picMkLst>
            <pc:docMk/>
            <pc:sldMk cId="2654077534" sldId="396"/>
            <ac:picMk id="5" creationId="{F0EDF9BE-7804-8038-69EC-955CE9BACAD6}"/>
          </ac:picMkLst>
        </pc:picChg>
        <pc:picChg chg="add del mod">
          <ac:chgData name="Ambroise Lafont" userId="41641f61-f68e-411f-9f71-8e6497a8828f" providerId="ADAL" clId="{DB5EA1C8-ABA6-49D4-A17B-78167C9FA22F}" dt="2023-03-18T14:47:04.154" v="6713" actId="478"/>
          <ac:picMkLst>
            <pc:docMk/>
            <pc:sldMk cId="2654077534" sldId="396"/>
            <ac:picMk id="19" creationId="{284ECF02-E3BB-8A90-8639-0DF07E1049CD}"/>
          </ac:picMkLst>
        </pc:picChg>
        <pc:picChg chg="add mod topLvl">
          <ac:chgData name="Ambroise Lafont" userId="41641f61-f68e-411f-9f71-8e6497a8828f" providerId="ADAL" clId="{DB5EA1C8-ABA6-49D4-A17B-78167C9FA22F}" dt="2023-03-23T15:18:52.415" v="45683" actId="1076"/>
          <ac:picMkLst>
            <pc:docMk/>
            <pc:sldMk cId="2654077534" sldId="396"/>
            <ac:picMk id="20" creationId="{269FFB26-E4DE-8A99-8E40-97E4AC239C82}"/>
          </ac:picMkLst>
        </pc:picChg>
        <pc:picChg chg="add mod topLvl">
          <ac:chgData name="Ambroise Lafont" userId="41641f61-f68e-411f-9f71-8e6497a8828f" providerId="ADAL" clId="{DB5EA1C8-ABA6-49D4-A17B-78167C9FA22F}" dt="2023-03-23T15:18:52.415" v="45683" actId="1076"/>
          <ac:picMkLst>
            <pc:docMk/>
            <pc:sldMk cId="2654077534" sldId="396"/>
            <ac:picMk id="21" creationId="{6414E481-ADAD-69CB-F730-F8946E5FFAC0}"/>
          </ac:picMkLst>
        </pc:picChg>
        <pc:picChg chg="add del mod">
          <ac:chgData name="Ambroise Lafont" userId="41641f61-f68e-411f-9f71-8e6497a8828f" providerId="ADAL" clId="{DB5EA1C8-ABA6-49D4-A17B-78167C9FA22F}" dt="2023-03-18T14:51:30.848" v="6905" actId="478"/>
          <ac:picMkLst>
            <pc:docMk/>
            <pc:sldMk cId="2654077534" sldId="396"/>
            <ac:picMk id="26" creationId="{F126A2FA-78BB-9AF1-EE9D-A432181780BF}"/>
          </ac:picMkLst>
        </pc:picChg>
        <pc:picChg chg="add mod">
          <ac:chgData name="Ambroise Lafont" userId="41641f61-f68e-411f-9f71-8e6497a8828f" providerId="ADAL" clId="{DB5EA1C8-ABA6-49D4-A17B-78167C9FA22F}" dt="2023-03-18T14:41:51.966" v="6592" actId="1076"/>
          <ac:picMkLst>
            <pc:docMk/>
            <pc:sldMk cId="2654077534" sldId="396"/>
            <ac:picMk id="1026" creationId="{26F08EB1-8AE0-EEC0-0496-65B3C9701B23}"/>
          </ac:picMkLst>
        </pc:picChg>
      </pc:sldChg>
      <pc:sldChg chg="addSp delSp modSp add del mod delAnim modAnim">
        <pc:chgData name="Ambroise Lafont" userId="41641f61-f68e-411f-9f71-8e6497a8828f" providerId="ADAL" clId="{DB5EA1C8-ABA6-49D4-A17B-78167C9FA22F}" dt="2023-03-19T14:37:01.808" v="13197" actId="2696"/>
        <pc:sldMkLst>
          <pc:docMk/>
          <pc:sldMk cId="3406669786" sldId="397"/>
        </pc:sldMkLst>
        <pc:spChg chg="add del mod">
          <ac:chgData name="Ambroise Lafont" userId="41641f61-f68e-411f-9f71-8e6497a8828f" providerId="ADAL" clId="{DB5EA1C8-ABA6-49D4-A17B-78167C9FA22F}" dt="2023-03-19T10:35:33.346" v="9959" actId="478"/>
          <ac:spMkLst>
            <pc:docMk/>
            <pc:sldMk cId="3406669786" sldId="397"/>
            <ac:spMk id="2" creationId="{78600CEB-F364-3155-60D4-4B76EF5C33E3}"/>
          </ac:spMkLst>
        </pc:spChg>
        <pc:spChg chg="add mod">
          <ac:chgData name="Ambroise Lafont" userId="41641f61-f68e-411f-9f71-8e6497a8828f" providerId="ADAL" clId="{DB5EA1C8-ABA6-49D4-A17B-78167C9FA22F}" dt="2023-03-19T13:56:54.881" v="11976" actId="1076"/>
          <ac:spMkLst>
            <pc:docMk/>
            <pc:sldMk cId="3406669786" sldId="397"/>
            <ac:spMk id="2" creationId="{A417793E-32C8-6A9D-D17D-3744A9891EC9}"/>
          </ac:spMkLst>
        </pc:spChg>
        <pc:spChg chg="add mod">
          <ac:chgData name="Ambroise Lafont" userId="41641f61-f68e-411f-9f71-8e6497a8828f" providerId="ADAL" clId="{DB5EA1C8-ABA6-49D4-A17B-78167C9FA22F}" dt="2023-03-19T14:36:15.709" v="13195" actId="1037"/>
          <ac:spMkLst>
            <pc:docMk/>
            <pc:sldMk cId="3406669786" sldId="397"/>
            <ac:spMk id="3" creationId="{FB4CDA53-E6B1-0AC0-68E7-BEFA7953CA85}"/>
          </ac:spMkLst>
        </pc:spChg>
        <pc:spChg chg="add mod">
          <ac:chgData name="Ambroise Lafont" userId="41641f61-f68e-411f-9f71-8e6497a8828f" providerId="ADAL" clId="{DB5EA1C8-ABA6-49D4-A17B-78167C9FA22F}" dt="2023-03-19T13:58:32.931" v="12002" actId="1038"/>
          <ac:spMkLst>
            <pc:docMk/>
            <pc:sldMk cId="3406669786" sldId="397"/>
            <ac:spMk id="4" creationId="{A808AD8E-B96A-A299-FDA4-69634327318B}"/>
          </ac:spMkLst>
        </pc:spChg>
        <pc:spChg chg="del">
          <ac:chgData name="Ambroise Lafont" userId="41641f61-f68e-411f-9f71-8e6497a8828f" providerId="ADAL" clId="{DB5EA1C8-ABA6-49D4-A17B-78167C9FA22F}" dt="2023-03-19T06:47:21.075" v="9237" actId="478"/>
          <ac:spMkLst>
            <pc:docMk/>
            <pc:sldMk cId="3406669786" sldId="397"/>
            <ac:spMk id="4" creationId="{C8CD0CAF-05A4-6F8C-C738-A6737D741533}"/>
          </ac:spMkLst>
        </pc:spChg>
        <pc:spChg chg="del">
          <ac:chgData name="Ambroise Lafont" userId="41641f61-f68e-411f-9f71-8e6497a8828f" providerId="ADAL" clId="{DB5EA1C8-ABA6-49D4-A17B-78167C9FA22F}" dt="2023-03-19T06:47:13.391" v="9236" actId="478"/>
          <ac:spMkLst>
            <pc:docMk/>
            <pc:sldMk cId="3406669786" sldId="397"/>
            <ac:spMk id="6" creationId="{035A7769-CAAF-2524-4168-DA906C9AA632}"/>
          </ac:spMkLst>
        </pc:spChg>
        <pc:spChg chg="add del mod">
          <ac:chgData name="Ambroise Lafont" userId="41641f61-f68e-411f-9f71-8e6497a8828f" providerId="ADAL" clId="{DB5EA1C8-ABA6-49D4-A17B-78167C9FA22F}" dt="2023-03-19T10:26:18.561" v="9507" actId="478"/>
          <ac:spMkLst>
            <pc:docMk/>
            <pc:sldMk cId="3406669786" sldId="397"/>
            <ac:spMk id="6" creationId="{864E7D0D-35B9-79DD-3853-AF4685C79B2B}"/>
          </ac:spMkLst>
        </pc:spChg>
        <pc:spChg chg="mod">
          <ac:chgData name="Ambroise Lafont" userId="41641f61-f68e-411f-9f71-8e6497a8828f" providerId="ADAL" clId="{DB5EA1C8-ABA6-49D4-A17B-78167C9FA22F}" dt="2023-03-19T06:49:14.442" v="9257"/>
          <ac:spMkLst>
            <pc:docMk/>
            <pc:sldMk cId="3406669786" sldId="397"/>
            <ac:spMk id="7" creationId="{4F423C44-D81D-1D2F-F306-1E09E4299DD9}"/>
          </ac:spMkLst>
        </pc:spChg>
        <pc:spChg chg="del">
          <ac:chgData name="Ambroise Lafont" userId="41641f61-f68e-411f-9f71-8e6497a8828f" providerId="ADAL" clId="{DB5EA1C8-ABA6-49D4-A17B-78167C9FA22F}" dt="2023-03-19T06:47:21.075" v="9237" actId="478"/>
          <ac:spMkLst>
            <pc:docMk/>
            <pc:sldMk cId="3406669786" sldId="397"/>
            <ac:spMk id="8" creationId="{70A7937E-D9BC-9041-ADD3-24FAED87E4DE}"/>
          </ac:spMkLst>
        </pc:spChg>
        <pc:spChg chg="add mod">
          <ac:chgData name="Ambroise Lafont" userId="41641f61-f68e-411f-9f71-8e6497a8828f" providerId="ADAL" clId="{DB5EA1C8-ABA6-49D4-A17B-78167C9FA22F}" dt="2023-03-19T13:58:32.931" v="12002" actId="1038"/>
          <ac:spMkLst>
            <pc:docMk/>
            <pc:sldMk cId="3406669786" sldId="397"/>
            <ac:spMk id="8" creationId="{FF5A7D7C-4E20-B031-9996-A2F9AFE8E9A9}"/>
          </ac:spMkLst>
        </pc:spChg>
        <pc:spChg chg="mod">
          <ac:chgData name="Ambroise Lafont" userId="41641f61-f68e-411f-9f71-8e6497a8828f" providerId="ADAL" clId="{DB5EA1C8-ABA6-49D4-A17B-78167C9FA22F}" dt="2023-03-19T13:59:55.078" v="12021" actId="1037"/>
          <ac:spMkLst>
            <pc:docMk/>
            <pc:sldMk cId="3406669786" sldId="397"/>
            <ac:spMk id="9" creationId="{8A10F2D3-765B-6EAB-04E6-3F926C7C138F}"/>
          </ac:spMkLst>
        </pc:spChg>
        <pc:spChg chg="mod">
          <ac:chgData name="Ambroise Lafont" userId="41641f61-f68e-411f-9f71-8e6497a8828f" providerId="ADAL" clId="{DB5EA1C8-ABA6-49D4-A17B-78167C9FA22F}" dt="2023-03-19T06:49:14.442" v="9257"/>
          <ac:spMkLst>
            <pc:docMk/>
            <pc:sldMk cId="3406669786" sldId="397"/>
            <ac:spMk id="12" creationId="{93E3B308-31CA-BD17-BB7C-7B7D31AE4094}"/>
          </ac:spMkLst>
        </pc:spChg>
        <pc:spChg chg="mod">
          <ac:chgData name="Ambroise Lafont" userId="41641f61-f68e-411f-9f71-8e6497a8828f" providerId="ADAL" clId="{DB5EA1C8-ABA6-49D4-A17B-78167C9FA22F}" dt="2023-03-19T06:49:14.442" v="9257"/>
          <ac:spMkLst>
            <pc:docMk/>
            <pc:sldMk cId="3406669786" sldId="397"/>
            <ac:spMk id="13" creationId="{4656D448-7E48-8A6C-AC2B-5C3FB3F2531B}"/>
          </ac:spMkLst>
        </pc:spChg>
        <pc:spChg chg="mod">
          <ac:chgData name="Ambroise Lafont" userId="41641f61-f68e-411f-9f71-8e6497a8828f" providerId="ADAL" clId="{DB5EA1C8-ABA6-49D4-A17B-78167C9FA22F}" dt="2023-03-19T06:50:24.467" v="9295" actId="1076"/>
          <ac:spMkLst>
            <pc:docMk/>
            <pc:sldMk cId="3406669786" sldId="397"/>
            <ac:spMk id="18" creationId="{5A795174-097A-E500-253C-A268599D91DD}"/>
          </ac:spMkLst>
        </pc:spChg>
        <pc:spChg chg="add mod">
          <ac:chgData name="Ambroise Lafont" userId="41641f61-f68e-411f-9f71-8e6497a8828f" providerId="ADAL" clId="{DB5EA1C8-ABA6-49D4-A17B-78167C9FA22F}" dt="2023-03-19T13:58:56.848" v="12011" actId="13822"/>
          <ac:spMkLst>
            <pc:docMk/>
            <pc:sldMk cId="3406669786" sldId="397"/>
            <ac:spMk id="19" creationId="{2D8D75BD-CB43-42E5-F70C-AFE54E2BFE44}"/>
          </ac:spMkLst>
        </pc:spChg>
        <pc:spChg chg="add del mod">
          <ac:chgData name="Ambroise Lafont" userId="41641f61-f68e-411f-9f71-8e6497a8828f" providerId="ADAL" clId="{DB5EA1C8-ABA6-49D4-A17B-78167C9FA22F}" dt="2023-03-19T10:26:16.408" v="9502"/>
          <ac:spMkLst>
            <pc:docMk/>
            <pc:sldMk cId="3406669786" sldId="397"/>
            <ac:spMk id="19" creationId="{89031921-50B4-CD1C-EF97-FCE7E2F3C812}"/>
          </ac:spMkLst>
        </pc:spChg>
        <pc:spChg chg="add del mod">
          <ac:chgData name="Ambroise Lafont" userId="41641f61-f68e-411f-9f71-8e6497a8828f" providerId="ADAL" clId="{DB5EA1C8-ABA6-49D4-A17B-78167C9FA22F}" dt="2023-03-19T06:50:28.213" v="9297" actId="478"/>
          <ac:spMkLst>
            <pc:docMk/>
            <pc:sldMk cId="3406669786" sldId="397"/>
            <ac:spMk id="19" creationId="{CFDFF9F1-ADFA-8852-F1C7-668FA4A9BD76}"/>
          </ac:spMkLst>
        </pc:spChg>
        <pc:spChg chg="add mod">
          <ac:chgData name="Ambroise Lafont" userId="41641f61-f68e-411f-9f71-8e6497a8828f" providerId="ADAL" clId="{DB5EA1C8-ABA6-49D4-A17B-78167C9FA22F}" dt="2023-03-19T14:36:15.709" v="13195" actId="1037"/>
          <ac:spMkLst>
            <pc:docMk/>
            <pc:sldMk cId="3406669786" sldId="397"/>
            <ac:spMk id="20" creationId="{23DE6CB2-8334-6386-B080-334C9A13CDE5}"/>
          </ac:spMkLst>
        </pc:spChg>
        <pc:spChg chg="add del mod">
          <ac:chgData name="Ambroise Lafont" userId="41641f61-f68e-411f-9f71-8e6497a8828f" providerId="ADAL" clId="{DB5EA1C8-ABA6-49D4-A17B-78167C9FA22F}" dt="2023-03-19T13:56:27.316" v="11973" actId="21"/>
          <ac:spMkLst>
            <pc:docMk/>
            <pc:sldMk cId="3406669786" sldId="397"/>
            <ac:spMk id="21" creationId="{CB21CFD9-73D5-D772-CFDF-A1C79CB17D24}"/>
          </ac:spMkLst>
        </pc:spChg>
        <pc:spChg chg="add del mod">
          <ac:chgData name="Ambroise Lafont" userId="41641f61-f68e-411f-9f71-8e6497a8828f" providerId="ADAL" clId="{DB5EA1C8-ABA6-49D4-A17B-78167C9FA22F}" dt="2023-03-19T13:56:27.316" v="11973" actId="21"/>
          <ac:spMkLst>
            <pc:docMk/>
            <pc:sldMk cId="3406669786" sldId="397"/>
            <ac:spMk id="23" creationId="{F0D1A7FE-92BD-78E2-45A4-39538FBD0F71}"/>
          </ac:spMkLst>
        </pc:spChg>
        <pc:spChg chg="add mod">
          <ac:chgData name="Ambroise Lafont" userId="41641f61-f68e-411f-9f71-8e6497a8828f" providerId="ADAL" clId="{DB5EA1C8-ABA6-49D4-A17B-78167C9FA22F}" dt="2023-03-19T14:36:15.709" v="13195" actId="1037"/>
          <ac:spMkLst>
            <pc:docMk/>
            <pc:sldMk cId="3406669786" sldId="397"/>
            <ac:spMk id="24" creationId="{49F425D7-AC2F-2913-F42D-5BB738296DE2}"/>
          </ac:spMkLst>
        </pc:spChg>
        <pc:spChg chg="add del mod">
          <ac:chgData name="Ambroise Lafont" userId="41641f61-f68e-411f-9f71-8e6497a8828f" providerId="ADAL" clId="{DB5EA1C8-ABA6-49D4-A17B-78167C9FA22F}" dt="2023-03-19T13:56:27.316" v="11973" actId="21"/>
          <ac:spMkLst>
            <pc:docMk/>
            <pc:sldMk cId="3406669786" sldId="397"/>
            <ac:spMk id="26" creationId="{82985CCD-0ACC-AEB6-5A56-DDEFB4175775}"/>
          </ac:spMkLst>
        </pc:spChg>
        <pc:spChg chg="add del mod">
          <ac:chgData name="Ambroise Lafont" userId="41641f61-f68e-411f-9f71-8e6497a8828f" providerId="ADAL" clId="{DB5EA1C8-ABA6-49D4-A17B-78167C9FA22F}" dt="2023-03-19T13:56:27.316" v="11973" actId="21"/>
          <ac:spMkLst>
            <pc:docMk/>
            <pc:sldMk cId="3406669786" sldId="397"/>
            <ac:spMk id="28" creationId="{83E8EF76-297E-8A7A-CF31-6CF2A464877D}"/>
          </ac:spMkLst>
        </pc:spChg>
        <pc:spChg chg="add del mod">
          <ac:chgData name="Ambroise Lafont" userId="41641f61-f68e-411f-9f71-8e6497a8828f" providerId="ADAL" clId="{DB5EA1C8-ABA6-49D4-A17B-78167C9FA22F}" dt="2023-03-19T13:56:27.316" v="11973" actId="21"/>
          <ac:spMkLst>
            <pc:docMk/>
            <pc:sldMk cId="3406669786" sldId="397"/>
            <ac:spMk id="29" creationId="{F9B691FB-C964-0B16-B215-8744F95A6409}"/>
          </ac:spMkLst>
        </pc:spChg>
        <pc:spChg chg="add del mod">
          <ac:chgData name="Ambroise Lafont" userId="41641f61-f68e-411f-9f71-8e6497a8828f" providerId="ADAL" clId="{DB5EA1C8-ABA6-49D4-A17B-78167C9FA22F}" dt="2023-03-19T13:56:27.316" v="11973" actId="21"/>
          <ac:spMkLst>
            <pc:docMk/>
            <pc:sldMk cId="3406669786" sldId="397"/>
            <ac:spMk id="30" creationId="{F2587701-C781-93CA-FD0D-6878AE29ED20}"/>
          </ac:spMkLst>
        </pc:spChg>
        <pc:spChg chg="add del mod">
          <ac:chgData name="Ambroise Lafont" userId="41641f61-f68e-411f-9f71-8e6497a8828f" providerId="ADAL" clId="{DB5EA1C8-ABA6-49D4-A17B-78167C9FA22F}" dt="2023-03-19T13:56:27.316" v="11973" actId="21"/>
          <ac:spMkLst>
            <pc:docMk/>
            <pc:sldMk cId="3406669786" sldId="397"/>
            <ac:spMk id="31" creationId="{780B044F-B46B-83E1-FE57-151B97282496}"/>
          </ac:spMkLst>
        </pc:spChg>
        <pc:spChg chg="add del mod">
          <ac:chgData name="Ambroise Lafont" userId="41641f61-f68e-411f-9f71-8e6497a8828f" providerId="ADAL" clId="{DB5EA1C8-ABA6-49D4-A17B-78167C9FA22F}" dt="2023-03-19T13:56:27.316" v="11973" actId="21"/>
          <ac:spMkLst>
            <pc:docMk/>
            <pc:sldMk cId="3406669786" sldId="397"/>
            <ac:spMk id="32" creationId="{94182006-076D-4C92-07F1-005F1319A28D}"/>
          </ac:spMkLst>
        </pc:spChg>
        <pc:spChg chg="add mod">
          <ac:chgData name="Ambroise Lafont" userId="41641f61-f68e-411f-9f71-8e6497a8828f" providerId="ADAL" clId="{DB5EA1C8-ABA6-49D4-A17B-78167C9FA22F}" dt="2023-03-19T13:58:40.206" v="12003" actId="13822"/>
          <ac:spMkLst>
            <pc:docMk/>
            <pc:sldMk cId="3406669786" sldId="397"/>
            <ac:spMk id="33" creationId="{A358FA20-FFC0-6EB6-FF5C-385CAF55FDA4}"/>
          </ac:spMkLst>
        </pc:spChg>
        <pc:spChg chg="add mod">
          <ac:chgData name="Ambroise Lafont" userId="41641f61-f68e-411f-9f71-8e6497a8828f" providerId="ADAL" clId="{DB5EA1C8-ABA6-49D4-A17B-78167C9FA22F}" dt="2023-03-19T13:57:04.811" v="11981" actId="1076"/>
          <ac:spMkLst>
            <pc:docMk/>
            <pc:sldMk cId="3406669786" sldId="397"/>
            <ac:spMk id="34" creationId="{6F33AE71-EB4D-56D4-146D-69D513FF0A74}"/>
          </ac:spMkLst>
        </pc:spChg>
        <pc:spChg chg="add mod">
          <ac:chgData name="Ambroise Lafont" userId="41641f61-f68e-411f-9f71-8e6497a8828f" providerId="ADAL" clId="{DB5EA1C8-ABA6-49D4-A17B-78167C9FA22F}" dt="2023-03-19T13:58:40.206" v="12003" actId="13822"/>
          <ac:spMkLst>
            <pc:docMk/>
            <pc:sldMk cId="3406669786" sldId="397"/>
            <ac:spMk id="35" creationId="{240598D8-9322-8DDF-85A8-B1B3319D46A5}"/>
          </ac:spMkLst>
        </pc:spChg>
        <pc:spChg chg="add mod">
          <ac:chgData name="Ambroise Lafont" userId="41641f61-f68e-411f-9f71-8e6497a8828f" providerId="ADAL" clId="{DB5EA1C8-ABA6-49D4-A17B-78167C9FA22F}" dt="2023-03-19T13:58:40.206" v="12003" actId="13822"/>
          <ac:spMkLst>
            <pc:docMk/>
            <pc:sldMk cId="3406669786" sldId="397"/>
            <ac:spMk id="36" creationId="{00A5D3DE-3C2F-8D0C-A483-F3701B447253}"/>
          </ac:spMkLst>
        </pc:spChg>
        <pc:spChg chg="add del mod">
          <ac:chgData name="Ambroise Lafont" userId="41641f61-f68e-411f-9f71-8e6497a8828f" providerId="ADAL" clId="{DB5EA1C8-ABA6-49D4-A17B-78167C9FA22F}" dt="2023-03-19T10:35:41.337" v="9961" actId="478"/>
          <ac:spMkLst>
            <pc:docMk/>
            <pc:sldMk cId="3406669786" sldId="397"/>
            <ac:spMk id="36" creationId="{3F1225F5-8420-5BB4-F099-44DE97E3BF12}"/>
          </ac:spMkLst>
        </pc:spChg>
        <pc:spChg chg="add mod">
          <ac:chgData name="Ambroise Lafont" userId="41641f61-f68e-411f-9f71-8e6497a8828f" providerId="ADAL" clId="{DB5EA1C8-ABA6-49D4-A17B-78167C9FA22F}" dt="2023-03-19T13:58:40.206" v="12003" actId="13822"/>
          <ac:spMkLst>
            <pc:docMk/>
            <pc:sldMk cId="3406669786" sldId="397"/>
            <ac:spMk id="37" creationId="{884DC1F4-44A1-6DCC-874E-16368B8C5BF8}"/>
          </ac:spMkLst>
        </pc:spChg>
        <pc:spChg chg="add mod">
          <ac:chgData name="Ambroise Lafont" userId="41641f61-f68e-411f-9f71-8e6497a8828f" providerId="ADAL" clId="{DB5EA1C8-ABA6-49D4-A17B-78167C9FA22F}" dt="2023-03-19T13:58:46.183" v="12005" actId="1076"/>
          <ac:spMkLst>
            <pc:docMk/>
            <pc:sldMk cId="3406669786" sldId="397"/>
            <ac:spMk id="38" creationId="{0BC87904-C00B-D79F-A736-AE29BBFBB698}"/>
          </ac:spMkLst>
        </pc:spChg>
        <pc:spChg chg="add mod">
          <ac:chgData name="Ambroise Lafont" userId="41641f61-f68e-411f-9f71-8e6497a8828f" providerId="ADAL" clId="{DB5EA1C8-ABA6-49D4-A17B-78167C9FA22F}" dt="2023-03-19T13:58:46.183" v="12005" actId="1076"/>
          <ac:spMkLst>
            <pc:docMk/>
            <pc:sldMk cId="3406669786" sldId="397"/>
            <ac:spMk id="39" creationId="{64A10F02-3DAD-3EF7-2E0D-050B5A268AD0}"/>
          </ac:spMkLst>
        </pc:spChg>
        <pc:spChg chg="add mod">
          <ac:chgData name="Ambroise Lafont" userId="41641f61-f68e-411f-9f71-8e6497a8828f" providerId="ADAL" clId="{DB5EA1C8-ABA6-49D4-A17B-78167C9FA22F}" dt="2023-03-19T13:58:46.183" v="12005" actId="1076"/>
          <ac:spMkLst>
            <pc:docMk/>
            <pc:sldMk cId="3406669786" sldId="397"/>
            <ac:spMk id="40" creationId="{313B02C5-B71C-8DE0-0D62-824943C501B9}"/>
          </ac:spMkLst>
        </pc:spChg>
        <pc:spChg chg="add mod">
          <ac:chgData name="Ambroise Lafont" userId="41641f61-f68e-411f-9f71-8e6497a8828f" providerId="ADAL" clId="{DB5EA1C8-ABA6-49D4-A17B-78167C9FA22F}" dt="2023-03-19T13:58:46.183" v="12005" actId="1076"/>
          <ac:spMkLst>
            <pc:docMk/>
            <pc:sldMk cId="3406669786" sldId="397"/>
            <ac:spMk id="41" creationId="{0579D0EC-C8D6-17EC-D2B9-DEA9940D835D}"/>
          </ac:spMkLst>
        </pc:spChg>
        <pc:grpChg chg="add mod">
          <ac:chgData name="Ambroise Lafont" userId="41641f61-f68e-411f-9f71-8e6497a8828f" providerId="ADAL" clId="{DB5EA1C8-ABA6-49D4-A17B-78167C9FA22F}" dt="2023-03-19T14:36:15.709" v="13195" actId="1037"/>
          <ac:grpSpMkLst>
            <pc:docMk/>
            <pc:sldMk cId="3406669786" sldId="397"/>
            <ac:grpSpMk id="5" creationId="{510B4D23-AB0B-07E7-0B1F-1A9777806293}"/>
          </ac:grpSpMkLst>
        </pc:grpChg>
        <pc:grpChg chg="add mod">
          <ac:chgData name="Ambroise Lafont" userId="41641f61-f68e-411f-9f71-8e6497a8828f" providerId="ADAL" clId="{DB5EA1C8-ABA6-49D4-A17B-78167C9FA22F}" dt="2023-03-19T14:36:15.709" v="13195" actId="1037"/>
          <ac:grpSpMkLst>
            <pc:docMk/>
            <pc:sldMk cId="3406669786" sldId="397"/>
            <ac:grpSpMk id="16" creationId="{124BE2DE-829A-CC0F-7A8B-DB5D59F9BB6E}"/>
          </ac:grpSpMkLst>
        </pc:grpChg>
        <pc:picChg chg="mod">
          <ac:chgData name="Ambroise Lafont" userId="41641f61-f68e-411f-9f71-8e6497a8828f" providerId="ADAL" clId="{DB5EA1C8-ABA6-49D4-A17B-78167C9FA22F}" dt="2023-03-19T06:49:14.442" v="9257"/>
          <ac:picMkLst>
            <pc:docMk/>
            <pc:sldMk cId="3406669786" sldId="397"/>
            <ac:picMk id="10" creationId="{C49BEFB6-7A6D-7700-CD7D-E056868A52D8}"/>
          </ac:picMkLst>
        </pc:picChg>
        <pc:picChg chg="mod">
          <ac:chgData name="Ambroise Lafont" userId="41641f61-f68e-411f-9f71-8e6497a8828f" providerId="ADAL" clId="{DB5EA1C8-ABA6-49D4-A17B-78167C9FA22F}" dt="2023-03-19T06:49:14.442" v="9257"/>
          <ac:picMkLst>
            <pc:docMk/>
            <pc:sldMk cId="3406669786" sldId="397"/>
            <ac:picMk id="11" creationId="{4AD94940-99AC-A8A1-677A-ED5C80D549C3}"/>
          </ac:picMkLst>
        </pc:picChg>
        <pc:picChg chg="mod">
          <ac:chgData name="Ambroise Lafont" userId="41641f61-f68e-411f-9f71-8e6497a8828f" providerId="ADAL" clId="{DB5EA1C8-ABA6-49D4-A17B-78167C9FA22F}" dt="2023-03-19T06:49:14.442" v="9257"/>
          <ac:picMkLst>
            <pc:docMk/>
            <pc:sldMk cId="3406669786" sldId="397"/>
            <ac:picMk id="14" creationId="{86E2DCCE-23B6-D121-8EBF-7E5B2EA0548D}"/>
          </ac:picMkLst>
        </pc:picChg>
        <pc:picChg chg="mod">
          <ac:chgData name="Ambroise Lafont" userId="41641f61-f68e-411f-9f71-8e6497a8828f" providerId="ADAL" clId="{DB5EA1C8-ABA6-49D4-A17B-78167C9FA22F}" dt="2023-03-19T06:50:24.467" v="9295" actId="1076"/>
          <ac:picMkLst>
            <pc:docMk/>
            <pc:sldMk cId="3406669786" sldId="397"/>
            <ac:picMk id="17" creationId="{0F82D313-118A-926D-B775-78726861513E}"/>
          </ac:picMkLst>
        </pc:picChg>
        <pc:picChg chg="add mod">
          <ac:chgData name="Ambroise Lafont" userId="41641f61-f68e-411f-9f71-8e6497a8828f" providerId="ADAL" clId="{DB5EA1C8-ABA6-49D4-A17B-78167C9FA22F}" dt="2023-03-19T14:36:15.709" v="13195" actId="1037"/>
          <ac:picMkLst>
            <pc:docMk/>
            <pc:sldMk cId="3406669786" sldId="397"/>
            <ac:picMk id="22" creationId="{4926A68B-A891-34DD-A15C-BA29003BEB02}"/>
          </ac:picMkLst>
        </pc:picChg>
        <pc:cxnChg chg="add mod">
          <ac:chgData name="Ambroise Lafont" userId="41641f61-f68e-411f-9f71-8e6497a8828f" providerId="ADAL" clId="{DB5EA1C8-ABA6-49D4-A17B-78167C9FA22F}" dt="2023-03-19T13:58:32.931" v="12002" actId="1038"/>
          <ac:cxnSpMkLst>
            <pc:docMk/>
            <pc:sldMk cId="3406669786" sldId="397"/>
            <ac:cxnSpMk id="6" creationId="{AF397B73-DE63-A44A-262E-1A04A2B5D56E}"/>
          </ac:cxnSpMkLst>
        </pc:cxnChg>
        <pc:cxnChg chg="add mod">
          <ac:chgData name="Ambroise Lafont" userId="41641f61-f68e-411f-9f71-8e6497a8828f" providerId="ADAL" clId="{DB5EA1C8-ABA6-49D4-A17B-78167C9FA22F}" dt="2023-03-19T14:36:15.709" v="13195" actId="1037"/>
          <ac:cxnSpMkLst>
            <pc:docMk/>
            <pc:sldMk cId="3406669786" sldId="397"/>
            <ac:cxnSpMk id="15" creationId="{6FEE78C8-D834-36DC-FB5F-66B8A569DB59}"/>
          </ac:cxnSpMkLst>
        </pc:cxnChg>
        <pc:cxnChg chg="add mod">
          <ac:chgData name="Ambroise Lafont" userId="41641f61-f68e-411f-9f71-8e6497a8828f" providerId="ADAL" clId="{DB5EA1C8-ABA6-49D4-A17B-78167C9FA22F}" dt="2023-03-19T14:36:15.709" v="13195" actId="1037"/>
          <ac:cxnSpMkLst>
            <pc:docMk/>
            <pc:sldMk cId="3406669786" sldId="397"/>
            <ac:cxnSpMk id="25" creationId="{4EEB2995-AD13-9F00-D3DE-0CEE5021E420}"/>
          </ac:cxnSpMkLst>
        </pc:cxnChg>
        <pc:cxnChg chg="add del mod">
          <ac:chgData name="Ambroise Lafont" userId="41641f61-f68e-411f-9f71-8e6497a8828f" providerId="ADAL" clId="{DB5EA1C8-ABA6-49D4-A17B-78167C9FA22F}" dt="2023-03-19T13:56:27.316" v="11973" actId="21"/>
          <ac:cxnSpMkLst>
            <pc:docMk/>
            <pc:sldMk cId="3406669786" sldId="397"/>
            <ac:cxnSpMk id="27" creationId="{002E63B0-B4AD-4BB7-488B-660D00A8664B}"/>
          </ac:cxnSpMkLst>
        </pc:cxnChg>
      </pc:sldChg>
      <pc:sldChg chg="add del">
        <pc:chgData name="Ambroise Lafont" userId="41641f61-f68e-411f-9f71-8e6497a8828f" providerId="ADAL" clId="{DB5EA1C8-ABA6-49D4-A17B-78167C9FA22F}" dt="2023-03-21T06:57:34.238" v="20835"/>
        <pc:sldMkLst>
          <pc:docMk/>
          <pc:sldMk cId="424331875" sldId="398"/>
        </pc:sldMkLst>
      </pc:sldChg>
      <pc:sldChg chg="add del">
        <pc:chgData name="Ambroise Lafont" userId="41641f61-f68e-411f-9f71-8e6497a8828f" providerId="ADAL" clId="{DB5EA1C8-ABA6-49D4-A17B-78167C9FA22F}" dt="2023-03-21T06:55:22.564" v="20768" actId="2696"/>
        <pc:sldMkLst>
          <pc:docMk/>
          <pc:sldMk cId="1119634837" sldId="398"/>
        </pc:sldMkLst>
      </pc:sldChg>
      <pc:sldChg chg="addSp delSp modSp add del mod ord delAnim modAnim">
        <pc:chgData name="Ambroise Lafont" userId="41641f61-f68e-411f-9f71-8e6497a8828f" providerId="ADAL" clId="{DB5EA1C8-ABA6-49D4-A17B-78167C9FA22F}" dt="2023-03-21T06:54:45.738" v="20766" actId="2696"/>
        <pc:sldMkLst>
          <pc:docMk/>
          <pc:sldMk cId="2523728990" sldId="398"/>
        </pc:sldMkLst>
        <pc:spChg chg="mod">
          <ac:chgData name="Ambroise Lafont" userId="41641f61-f68e-411f-9f71-8e6497a8828f" providerId="ADAL" clId="{DB5EA1C8-ABA6-49D4-A17B-78167C9FA22F}" dt="2023-03-19T13:22:09.105" v="11230" actId="20577"/>
          <ac:spMkLst>
            <pc:docMk/>
            <pc:sldMk cId="2523728990" sldId="398"/>
            <ac:spMk id="2" creationId="{78600CEB-F364-3155-60D4-4B76EF5C33E3}"/>
          </ac:spMkLst>
        </pc:spChg>
        <pc:spChg chg="add del mod">
          <ac:chgData name="Ambroise Lafont" userId="41641f61-f68e-411f-9f71-8e6497a8828f" providerId="ADAL" clId="{DB5EA1C8-ABA6-49D4-A17B-78167C9FA22F}" dt="2023-03-19T21:58:01.818" v="15296" actId="478"/>
          <ac:spMkLst>
            <pc:docMk/>
            <pc:sldMk cId="2523728990" sldId="398"/>
            <ac:spMk id="3" creationId="{9A614E51-A335-478E-11F6-ADA92BE687A9}"/>
          </ac:spMkLst>
        </pc:spChg>
        <pc:spChg chg="del">
          <ac:chgData name="Ambroise Lafont" userId="41641f61-f68e-411f-9f71-8e6497a8828f" providerId="ADAL" clId="{DB5EA1C8-ABA6-49D4-A17B-78167C9FA22F}" dt="2023-03-19T10:38:19.256" v="9994" actId="478"/>
          <ac:spMkLst>
            <pc:docMk/>
            <pc:sldMk cId="2523728990" sldId="398"/>
            <ac:spMk id="4" creationId="{C8CD0CAF-05A4-6F8C-C738-A6737D741533}"/>
          </ac:spMkLst>
        </pc:spChg>
        <pc:spChg chg="add del mod">
          <ac:chgData name="Ambroise Lafont" userId="41641f61-f68e-411f-9f71-8e6497a8828f" providerId="ADAL" clId="{DB5EA1C8-ABA6-49D4-A17B-78167C9FA22F}" dt="2023-03-19T21:58:04.977" v="15297" actId="478"/>
          <ac:spMkLst>
            <pc:docMk/>
            <pc:sldMk cId="2523728990" sldId="398"/>
            <ac:spMk id="4" creationId="{F8E46032-B5A7-1BE7-C9C7-5A208F47A394}"/>
          </ac:spMkLst>
        </pc:spChg>
        <pc:spChg chg="add mod">
          <ac:chgData name="Ambroise Lafont" userId="41641f61-f68e-411f-9f71-8e6497a8828f" providerId="ADAL" clId="{DB5EA1C8-ABA6-49D4-A17B-78167C9FA22F}" dt="2023-03-20T07:57:07.915" v="17446" actId="1037"/>
          <ac:spMkLst>
            <pc:docMk/>
            <pc:sldMk cId="2523728990" sldId="398"/>
            <ac:spMk id="5" creationId="{C179B3AA-0458-963D-B8B8-EAAAAC7A5970}"/>
          </ac:spMkLst>
        </pc:spChg>
        <pc:spChg chg="del">
          <ac:chgData name="Ambroise Lafont" userId="41641f61-f68e-411f-9f71-8e6497a8828f" providerId="ADAL" clId="{DB5EA1C8-ABA6-49D4-A17B-78167C9FA22F}" dt="2023-03-19T10:38:14.665" v="9992" actId="478"/>
          <ac:spMkLst>
            <pc:docMk/>
            <pc:sldMk cId="2523728990" sldId="398"/>
            <ac:spMk id="6" creationId="{035A7769-CAAF-2524-4168-DA906C9AA632}"/>
          </ac:spMkLst>
        </pc:spChg>
        <pc:spChg chg="add mod">
          <ac:chgData name="Ambroise Lafont" userId="41641f61-f68e-411f-9f71-8e6497a8828f" providerId="ADAL" clId="{DB5EA1C8-ABA6-49D4-A17B-78167C9FA22F}" dt="2023-03-20T07:57:07.915" v="17446" actId="1037"/>
          <ac:spMkLst>
            <pc:docMk/>
            <pc:sldMk cId="2523728990" sldId="398"/>
            <ac:spMk id="6" creationId="{13B38F9B-8D4B-2DDE-DB2B-486ACC3A8B90}"/>
          </ac:spMkLst>
        </pc:spChg>
        <pc:spChg chg="add del">
          <ac:chgData name="Ambroise Lafont" userId="41641f61-f68e-411f-9f71-8e6497a8828f" providerId="ADAL" clId="{DB5EA1C8-ABA6-49D4-A17B-78167C9FA22F}" dt="2023-03-19T13:35:08.363" v="11421"/>
          <ac:spMkLst>
            <pc:docMk/>
            <pc:sldMk cId="2523728990" sldId="398"/>
            <ac:spMk id="6" creationId="{CFAB2AB6-5038-944E-27F4-515331C3CCE6}"/>
          </ac:spMkLst>
        </pc:spChg>
        <pc:spChg chg="add del mod">
          <ac:chgData name="Ambroise Lafont" userId="41641f61-f68e-411f-9f71-8e6497a8828f" providerId="ADAL" clId="{DB5EA1C8-ABA6-49D4-A17B-78167C9FA22F}" dt="2023-03-19T21:57:00.286" v="15253" actId="478"/>
          <ac:spMkLst>
            <pc:docMk/>
            <pc:sldMk cId="2523728990" sldId="398"/>
            <ac:spMk id="7" creationId="{023EF19A-8454-AE42-C738-1A1AC7DBC584}"/>
          </ac:spMkLst>
        </pc:spChg>
        <pc:spChg chg="add del mod">
          <ac:chgData name="Ambroise Lafont" userId="41641f61-f68e-411f-9f71-8e6497a8828f" providerId="ADAL" clId="{DB5EA1C8-ABA6-49D4-A17B-78167C9FA22F}" dt="2023-03-20T07:52:48.378" v="17157" actId="478"/>
          <ac:spMkLst>
            <pc:docMk/>
            <pc:sldMk cId="2523728990" sldId="398"/>
            <ac:spMk id="8" creationId="{2EC0271B-F904-EAC2-A359-F9D49B299685}"/>
          </ac:spMkLst>
        </pc:spChg>
        <pc:spChg chg="del">
          <ac:chgData name="Ambroise Lafont" userId="41641f61-f68e-411f-9f71-8e6497a8828f" providerId="ADAL" clId="{DB5EA1C8-ABA6-49D4-A17B-78167C9FA22F}" dt="2023-03-19T10:38:17.344" v="9993" actId="478"/>
          <ac:spMkLst>
            <pc:docMk/>
            <pc:sldMk cId="2523728990" sldId="398"/>
            <ac:spMk id="8" creationId="{70A7937E-D9BC-9041-ADD3-24FAED87E4DE}"/>
          </ac:spMkLst>
        </pc:spChg>
        <pc:spChg chg="add del">
          <ac:chgData name="Ambroise Lafont" userId="41641f61-f68e-411f-9f71-8e6497a8828f" providerId="ADAL" clId="{DB5EA1C8-ABA6-49D4-A17B-78167C9FA22F}" dt="2023-03-19T13:35:08.363" v="11421"/>
          <ac:spMkLst>
            <pc:docMk/>
            <pc:sldMk cId="2523728990" sldId="398"/>
            <ac:spMk id="8" creationId="{B4893912-BAFD-CA21-9842-4CAC37D77025}"/>
          </ac:spMkLst>
        </pc:spChg>
        <pc:spChg chg="add del mod">
          <ac:chgData name="Ambroise Lafont" userId="41641f61-f68e-411f-9f71-8e6497a8828f" providerId="ADAL" clId="{DB5EA1C8-ABA6-49D4-A17B-78167C9FA22F}" dt="2023-03-19T21:57:00.286" v="15253" actId="478"/>
          <ac:spMkLst>
            <pc:docMk/>
            <pc:sldMk cId="2523728990" sldId="398"/>
            <ac:spMk id="10" creationId="{9B7CEC23-F5DD-5429-E29A-CB0608ED97F0}"/>
          </ac:spMkLst>
        </pc:spChg>
        <pc:spChg chg="add del mod">
          <ac:chgData name="Ambroise Lafont" userId="41641f61-f68e-411f-9f71-8e6497a8828f" providerId="ADAL" clId="{DB5EA1C8-ABA6-49D4-A17B-78167C9FA22F}" dt="2023-03-20T07:54:07.150" v="17264" actId="478"/>
          <ac:spMkLst>
            <pc:docMk/>
            <pc:sldMk cId="2523728990" sldId="398"/>
            <ac:spMk id="11" creationId="{76472539-5985-1A3B-1DD5-885D0941159E}"/>
          </ac:spMkLst>
        </pc:spChg>
        <pc:spChg chg="add del mod">
          <ac:chgData name="Ambroise Lafont" userId="41641f61-f68e-411f-9f71-8e6497a8828f" providerId="ADAL" clId="{DB5EA1C8-ABA6-49D4-A17B-78167C9FA22F}" dt="2023-03-19T13:51:03.864" v="11817" actId="478"/>
          <ac:spMkLst>
            <pc:docMk/>
            <pc:sldMk cId="2523728990" sldId="398"/>
            <ac:spMk id="11" creationId="{900647EA-293D-E497-C84B-6D574003EF56}"/>
          </ac:spMkLst>
        </pc:spChg>
        <pc:spChg chg="add del mod">
          <ac:chgData name="Ambroise Lafont" userId="41641f61-f68e-411f-9f71-8e6497a8828f" providerId="ADAL" clId="{DB5EA1C8-ABA6-49D4-A17B-78167C9FA22F}" dt="2023-03-19T21:58:04.977" v="15297" actId="478"/>
          <ac:spMkLst>
            <pc:docMk/>
            <pc:sldMk cId="2523728990" sldId="398"/>
            <ac:spMk id="12" creationId="{5F269CEF-FBBE-18AB-C927-D54C51028176}"/>
          </ac:spMkLst>
        </pc:spChg>
        <pc:spChg chg="add del mod">
          <ac:chgData name="Ambroise Lafont" userId="41641f61-f68e-411f-9f71-8e6497a8828f" providerId="ADAL" clId="{DB5EA1C8-ABA6-49D4-A17B-78167C9FA22F}" dt="2023-03-19T13:51:29.780" v="11828" actId="478"/>
          <ac:spMkLst>
            <pc:docMk/>
            <pc:sldMk cId="2523728990" sldId="398"/>
            <ac:spMk id="13" creationId="{58EAA47C-8FF0-443D-B64E-3F1B25F84953}"/>
          </ac:spMkLst>
        </pc:spChg>
        <pc:spChg chg="add del mod">
          <ac:chgData name="Ambroise Lafont" userId="41641f61-f68e-411f-9f71-8e6497a8828f" providerId="ADAL" clId="{DB5EA1C8-ABA6-49D4-A17B-78167C9FA22F}" dt="2023-03-19T12:12:25.258" v="10273" actId="478"/>
          <ac:spMkLst>
            <pc:docMk/>
            <pc:sldMk cId="2523728990" sldId="398"/>
            <ac:spMk id="13" creationId="{884AB2BE-F4A2-B43C-948D-4BD1018C377E}"/>
          </ac:spMkLst>
        </pc:spChg>
        <pc:spChg chg="add mod">
          <ac:chgData name="Ambroise Lafont" userId="41641f61-f68e-411f-9f71-8e6497a8828f" providerId="ADAL" clId="{DB5EA1C8-ABA6-49D4-A17B-78167C9FA22F}" dt="2023-03-20T07:57:07.915" v="17446" actId="1037"/>
          <ac:spMkLst>
            <pc:docMk/>
            <pc:sldMk cId="2523728990" sldId="398"/>
            <ac:spMk id="13" creationId="{A82EDB90-EA4D-8E07-E0B1-2B1EF734F8A5}"/>
          </ac:spMkLst>
        </pc:spChg>
        <pc:spChg chg="add mod">
          <ac:chgData name="Ambroise Lafont" userId="41641f61-f68e-411f-9f71-8e6497a8828f" providerId="ADAL" clId="{DB5EA1C8-ABA6-49D4-A17B-78167C9FA22F}" dt="2023-03-20T07:57:14.948" v="17447" actId="1076"/>
          <ac:spMkLst>
            <pc:docMk/>
            <pc:sldMk cId="2523728990" sldId="398"/>
            <ac:spMk id="14" creationId="{ACA880D6-6DFF-A6CA-C467-C4E4412C6C34}"/>
          </ac:spMkLst>
        </pc:spChg>
        <pc:spChg chg="add del mod">
          <ac:chgData name="Ambroise Lafont" userId="41641f61-f68e-411f-9f71-8e6497a8828f" providerId="ADAL" clId="{DB5EA1C8-ABA6-49D4-A17B-78167C9FA22F}" dt="2023-03-19T13:22:35.141" v="11231" actId="478"/>
          <ac:spMkLst>
            <pc:docMk/>
            <pc:sldMk cId="2523728990" sldId="398"/>
            <ac:spMk id="14" creationId="{F039DED8-4785-893B-CBA1-467E4D1A36DB}"/>
          </ac:spMkLst>
        </pc:spChg>
        <pc:spChg chg="add mod">
          <ac:chgData name="Ambroise Lafont" userId="41641f61-f68e-411f-9f71-8e6497a8828f" providerId="ADAL" clId="{DB5EA1C8-ABA6-49D4-A17B-78167C9FA22F}" dt="2023-03-20T08:59:21.962" v="18608" actId="1076"/>
          <ac:spMkLst>
            <pc:docMk/>
            <pc:sldMk cId="2523728990" sldId="398"/>
            <ac:spMk id="15" creationId="{C822BEEF-0C63-A8AB-F269-682706A68E36}"/>
          </ac:spMkLst>
        </pc:spChg>
        <pc:spChg chg="add del mod">
          <ac:chgData name="Ambroise Lafont" userId="41641f61-f68e-411f-9f71-8e6497a8828f" providerId="ADAL" clId="{DB5EA1C8-ABA6-49D4-A17B-78167C9FA22F}" dt="2023-03-19T13:22:35.141" v="11231" actId="478"/>
          <ac:spMkLst>
            <pc:docMk/>
            <pc:sldMk cId="2523728990" sldId="398"/>
            <ac:spMk id="15" creationId="{EAE4D491-F68C-7A3F-A798-76CCDDDE1738}"/>
          </ac:spMkLst>
        </pc:spChg>
        <pc:spChg chg="add del mod">
          <ac:chgData name="Ambroise Lafont" userId="41641f61-f68e-411f-9f71-8e6497a8828f" providerId="ADAL" clId="{DB5EA1C8-ABA6-49D4-A17B-78167C9FA22F}" dt="2023-03-19T13:22:35.141" v="11231" actId="478"/>
          <ac:spMkLst>
            <pc:docMk/>
            <pc:sldMk cId="2523728990" sldId="398"/>
            <ac:spMk id="16" creationId="{227F5752-50EA-982D-9A66-A756E2E98909}"/>
          </ac:spMkLst>
        </pc:spChg>
        <pc:spChg chg="add del mod">
          <ac:chgData name="Ambroise Lafont" userId="41641f61-f68e-411f-9f71-8e6497a8828f" providerId="ADAL" clId="{DB5EA1C8-ABA6-49D4-A17B-78167C9FA22F}" dt="2023-03-19T13:22:35.141" v="11231" actId="478"/>
          <ac:spMkLst>
            <pc:docMk/>
            <pc:sldMk cId="2523728990" sldId="398"/>
            <ac:spMk id="17" creationId="{D6D33445-BDE4-DDC0-6FB7-30237707477C}"/>
          </ac:spMkLst>
        </pc:spChg>
        <pc:spChg chg="add del mod">
          <ac:chgData name="Ambroise Lafont" userId="41641f61-f68e-411f-9f71-8e6497a8828f" providerId="ADAL" clId="{DB5EA1C8-ABA6-49D4-A17B-78167C9FA22F}" dt="2023-03-19T13:22:35.141" v="11231" actId="478"/>
          <ac:spMkLst>
            <pc:docMk/>
            <pc:sldMk cId="2523728990" sldId="398"/>
            <ac:spMk id="18" creationId="{5B5D1199-BBE2-7E36-7BF7-C7D40F581907}"/>
          </ac:spMkLst>
        </pc:spChg>
        <pc:spChg chg="add del mod">
          <ac:chgData name="Ambroise Lafont" userId="41641f61-f68e-411f-9f71-8e6497a8828f" providerId="ADAL" clId="{DB5EA1C8-ABA6-49D4-A17B-78167C9FA22F}" dt="2023-03-19T13:38:45.360" v="11559" actId="478"/>
          <ac:spMkLst>
            <pc:docMk/>
            <pc:sldMk cId="2523728990" sldId="398"/>
            <ac:spMk id="19" creationId="{F56028F7-F9C4-70BE-D976-D29BFF76383D}"/>
          </ac:spMkLst>
        </pc:spChg>
        <pc:spChg chg="add del mod">
          <ac:chgData name="Ambroise Lafont" userId="41641f61-f68e-411f-9f71-8e6497a8828f" providerId="ADAL" clId="{DB5EA1C8-ABA6-49D4-A17B-78167C9FA22F}" dt="2023-03-19T21:58:01.818" v="15296" actId="478"/>
          <ac:spMkLst>
            <pc:docMk/>
            <pc:sldMk cId="2523728990" sldId="398"/>
            <ac:spMk id="20" creationId="{B3B30C55-17FE-E6D9-D1B5-E93D707E89EF}"/>
          </ac:spMkLst>
        </pc:spChg>
        <pc:spChg chg="add del mod">
          <ac:chgData name="Ambroise Lafont" userId="41641f61-f68e-411f-9f71-8e6497a8828f" providerId="ADAL" clId="{DB5EA1C8-ABA6-49D4-A17B-78167C9FA22F}" dt="2023-03-19T21:58:01.818" v="15296" actId="478"/>
          <ac:spMkLst>
            <pc:docMk/>
            <pc:sldMk cId="2523728990" sldId="398"/>
            <ac:spMk id="21" creationId="{4446DC52-2982-AFFF-DCCA-5836B2D23A70}"/>
          </ac:spMkLst>
        </pc:spChg>
        <pc:spChg chg="add mod">
          <ac:chgData name="Ambroise Lafont" userId="41641f61-f68e-411f-9f71-8e6497a8828f" providerId="ADAL" clId="{DB5EA1C8-ABA6-49D4-A17B-78167C9FA22F}" dt="2023-03-20T07:56:45.934" v="17429" actId="1076"/>
          <ac:spMkLst>
            <pc:docMk/>
            <pc:sldMk cId="2523728990" sldId="398"/>
            <ac:spMk id="22" creationId="{4159FF34-D236-CB31-0532-A9FD0E449E03}"/>
          </ac:spMkLst>
        </pc:spChg>
        <pc:spChg chg="add del mod">
          <ac:chgData name="Ambroise Lafont" userId="41641f61-f68e-411f-9f71-8e6497a8828f" providerId="ADAL" clId="{DB5EA1C8-ABA6-49D4-A17B-78167C9FA22F}" dt="2023-03-19T22:00:47.400" v="15452" actId="478"/>
          <ac:spMkLst>
            <pc:docMk/>
            <pc:sldMk cId="2523728990" sldId="398"/>
            <ac:spMk id="23" creationId="{2C7DE99F-A11D-2516-D751-381C7176C7CE}"/>
          </ac:spMkLst>
        </pc:spChg>
      </pc:sldChg>
      <pc:sldChg chg="addSp delSp modSp add del mod modAnim modNotesTx">
        <pc:chgData name="Ambroise Lafont" userId="41641f61-f68e-411f-9f71-8e6497a8828f" providerId="ADAL" clId="{DB5EA1C8-ABA6-49D4-A17B-78167C9FA22F}" dt="2023-03-22T08:15:19.614" v="33660" actId="47"/>
        <pc:sldMkLst>
          <pc:docMk/>
          <pc:sldMk cId="3051339362" sldId="398"/>
        </pc:sldMkLst>
        <pc:spChg chg="add mod">
          <ac:chgData name="Ambroise Lafont" userId="41641f61-f68e-411f-9f71-8e6497a8828f" providerId="ADAL" clId="{DB5EA1C8-ABA6-49D4-A17B-78167C9FA22F}" dt="2023-03-21T14:34:12.787" v="32938" actId="1035"/>
          <ac:spMkLst>
            <pc:docMk/>
            <pc:sldMk cId="3051339362" sldId="398"/>
            <ac:spMk id="3" creationId="{779969FA-2FC7-5E47-894A-BB30EFB5A7CD}"/>
          </ac:spMkLst>
        </pc:spChg>
        <pc:spChg chg="add mod">
          <ac:chgData name="Ambroise Lafont" userId="41641f61-f68e-411f-9f71-8e6497a8828f" providerId="ADAL" clId="{DB5EA1C8-ABA6-49D4-A17B-78167C9FA22F}" dt="2023-03-21T14:34:12.787" v="32938" actId="1035"/>
          <ac:spMkLst>
            <pc:docMk/>
            <pc:sldMk cId="3051339362" sldId="398"/>
            <ac:spMk id="4" creationId="{AC714B73-F3D4-12FE-21CA-E51DFB0C466A}"/>
          </ac:spMkLst>
        </pc:spChg>
        <pc:spChg chg="add mod">
          <ac:chgData name="Ambroise Lafont" userId="41641f61-f68e-411f-9f71-8e6497a8828f" providerId="ADAL" clId="{DB5EA1C8-ABA6-49D4-A17B-78167C9FA22F}" dt="2023-03-22T07:17:05.389" v="33590" actId="20577"/>
          <ac:spMkLst>
            <pc:docMk/>
            <pc:sldMk cId="3051339362" sldId="398"/>
            <ac:spMk id="5" creationId="{617F56C3-3232-1B25-3D6D-04C6BCAD126C}"/>
          </ac:spMkLst>
        </pc:spChg>
        <pc:spChg chg="del">
          <ac:chgData name="Ambroise Lafont" userId="41641f61-f68e-411f-9f71-8e6497a8828f" providerId="ADAL" clId="{DB5EA1C8-ABA6-49D4-A17B-78167C9FA22F}" dt="2023-03-21T14:33:58.630" v="32900" actId="478"/>
          <ac:spMkLst>
            <pc:docMk/>
            <pc:sldMk cId="3051339362" sldId="398"/>
            <ac:spMk id="5" creationId="{C179B3AA-0458-963D-B8B8-EAAAAC7A5970}"/>
          </ac:spMkLst>
        </pc:spChg>
        <pc:spChg chg="mod">
          <ac:chgData name="Ambroise Lafont" userId="41641f61-f68e-411f-9f71-8e6497a8828f" providerId="ADAL" clId="{DB5EA1C8-ABA6-49D4-A17B-78167C9FA22F}" dt="2023-03-21T14:34:12.787" v="32938" actId="1035"/>
          <ac:spMkLst>
            <pc:docMk/>
            <pc:sldMk cId="3051339362" sldId="398"/>
            <ac:spMk id="6" creationId="{13B38F9B-8D4B-2DDE-DB2B-486ACC3A8B90}"/>
          </ac:spMkLst>
        </pc:spChg>
        <pc:spChg chg="mod">
          <ac:chgData name="Ambroise Lafont" userId="41641f61-f68e-411f-9f71-8e6497a8828f" providerId="ADAL" clId="{DB5EA1C8-ABA6-49D4-A17B-78167C9FA22F}" dt="2023-03-22T07:20:43.502" v="33657" actId="20577"/>
          <ac:spMkLst>
            <pc:docMk/>
            <pc:sldMk cId="3051339362" sldId="398"/>
            <ac:spMk id="13" creationId="{A82EDB90-EA4D-8E07-E0B1-2B1EF734F8A5}"/>
          </ac:spMkLst>
        </pc:spChg>
        <pc:spChg chg="mod">
          <ac:chgData name="Ambroise Lafont" userId="41641f61-f68e-411f-9f71-8e6497a8828f" providerId="ADAL" clId="{DB5EA1C8-ABA6-49D4-A17B-78167C9FA22F}" dt="2023-03-21T14:34:12.787" v="32938" actId="1035"/>
          <ac:spMkLst>
            <pc:docMk/>
            <pc:sldMk cId="3051339362" sldId="398"/>
            <ac:spMk id="14" creationId="{ACA880D6-6DFF-A6CA-C467-C4E4412C6C34}"/>
          </ac:spMkLst>
        </pc:spChg>
        <pc:spChg chg="mod">
          <ac:chgData name="Ambroise Lafont" userId="41641f61-f68e-411f-9f71-8e6497a8828f" providerId="ADAL" clId="{DB5EA1C8-ABA6-49D4-A17B-78167C9FA22F}" dt="2023-03-21T15:13:42.664" v="32991" actId="20577"/>
          <ac:spMkLst>
            <pc:docMk/>
            <pc:sldMk cId="3051339362" sldId="398"/>
            <ac:spMk id="15" creationId="{C822BEEF-0C63-A8AB-F269-682706A68E36}"/>
          </ac:spMkLst>
        </pc:spChg>
        <pc:spChg chg="mod">
          <ac:chgData name="Ambroise Lafont" userId="41641f61-f68e-411f-9f71-8e6497a8828f" providerId="ADAL" clId="{DB5EA1C8-ABA6-49D4-A17B-78167C9FA22F}" dt="2023-03-22T07:21:44.283" v="33658" actId="1076"/>
          <ac:spMkLst>
            <pc:docMk/>
            <pc:sldMk cId="3051339362" sldId="398"/>
            <ac:spMk id="22" creationId="{4159FF34-D236-CB31-0532-A9FD0E449E03}"/>
          </ac:spMkLst>
        </pc:spChg>
      </pc:sldChg>
      <pc:sldChg chg="new del">
        <pc:chgData name="Ambroise Lafont" userId="41641f61-f68e-411f-9f71-8e6497a8828f" providerId="ADAL" clId="{DB5EA1C8-ABA6-49D4-A17B-78167C9FA22F}" dt="2023-03-19T12:27:30.681" v="10564" actId="2696"/>
        <pc:sldMkLst>
          <pc:docMk/>
          <pc:sldMk cId="468140160" sldId="399"/>
        </pc:sldMkLst>
      </pc:sldChg>
      <pc:sldChg chg="addSp delSp modSp new del mod delAnim modAnim modNotesTx">
        <pc:chgData name="Ambroise Lafont" userId="41641f61-f68e-411f-9f71-8e6497a8828f" providerId="ADAL" clId="{DB5EA1C8-ABA6-49D4-A17B-78167C9FA22F}" dt="2023-03-20T16:49:11.757" v="20524" actId="2696"/>
        <pc:sldMkLst>
          <pc:docMk/>
          <pc:sldMk cId="1014250819" sldId="399"/>
        </pc:sldMkLst>
        <pc:spChg chg="del">
          <ac:chgData name="Ambroise Lafont" userId="41641f61-f68e-411f-9f71-8e6497a8828f" providerId="ADAL" clId="{DB5EA1C8-ABA6-49D4-A17B-78167C9FA22F}" dt="2023-03-19T12:29:20.212" v="10568" actId="478"/>
          <ac:spMkLst>
            <pc:docMk/>
            <pc:sldMk cId="1014250819" sldId="399"/>
            <ac:spMk id="2" creationId="{5B18B3D4-01B0-59BF-A90D-32D7EBE7DFD4}"/>
          </ac:spMkLst>
        </pc:spChg>
        <pc:spChg chg="del">
          <ac:chgData name="Ambroise Lafont" userId="41641f61-f68e-411f-9f71-8e6497a8828f" providerId="ADAL" clId="{DB5EA1C8-ABA6-49D4-A17B-78167C9FA22F}" dt="2023-03-19T12:29:25.475" v="10569" actId="478"/>
          <ac:spMkLst>
            <pc:docMk/>
            <pc:sldMk cId="1014250819" sldId="399"/>
            <ac:spMk id="3" creationId="{95D3493F-D205-A898-E652-5A7296D987D4}"/>
          </ac:spMkLst>
        </pc:spChg>
        <pc:spChg chg="add del mod">
          <ac:chgData name="Ambroise Lafont" userId="41641f61-f68e-411f-9f71-8e6497a8828f" providerId="ADAL" clId="{DB5EA1C8-ABA6-49D4-A17B-78167C9FA22F}" dt="2023-03-19T12:46:23.670" v="10820" actId="478"/>
          <ac:spMkLst>
            <pc:docMk/>
            <pc:sldMk cId="1014250819" sldId="399"/>
            <ac:spMk id="5" creationId="{60797EBC-D392-E0AA-75F6-856C4D808A46}"/>
          </ac:spMkLst>
        </pc:spChg>
        <pc:spChg chg="add mod">
          <ac:chgData name="Ambroise Lafont" userId="41641f61-f68e-411f-9f71-8e6497a8828f" providerId="ADAL" clId="{DB5EA1C8-ABA6-49D4-A17B-78167C9FA22F}" dt="2023-03-20T08:53:23.340" v="18322" actId="1076"/>
          <ac:spMkLst>
            <pc:docMk/>
            <pc:sldMk cId="1014250819" sldId="399"/>
            <ac:spMk id="7" creationId="{0AB08F52-5861-FD9B-1F1C-436D5ECB0C76}"/>
          </ac:spMkLst>
        </pc:spChg>
        <pc:spChg chg="add del mod topLvl">
          <ac:chgData name="Ambroise Lafont" userId="41641f61-f68e-411f-9f71-8e6497a8828f" providerId="ADAL" clId="{DB5EA1C8-ABA6-49D4-A17B-78167C9FA22F}" dt="2023-03-19T13:18:29.764" v="11140" actId="478"/>
          <ac:spMkLst>
            <pc:docMk/>
            <pc:sldMk cId="1014250819" sldId="399"/>
            <ac:spMk id="19" creationId="{DDB8A657-20A3-B4A2-32FF-20598559E502}"/>
          </ac:spMkLst>
        </pc:spChg>
        <pc:spChg chg="add del mod">
          <ac:chgData name="Ambroise Lafont" userId="41641f61-f68e-411f-9f71-8e6497a8828f" providerId="ADAL" clId="{DB5EA1C8-ABA6-49D4-A17B-78167C9FA22F}" dt="2023-03-19T12:55:22.270" v="10925" actId="478"/>
          <ac:spMkLst>
            <pc:docMk/>
            <pc:sldMk cId="1014250819" sldId="399"/>
            <ac:spMk id="20" creationId="{037E3086-073C-4F34-25F5-1FD1177DB0ED}"/>
          </ac:spMkLst>
        </pc:spChg>
        <pc:spChg chg="add del mod">
          <ac:chgData name="Ambroise Lafont" userId="41641f61-f68e-411f-9f71-8e6497a8828f" providerId="ADAL" clId="{DB5EA1C8-ABA6-49D4-A17B-78167C9FA22F}" dt="2023-03-19T13:18:55.903" v="11160" actId="478"/>
          <ac:spMkLst>
            <pc:docMk/>
            <pc:sldMk cId="1014250819" sldId="399"/>
            <ac:spMk id="24" creationId="{FEB981F7-3C36-BDB8-0BB7-953DC5A27AFE}"/>
          </ac:spMkLst>
        </pc:spChg>
        <pc:spChg chg="add del mod">
          <ac:chgData name="Ambroise Lafont" userId="41641f61-f68e-411f-9f71-8e6497a8828f" providerId="ADAL" clId="{DB5EA1C8-ABA6-49D4-A17B-78167C9FA22F}" dt="2023-03-20T08:50:46.669" v="18285" actId="478"/>
          <ac:spMkLst>
            <pc:docMk/>
            <pc:sldMk cId="1014250819" sldId="399"/>
            <ac:spMk id="26" creationId="{7DB5160C-53EF-6779-9F80-110EC8973E36}"/>
          </ac:spMkLst>
        </pc:spChg>
        <pc:spChg chg="add del mod topLvl">
          <ac:chgData name="Ambroise Lafont" userId="41641f61-f68e-411f-9f71-8e6497a8828f" providerId="ADAL" clId="{DB5EA1C8-ABA6-49D4-A17B-78167C9FA22F}" dt="2023-03-20T08:52:19.865" v="18297" actId="478"/>
          <ac:spMkLst>
            <pc:docMk/>
            <pc:sldMk cId="1014250819" sldId="399"/>
            <ac:spMk id="27" creationId="{62146771-F0C2-07F5-380F-A1203C1BDD97}"/>
          </ac:spMkLst>
        </pc:spChg>
        <pc:spChg chg="add del mod">
          <ac:chgData name="Ambroise Lafont" userId="41641f61-f68e-411f-9f71-8e6497a8828f" providerId="ADAL" clId="{DB5EA1C8-ABA6-49D4-A17B-78167C9FA22F}" dt="2023-03-20T08:51:32.075" v="18294" actId="478"/>
          <ac:spMkLst>
            <pc:docMk/>
            <pc:sldMk cId="1014250819" sldId="399"/>
            <ac:spMk id="30" creationId="{A1C64EEF-6DCC-52A8-4C7C-59076564CBE1}"/>
          </ac:spMkLst>
        </pc:spChg>
        <pc:spChg chg="add mod">
          <ac:chgData name="Ambroise Lafont" userId="41641f61-f68e-411f-9f71-8e6497a8828f" providerId="ADAL" clId="{DB5EA1C8-ABA6-49D4-A17B-78167C9FA22F}" dt="2023-03-19T13:21:40.006" v="11227" actId="1076"/>
          <ac:spMkLst>
            <pc:docMk/>
            <pc:sldMk cId="1014250819" sldId="399"/>
            <ac:spMk id="48" creationId="{ED44586E-AF71-0566-1999-E04973D9E882}"/>
          </ac:spMkLst>
        </pc:spChg>
        <pc:spChg chg="add del mod">
          <ac:chgData name="Ambroise Lafont" userId="41641f61-f68e-411f-9f71-8e6497a8828f" providerId="ADAL" clId="{DB5EA1C8-ABA6-49D4-A17B-78167C9FA22F}" dt="2023-03-19T12:43:30.089" v="10794" actId="478"/>
          <ac:spMkLst>
            <pc:docMk/>
            <pc:sldMk cId="1014250819" sldId="399"/>
            <ac:spMk id="55" creationId="{D62CC2D4-D3AE-31F0-EA66-90BABBFD8B74}"/>
          </ac:spMkLst>
        </pc:spChg>
        <pc:spChg chg="add del mod">
          <ac:chgData name="Ambroise Lafont" userId="41641f61-f68e-411f-9f71-8e6497a8828f" providerId="ADAL" clId="{DB5EA1C8-ABA6-49D4-A17B-78167C9FA22F}" dt="2023-03-19T12:44:32.311" v="10812" actId="478"/>
          <ac:spMkLst>
            <pc:docMk/>
            <pc:sldMk cId="1014250819" sldId="399"/>
            <ac:spMk id="56" creationId="{7BDCB2C4-7231-6B78-EEAB-E477B36FBC5E}"/>
          </ac:spMkLst>
        </pc:spChg>
        <pc:spChg chg="add del mod">
          <ac:chgData name="Ambroise Lafont" userId="41641f61-f68e-411f-9f71-8e6497a8828f" providerId="ADAL" clId="{DB5EA1C8-ABA6-49D4-A17B-78167C9FA22F}" dt="2023-03-19T12:44:32.311" v="10812" actId="478"/>
          <ac:spMkLst>
            <pc:docMk/>
            <pc:sldMk cId="1014250819" sldId="399"/>
            <ac:spMk id="57" creationId="{6963DD27-6397-78E1-934E-7EFE9D83C314}"/>
          </ac:spMkLst>
        </pc:spChg>
        <pc:spChg chg="add del mod">
          <ac:chgData name="Ambroise Lafont" userId="41641f61-f68e-411f-9f71-8e6497a8828f" providerId="ADAL" clId="{DB5EA1C8-ABA6-49D4-A17B-78167C9FA22F}" dt="2023-03-19T12:44:11.854" v="10804" actId="478"/>
          <ac:spMkLst>
            <pc:docMk/>
            <pc:sldMk cId="1014250819" sldId="399"/>
            <ac:spMk id="58" creationId="{A0170D1E-1D7C-E1AA-C1E1-C5DF55653008}"/>
          </ac:spMkLst>
        </pc:spChg>
        <pc:spChg chg="add del mod">
          <ac:chgData name="Ambroise Lafont" userId="41641f61-f68e-411f-9f71-8e6497a8828f" providerId="ADAL" clId="{DB5EA1C8-ABA6-49D4-A17B-78167C9FA22F}" dt="2023-03-20T08:50:40.409" v="18283" actId="478"/>
          <ac:spMkLst>
            <pc:docMk/>
            <pc:sldMk cId="1014250819" sldId="399"/>
            <ac:spMk id="59" creationId="{B881FFD9-C6EA-EE50-EEA4-C44C3D541B6F}"/>
          </ac:spMkLst>
        </pc:spChg>
        <pc:spChg chg="add del mod">
          <ac:chgData name="Ambroise Lafont" userId="41641f61-f68e-411f-9f71-8e6497a8828f" providerId="ADAL" clId="{DB5EA1C8-ABA6-49D4-A17B-78167C9FA22F}" dt="2023-03-20T08:53:57.748" v="18325" actId="478"/>
          <ac:spMkLst>
            <pc:docMk/>
            <pc:sldMk cId="1014250819" sldId="399"/>
            <ac:spMk id="60" creationId="{99905DAB-82A1-3231-777E-7B9666ABD311}"/>
          </ac:spMkLst>
        </pc:spChg>
        <pc:spChg chg="add del mod">
          <ac:chgData name="Ambroise Lafont" userId="41641f61-f68e-411f-9f71-8e6497a8828f" providerId="ADAL" clId="{DB5EA1C8-ABA6-49D4-A17B-78167C9FA22F}" dt="2023-03-19T12:55:26.586" v="10926" actId="478"/>
          <ac:spMkLst>
            <pc:docMk/>
            <pc:sldMk cId="1014250819" sldId="399"/>
            <ac:spMk id="64" creationId="{B981E081-64AA-0757-16E8-0E224F3F1994}"/>
          </ac:spMkLst>
        </pc:spChg>
        <pc:spChg chg="add mod">
          <ac:chgData name="Ambroise Lafont" userId="41641f61-f68e-411f-9f71-8e6497a8828f" providerId="ADAL" clId="{DB5EA1C8-ABA6-49D4-A17B-78167C9FA22F}" dt="2023-03-20T08:49:49.559" v="18271" actId="1076"/>
          <ac:spMkLst>
            <pc:docMk/>
            <pc:sldMk cId="1014250819" sldId="399"/>
            <ac:spMk id="65" creationId="{A9371F88-D16E-63B0-4D09-A03389318450}"/>
          </ac:spMkLst>
        </pc:spChg>
        <pc:spChg chg="add del mod">
          <ac:chgData name="Ambroise Lafont" userId="41641f61-f68e-411f-9f71-8e6497a8828f" providerId="ADAL" clId="{DB5EA1C8-ABA6-49D4-A17B-78167C9FA22F}" dt="2023-03-19T13:18:55.903" v="11160" actId="478"/>
          <ac:spMkLst>
            <pc:docMk/>
            <pc:sldMk cId="1014250819" sldId="399"/>
            <ac:spMk id="66" creationId="{A3D6F290-E4A5-A462-D753-0F043CCC9017}"/>
          </ac:spMkLst>
        </pc:spChg>
        <pc:spChg chg="add del mod">
          <ac:chgData name="Ambroise Lafont" userId="41641f61-f68e-411f-9f71-8e6497a8828f" providerId="ADAL" clId="{DB5EA1C8-ABA6-49D4-A17B-78167C9FA22F}" dt="2023-03-19T13:01:36.303" v="11113" actId="478"/>
          <ac:spMkLst>
            <pc:docMk/>
            <pc:sldMk cId="1014250819" sldId="399"/>
            <ac:spMk id="67" creationId="{349BF56C-662D-EAA1-AD48-812058C2E557}"/>
          </ac:spMkLst>
        </pc:spChg>
        <pc:spChg chg="add del mod">
          <ac:chgData name="Ambroise Lafont" userId="41641f61-f68e-411f-9f71-8e6497a8828f" providerId="ADAL" clId="{DB5EA1C8-ABA6-49D4-A17B-78167C9FA22F}" dt="2023-03-19T13:17:14.140" v="11139" actId="478"/>
          <ac:spMkLst>
            <pc:docMk/>
            <pc:sldMk cId="1014250819" sldId="399"/>
            <ac:spMk id="68" creationId="{50E05654-4A28-FD07-16FA-C5B9A016BAB8}"/>
          </ac:spMkLst>
        </pc:spChg>
        <pc:grpChg chg="add mod">
          <ac:chgData name="Ambroise Lafont" userId="41641f61-f68e-411f-9f71-8e6497a8828f" providerId="ADAL" clId="{DB5EA1C8-ABA6-49D4-A17B-78167C9FA22F}" dt="2023-03-20T08:52:54.552" v="18315" actId="1076"/>
          <ac:grpSpMkLst>
            <pc:docMk/>
            <pc:sldMk cId="1014250819" sldId="399"/>
            <ac:grpSpMk id="5" creationId="{EB937489-229B-2E86-067F-E188CDB6C142}"/>
          </ac:grpSpMkLst>
        </pc:grpChg>
        <pc:grpChg chg="add del mod topLvl">
          <ac:chgData name="Ambroise Lafont" userId="41641f61-f68e-411f-9f71-8e6497a8828f" providerId="ADAL" clId="{DB5EA1C8-ABA6-49D4-A17B-78167C9FA22F}" dt="2023-03-19T13:18:29.764" v="11140" actId="478"/>
          <ac:grpSpMkLst>
            <pc:docMk/>
            <pc:sldMk cId="1014250819" sldId="399"/>
            <ac:grpSpMk id="12" creationId="{B915914C-9CDD-246B-C20B-AE5473CE2AA9}"/>
          </ac:grpSpMkLst>
        </pc:grpChg>
        <pc:grpChg chg="add del mod topLvl">
          <ac:chgData name="Ambroise Lafont" userId="41641f61-f68e-411f-9f71-8e6497a8828f" providerId="ADAL" clId="{DB5EA1C8-ABA6-49D4-A17B-78167C9FA22F}" dt="2023-03-19T13:18:29.764" v="11140" actId="478"/>
          <ac:grpSpMkLst>
            <pc:docMk/>
            <pc:sldMk cId="1014250819" sldId="399"/>
            <ac:grpSpMk id="16" creationId="{B54E5AD9-57A4-DD86-C3F5-27D3669CC9D7}"/>
          </ac:grpSpMkLst>
        </pc:grpChg>
        <pc:grpChg chg="add del mod">
          <ac:chgData name="Ambroise Lafont" userId="41641f61-f68e-411f-9f71-8e6497a8828f" providerId="ADAL" clId="{DB5EA1C8-ABA6-49D4-A17B-78167C9FA22F}" dt="2023-03-19T12:56:43.982" v="10931" actId="165"/>
          <ac:grpSpMkLst>
            <pc:docMk/>
            <pc:sldMk cId="1014250819" sldId="399"/>
            <ac:grpSpMk id="30" creationId="{494A227A-B342-8D32-DEFD-A19FD604E455}"/>
          </ac:grpSpMkLst>
        </pc:grpChg>
        <pc:grpChg chg="add del mod">
          <ac:chgData name="Ambroise Lafont" userId="41641f61-f68e-411f-9f71-8e6497a8828f" providerId="ADAL" clId="{DB5EA1C8-ABA6-49D4-A17B-78167C9FA22F}" dt="2023-03-20T08:52:29.811" v="18298" actId="478"/>
          <ac:grpSpMkLst>
            <pc:docMk/>
            <pc:sldMk cId="1014250819" sldId="399"/>
            <ac:grpSpMk id="31" creationId="{5CDCA2A0-297E-D656-C51C-653A978D1513}"/>
          </ac:grpSpMkLst>
        </pc:grpChg>
        <pc:picChg chg="add mod">
          <ac:chgData name="Ambroise Lafont" userId="41641f61-f68e-411f-9f71-8e6497a8828f" providerId="ADAL" clId="{DB5EA1C8-ABA6-49D4-A17B-78167C9FA22F}" dt="2023-03-20T08:52:54.552" v="18315" actId="1076"/>
          <ac:picMkLst>
            <pc:docMk/>
            <pc:sldMk cId="1014250819" sldId="399"/>
            <ac:picMk id="2" creationId="{5E49C3A7-3DC3-9992-386B-B04480333500}"/>
          </ac:picMkLst>
        </pc:picChg>
        <pc:picChg chg="add mod">
          <ac:chgData name="Ambroise Lafont" userId="41641f61-f68e-411f-9f71-8e6497a8828f" providerId="ADAL" clId="{DB5EA1C8-ABA6-49D4-A17B-78167C9FA22F}" dt="2023-03-19T13:19:01.227" v="11187" actId="1035"/>
          <ac:picMkLst>
            <pc:docMk/>
            <pc:sldMk cId="1014250819" sldId="399"/>
            <ac:picMk id="3" creationId="{260D7656-4866-8C5A-CBD2-2E9D9981266F}"/>
          </ac:picMkLst>
        </pc:picChg>
        <pc:picChg chg="add mod">
          <ac:chgData name="Ambroise Lafont" userId="41641f61-f68e-411f-9f71-8e6497a8828f" providerId="ADAL" clId="{DB5EA1C8-ABA6-49D4-A17B-78167C9FA22F}" dt="2023-03-20T08:51:58.554" v="18296" actId="1076"/>
          <ac:picMkLst>
            <pc:docMk/>
            <pc:sldMk cId="1014250819" sldId="399"/>
            <ac:picMk id="46" creationId="{0EEDB3A6-1384-6DC4-1140-222F4B12F3DF}"/>
          </ac:picMkLst>
        </pc:picChg>
        <pc:picChg chg="add del mod">
          <ac:chgData name="Ambroise Lafont" userId="41641f61-f68e-411f-9f71-8e6497a8828f" providerId="ADAL" clId="{DB5EA1C8-ABA6-49D4-A17B-78167C9FA22F}" dt="2023-03-19T12:43:27.581" v="10792" actId="478"/>
          <ac:picMkLst>
            <pc:docMk/>
            <pc:sldMk cId="1014250819" sldId="399"/>
            <ac:picMk id="62" creationId="{ACCD679B-F48E-396A-A024-93EB93A51FD1}"/>
          </ac:picMkLst>
        </pc:picChg>
        <pc:picChg chg="add del mod">
          <ac:chgData name="Ambroise Lafont" userId="41641f61-f68e-411f-9f71-8e6497a8828f" providerId="ADAL" clId="{DB5EA1C8-ABA6-49D4-A17B-78167C9FA22F}" dt="2023-03-19T12:44:27.272" v="10811" actId="478"/>
          <ac:picMkLst>
            <pc:docMk/>
            <pc:sldMk cId="1014250819" sldId="399"/>
            <ac:picMk id="63" creationId="{4AB62CD5-3BEA-A8DA-071F-472CDF461D64}"/>
          </ac:picMkLst>
        </pc:picChg>
        <pc:picChg chg="add del mod">
          <ac:chgData name="Ambroise Lafont" userId="41641f61-f68e-411f-9f71-8e6497a8828f" providerId="ADAL" clId="{DB5EA1C8-ABA6-49D4-A17B-78167C9FA22F}" dt="2023-03-19T12:44:27.272" v="10811" actId="478"/>
          <ac:picMkLst>
            <pc:docMk/>
            <pc:sldMk cId="1014250819" sldId="399"/>
            <ac:picMk id="64" creationId="{568D25A0-02D5-B881-3E90-D7060667AD48}"/>
          </ac:picMkLst>
        </pc:picChg>
        <pc:cxnChg chg="add mod">
          <ac:chgData name="Ambroise Lafont" userId="41641f61-f68e-411f-9f71-8e6497a8828f" providerId="ADAL" clId="{DB5EA1C8-ABA6-49D4-A17B-78167C9FA22F}" dt="2023-03-20T08:53:18.157" v="18321" actId="14100"/>
          <ac:cxnSpMkLst>
            <pc:docMk/>
            <pc:sldMk cId="1014250819" sldId="399"/>
            <ac:cxnSpMk id="6" creationId="{4832902C-5F49-679E-3C0F-35E08E33AB18}"/>
          </ac:cxnSpMkLst>
        </pc:cxnChg>
        <pc:cxnChg chg="add mod">
          <ac:chgData name="Ambroise Lafont" userId="41641f61-f68e-411f-9f71-8e6497a8828f" providerId="ADAL" clId="{DB5EA1C8-ABA6-49D4-A17B-78167C9FA22F}" dt="2023-03-19T12:59:51.512" v="11090" actId="1036"/>
          <ac:cxnSpMkLst>
            <pc:docMk/>
            <pc:sldMk cId="1014250819" sldId="399"/>
            <ac:cxnSpMk id="7" creationId="{AB0B6D7D-EF81-F948-A168-CCA45C12E43D}"/>
          </ac:cxnSpMkLst>
        </pc:cxnChg>
        <pc:cxnChg chg="add mod">
          <ac:chgData name="Ambroise Lafont" userId="41641f61-f68e-411f-9f71-8e6497a8828f" providerId="ADAL" clId="{DB5EA1C8-ABA6-49D4-A17B-78167C9FA22F}" dt="2023-03-20T08:52:52.734" v="18314" actId="14100"/>
          <ac:cxnSpMkLst>
            <pc:docMk/>
            <pc:sldMk cId="1014250819" sldId="399"/>
            <ac:cxnSpMk id="8" creationId="{64C60B8B-1EF9-761C-2959-24646F3FF12F}"/>
          </ac:cxnSpMkLst>
        </pc:cxnChg>
        <pc:cxnChg chg="add mod">
          <ac:chgData name="Ambroise Lafont" userId="41641f61-f68e-411f-9f71-8e6497a8828f" providerId="ADAL" clId="{DB5EA1C8-ABA6-49D4-A17B-78167C9FA22F}" dt="2023-03-19T12:59:51.512" v="11090" actId="1036"/>
          <ac:cxnSpMkLst>
            <pc:docMk/>
            <pc:sldMk cId="1014250819" sldId="399"/>
            <ac:cxnSpMk id="9" creationId="{91C4D1B4-F662-D222-6F8F-FB833790CC49}"/>
          </ac:cxnSpMkLst>
        </pc:cxnChg>
        <pc:cxnChg chg="add mod">
          <ac:chgData name="Ambroise Lafont" userId="41641f61-f68e-411f-9f71-8e6497a8828f" providerId="ADAL" clId="{DB5EA1C8-ABA6-49D4-A17B-78167C9FA22F}" dt="2023-03-19T12:59:51.512" v="11090" actId="1036"/>
          <ac:cxnSpMkLst>
            <pc:docMk/>
            <pc:sldMk cId="1014250819" sldId="399"/>
            <ac:cxnSpMk id="10" creationId="{9C2ED233-5225-B06B-C4A0-D7D2F2D577CB}"/>
          </ac:cxnSpMkLst>
        </pc:cxnChg>
        <pc:cxnChg chg="add mod">
          <ac:chgData name="Ambroise Lafont" userId="41641f61-f68e-411f-9f71-8e6497a8828f" providerId="ADAL" clId="{DB5EA1C8-ABA6-49D4-A17B-78167C9FA22F}" dt="2023-03-20T08:53:11.954" v="18319" actId="14100"/>
          <ac:cxnSpMkLst>
            <pc:docMk/>
            <pc:sldMk cId="1014250819" sldId="399"/>
            <ac:cxnSpMk id="11" creationId="{B035B69D-C5E0-5671-CC0C-615BFB5E614D}"/>
          </ac:cxnSpMkLst>
        </pc:cxnChg>
        <pc:cxnChg chg="add mod">
          <ac:chgData name="Ambroise Lafont" userId="41641f61-f68e-411f-9f71-8e6497a8828f" providerId="ADAL" clId="{DB5EA1C8-ABA6-49D4-A17B-78167C9FA22F}" dt="2023-03-19T13:19:01.227" v="11187" actId="1035"/>
          <ac:cxnSpMkLst>
            <pc:docMk/>
            <pc:sldMk cId="1014250819" sldId="399"/>
            <ac:cxnSpMk id="13" creationId="{3AFCDD4E-8D62-D1BE-4155-5A42B39ABAE3}"/>
          </ac:cxnSpMkLst>
        </pc:cxnChg>
        <pc:cxnChg chg="add mod">
          <ac:chgData name="Ambroise Lafont" userId="41641f61-f68e-411f-9f71-8e6497a8828f" providerId="ADAL" clId="{DB5EA1C8-ABA6-49D4-A17B-78167C9FA22F}" dt="2023-03-19T12:59:51.512" v="11090" actId="1036"/>
          <ac:cxnSpMkLst>
            <pc:docMk/>
            <pc:sldMk cId="1014250819" sldId="399"/>
            <ac:cxnSpMk id="14" creationId="{7378C935-ADC5-63AD-320B-994D5A41693B}"/>
          </ac:cxnSpMkLst>
        </pc:cxnChg>
        <pc:cxnChg chg="add mod">
          <ac:chgData name="Ambroise Lafont" userId="41641f61-f68e-411f-9f71-8e6497a8828f" providerId="ADAL" clId="{DB5EA1C8-ABA6-49D4-A17B-78167C9FA22F}" dt="2023-03-19T12:59:51.512" v="11090" actId="1036"/>
          <ac:cxnSpMkLst>
            <pc:docMk/>
            <pc:sldMk cId="1014250819" sldId="399"/>
            <ac:cxnSpMk id="15" creationId="{BBEC1EE8-F208-DBD1-DBD9-36D891C6CCB3}"/>
          </ac:cxnSpMkLst>
        </pc:cxnChg>
        <pc:cxnChg chg="add del mod">
          <ac:chgData name="Ambroise Lafont" userId="41641f61-f68e-411f-9f71-8e6497a8828f" providerId="ADAL" clId="{DB5EA1C8-ABA6-49D4-A17B-78167C9FA22F}" dt="2023-03-19T12:38:45.399" v="10698" actId="478"/>
          <ac:cxnSpMkLst>
            <pc:docMk/>
            <pc:sldMk cId="1014250819" sldId="399"/>
            <ac:cxnSpMk id="16" creationId="{28522263-A68F-07CA-D0B5-FEDD09EF783E}"/>
          </ac:cxnSpMkLst>
        </pc:cxnChg>
        <pc:cxnChg chg="add del mod">
          <ac:chgData name="Ambroise Lafont" userId="41641f61-f68e-411f-9f71-8e6497a8828f" providerId="ADAL" clId="{DB5EA1C8-ABA6-49D4-A17B-78167C9FA22F}" dt="2023-03-19T13:16:27.688" v="11128" actId="478"/>
          <ac:cxnSpMkLst>
            <pc:docMk/>
            <pc:sldMk cId="1014250819" sldId="399"/>
            <ac:cxnSpMk id="17" creationId="{E6FA735A-3EA0-BF4D-1C3D-0B5C85C1D6BB}"/>
          </ac:cxnSpMkLst>
        </pc:cxnChg>
        <pc:cxnChg chg="add mod">
          <ac:chgData name="Ambroise Lafont" userId="41641f61-f68e-411f-9f71-8e6497a8828f" providerId="ADAL" clId="{DB5EA1C8-ABA6-49D4-A17B-78167C9FA22F}" dt="2023-03-19T13:19:01.227" v="11187" actId="1035"/>
          <ac:cxnSpMkLst>
            <pc:docMk/>
            <pc:sldMk cId="1014250819" sldId="399"/>
            <ac:cxnSpMk id="18" creationId="{68BDB6D7-498A-F955-E810-C9E003EFB2D4}"/>
          </ac:cxnSpMkLst>
        </pc:cxnChg>
        <pc:cxnChg chg="add mod">
          <ac:chgData name="Ambroise Lafont" userId="41641f61-f68e-411f-9f71-8e6497a8828f" providerId="ADAL" clId="{DB5EA1C8-ABA6-49D4-A17B-78167C9FA22F}" dt="2023-03-19T13:19:01.227" v="11187" actId="1035"/>
          <ac:cxnSpMkLst>
            <pc:docMk/>
            <pc:sldMk cId="1014250819" sldId="399"/>
            <ac:cxnSpMk id="21" creationId="{B981266E-D9BB-AF26-29D3-F80A670B36AE}"/>
          </ac:cxnSpMkLst>
        </pc:cxnChg>
        <pc:cxnChg chg="add mod">
          <ac:chgData name="Ambroise Lafont" userId="41641f61-f68e-411f-9f71-8e6497a8828f" providerId="ADAL" clId="{DB5EA1C8-ABA6-49D4-A17B-78167C9FA22F}" dt="2023-03-19T13:19:01.227" v="11187" actId="1035"/>
          <ac:cxnSpMkLst>
            <pc:docMk/>
            <pc:sldMk cId="1014250819" sldId="399"/>
            <ac:cxnSpMk id="22" creationId="{7682C5C7-AEAC-989E-7EA1-B7825D07C8F3}"/>
          </ac:cxnSpMkLst>
        </pc:cxnChg>
        <pc:cxnChg chg="add mod">
          <ac:chgData name="Ambroise Lafont" userId="41641f61-f68e-411f-9f71-8e6497a8828f" providerId="ADAL" clId="{DB5EA1C8-ABA6-49D4-A17B-78167C9FA22F}" dt="2023-03-19T13:19:01.227" v="11187" actId="1035"/>
          <ac:cxnSpMkLst>
            <pc:docMk/>
            <pc:sldMk cId="1014250819" sldId="399"/>
            <ac:cxnSpMk id="23" creationId="{D8A6029D-C547-D778-814C-A420198F762E}"/>
          </ac:cxnSpMkLst>
        </pc:cxnChg>
        <pc:cxnChg chg="add del mod">
          <ac:chgData name="Ambroise Lafont" userId="41641f61-f68e-411f-9f71-8e6497a8828f" providerId="ADAL" clId="{DB5EA1C8-ABA6-49D4-A17B-78167C9FA22F}" dt="2023-03-19T12:40:22.408" v="10717" actId="478"/>
          <ac:cxnSpMkLst>
            <pc:docMk/>
            <pc:sldMk cId="1014250819" sldId="399"/>
            <ac:cxnSpMk id="24" creationId="{0B237882-5F79-34AD-6F8C-A7E0B1420D40}"/>
          </ac:cxnSpMkLst>
        </pc:cxnChg>
        <pc:cxnChg chg="add del mod">
          <ac:chgData name="Ambroise Lafont" userId="41641f61-f68e-411f-9f71-8e6497a8828f" providerId="ADAL" clId="{DB5EA1C8-ABA6-49D4-A17B-78167C9FA22F}" dt="2023-03-19T12:38:52.475" v="10700" actId="478"/>
          <ac:cxnSpMkLst>
            <pc:docMk/>
            <pc:sldMk cId="1014250819" sldId="399"/>
            <ac:cxnSpMk id="25" creationId="{D419A1A9-D1A1-3B7A-FE83-FAD6F13827E1}"/>
          </ac:cxnSpMkLst>
        </pc:cxnChg>
        <pc:cxnChg chg="add del mod">
          <ac:chgData name="Ambroise Lafont" userId="41641f61-f68e-411f-9f71-8e6497a8828f" providerId="ADAL" clId="{DB5EA1C8-ABA6-49D4-A17B-78167C9FA22F}" dt="2023-03-19T12:40:25.431" v="10718" actId="478"/>
          <ac:cxnSpMkLst>
            <pc:docMk/>
            <pc:sldMk cId="1014250819" sldId="399"/>
            <ac:cxnSpMk id="26" creationId="{C7EC7FCC-8809-4DE0-D30A-5FD8F5D715C3}"/>
          </ac:cxnSpMkLst>
        </pc:cxnChg>
        <pc:cxnChg chg="add mod">
          <ac:chgData name="Ambroise Lafont" userId="41641f61-f68e-411f-9f71-8e6497a8828f" providerId="ADAL" clId="{DB5EA1C8-ABA6-49D4-A17B-78167C9FA22F}" dt="2023-03-20T08:52:54.552" v="18315" actId="1076"/>
          <ac:cxnSpMkLst>
            <pc:docMk/>
            <pc:sldMk cId="1014250819" sldId="399"/>
            <ac:cxnSpMk id="28" creationId="{95E3ABCB-A3B5-4D02-F6A3-698308235853}"/>
          </ac:cxnSpMkLst>
        </pc:cxnChg>
        <pc:cxnChg chg="add mod">
          <ac:chgData name="Ambroise Lafont" userId="41641f61-f68e-411f-9f71-8e6497a8828f" providerId="ADAL" clId="{DB5EA1C8-ABA6-49D4-A17B-78167C9FA22F}" dt="2023-03-20T08:52:54.552" v="18315" actId="1076"/>
          <ac:cxnSpMkLst>
            <pc:docMk/>
            <pc:sldMk cId="1014250819" sldId="399"/>
            <ac:cxnSpMk id="29" creationId="{C3CB2E13-781D-0832-BC16-FBE8914F639E}"/>
          </ac:cxnSpMkLst>
        </pc:cxnChg>
        <pc:cxnChg chg="add mod">
          <ac:chgData name="Ambroise Lafont" userId="41641f61-f68e-411f-9f71-8e6497a8828f" providerId="ADAL" clId="{DB5EA1C8-ABA6-49D4-A17B-78167C9FA22F}" dt="2023-03-19T13:19:01.227" v="11187" actId="1035"/>
          <ac:cxnSpMkLst>
            <pc:docMk/>
            <pc:sldMk cId="1014250819" sldId="399"/>
            <ac:cxnSpMk id="32" creationId="{F83D6351-870D-9524-61F4-E5B586D39BB1}"/>
          </ac:cxnSpMkLst>
        </pc:cxnChg>
        <pc:cxnChg chg="add mod">
          <ac:chgData name="Ambroise Lafont" userId="41641f61-f68e-411f-9f71-8e6497a8828f" providerId="ADAL" clId="{DB5EA1C8-ABA6-49D4-A17B-78167C9FA22F}" dt="2023-03-20T08:52:54.552" v="18315" actId="1076"/>
          <ac:cxnSpMkLst>
            <pc:docMk/>
            <pc:sldMk cId="1014250819" sldId="399"/>
            <ac:cxnSpMk id="33" creationId="{AA05BB73-1F1D-6958-30D8-4B73287178C2}"/>
          </ac:cxnSpMkLst>
        </pc:cxnChg>
        <pc:cxnChg chg="add mod">
          <ac:chgData name="Ambroise Lafont" userId="41641f61-f68e-411f-9f71-8e6497a8828f" providerId="ADAL" clId="{DB5EA1C8-ABA6-49D4-A17B-78167C9FA22F}" dt="2023-03-20T08:52:54.552" v="18315" actId="1076"/>
          <ac:cxnSpMkLst>
            <pc:docMk/>
            <pc:sldMk cId="1014250819" sldId="399"/>
            <ac:cxnSpMk id="36" creationId="{CED157F0-3A2F-D71F-C7B7-6A9FDCE0EF24}"/>
          </ac:cxnSpMkLst>
        </pc:cxnChg>
        <pc:cxnChg chg="add mod">
          <ac:chgData name="Ambroise Lafont" userId="41641f61-f68e-411f-9f71-8e6497a8828f" providerId="ADAL" clId="{DB5EA1C8-ABA6-49D4-A17B-78167C9FA22F}" dt="2023-03-19T13:19:01.227" v="11187" actId="1035"/>
          <ac:cxnSpMkLst>
            <pc:docMk/>
            <pc:sldMk cId="1014250819" sldId="399"/>
            <ac:cxnSpMk id="37" creationId="{F7AFC7FD-D273-0AAC-611A-F37AD7CADD9B}"/>
          </ac:cxnSpMkLst>
        </pc:cxnChg>
        <pc:cxnChg chg="add mod">
          <ac:chgData name="Ambroise Lafont" userId="41641f61-f68e-411f-9f71-8e6497a8828f" providerId="ADAL" clId="{DB5EA1C8-ABA6-49D4-A17B-78167C9FA22F}" dt="2023-03-19T13:19:01.227" v="11187" actId="1035"/>
          <ac:cxnSpMkLst>
            <pc:docMk/>
            <pc:sldMk cId="1014250819" sldId="399"/>
            <ac:cxnSpMk id="38" creationId="{4F479ACD-4EEF-6916-1BE2-BCD2A1BDB8A0}"/>
          </ac:cxnSpMkLst>
        </pc:cxnChg>
        <pc:cxnChg chg="add mod">
          <ac:chgData name="Ambroise Lafont" userId="41641f61-f68e-411f-9f71-8e6497a8828f" providerId="ADAL" clId="{DB5EA1C8-ABA6-49D4-A17B-78167C9FA22F}" dt="2023-03-20T08:51:58.554" v="18296" actId="1076"/>
          <ac:cxnSpMkLst>
            <pc:docMk/>
            <pc:sldMk cId="1014250819" sldId="399"/>
            <ac:cxnSpMk id="40" creationId="{3727F16A-ADB8-4364-EA90-FFB7B7888E53}"/>
          </ac:cxnSpMkLst>
        </pc:cxnChg>
        <pc:cxnChg chg="add mod">
          <ac:chgData name="Ambroise Lafont" userId="41641f61-f68e-411f-9f71-8e6497a8828f" providerId="ADAL" clId="{DB5EA1C8-ABA6-49D4-A17B-78167C9FA22F}" dt="2023-03-20T08:51:58.554" v="18296" actId="1076"/>
          <ac:cxnSpMkLst>
            <pc:docMk/>
            <pc:sldMk cId="1014250819" sldId="399"/>
            <ac:cxnSpMk id="41" creationId="{728EB522-121C-8112-F007-2A24D0246195}"/>
          </ac:cxnSpMkLst>
        </pc:cxnChg>
        <pc:cxnChg chg="add mod">
          <ac:chgData name="Ambroise Lafont" userId="41641f61-f68e-411f-9f71-8e6497a8828f" providerId="ADAL" clId="{DB5EA1C8-ABA6-49D4-A17B-78167C9FA22F}" dt="2023-03-20T08:51:58.554" v="18296" actId="1076"/>
          <ac:cxnSpMkLst>
            <pc:docMk/>
            <pc:sldMk cId="1014250819" sldId="399"/>
            <ac:cxnSpMk id="42" creationId="{391316C6-8C55-6E6F-551C-3A775F979F19}"/>
          </ac:cxnSpMkLst>
        </pc:cxnChg>
        <pc:cxnChg chg="add mod">
          <ac:chgData name="Ambroise Lafont" userId="41641f61-f68e-411f-9f71-8e6497a8828f" providerId="ADAL" clId="{DB5EA1C8-ABA6-49D4-A17B-78167C9FA22F}" dt="2023-03-20T08:51:58.554" v="18296" actId="1076"/>
          <ac:cxnSpMkLst>
            <pc:docMk/>
            <pc:sldMk cId="1014250819" sldId="399"/>
            <ac:cxnSpMk id="43" creationId="{65F33166-0545-F935-B13F-5D660F888D81}"/>
          </ac:cxnSpMkLst>
        </pc:cxnChg>
        <pc:cxnChg chg="add mod">
          <ac:chgData name="Ambroise Lafont" userId="41641f61-f68e-411f-9f71-8e6497a8828f" providerId="ADAL" clId="{DB5EA1C8-ABA6-49D4-A17B-78167C9FA22F}" dt="2023-03-20T08:51:58.554" v="18296" actId="1076"/>
          <ac:cxnSpMkLst>
            <pc:docMk/>
            <pc:sldMk cId="1014250819" sldId="399"/>
            <ac:cxnSpMk id="44" creationId="{4F00BFF3-D006-EEB4-E7BE-D50AD8027FC3}"/>
          </ac:cxnSpMkLst>
        </pc:cxnChg>
        <pc:cxnChg chg="add mod">
          <ac:chgData name="Ambroise Lafont" userId="41641f61-f68e-411f-9f71-8e6497a8828f" providerId="ADAL" clId="{DB5EA1C8-ABA6-49D4-A17B-78167C9FA22F}" dt="2023-03-19T13:19:01.227" v="11187" actId="1035"/>
          <ac:cxnSpMkLst>
            <pc:docMk/>
            <pc:sldMk cId="1014250819" sldId="399"/>
            <ac:cxnSpMk id="45" creationId="{5B9BBD23-3B77-A285-FF88-0BBEB4B24B66}"/>
          </ac:cxnSpMkLst>
        </pc:cxnChg>
        <pc:cxnChg chg="add mod">
          <ac:chgData name="Ambroise Lafont" userId="41641f61-f68e-411f-9f71-8e6497a8828f" providerId="ADAL" clId="{DB5EA1C8-ABA6-49D4-A17B-78167C9FA22F}" dt="2023-03-20T08:51:58.554" v="18296" actId="1076"/>
          <ac:cxnSpMkLst>
            <pc:docMk/>
            <pc:sldMk cId="1014250819" sldId="399"/>
            <ac:cxnSpMk id="47" creationId="{64745971-0350-0616-A8AE-CB0B91275BED}"/>
          </ac:cxnSpMkLst>
        </pc:cxnChg>
        <pc:cxnChg chg="add mod">
          <ac:chgData name="Ambroise Lafont" userId="41641f61-f68e-411f-9f71-8e6497a8828f" providerId="ADAL" clId="{DB5EA1C8-ABA6-49D4-A17B-78167C9FA22F}" dt="2023-03-19T13:19:01.227" v="11187" actId="1035"/>
          <ac:cxnSpMkLst>
            <pc:docMk/>
            <pc:sldMk cId="1014250819" sldId="399"/>
            <ac:cxnSpMk id="49" creationId="{964626F6-C987-89CA-52C3-B8BA13FEF30D}"/>
          </ac:cxnSpMkLst>
        </pc:cxnChg>
        <pc:cxnChg chg="add mod">
          <ac:chgData name="Ambroise Lafont" userId="41641f61-f68e-411f-9f71-8e6497a8828f" providerId="ADAL" clId="{DB5EA1C8-ABA6-49D4-A17B-78167C9FA22F}" dt="2023-03-19T13:19:01.227" v="11187" actId="1035"/>
          <ac:cxnSpMkLst>
            <pc:docMk/>
            <pc:sldMk cId="1014250819" sldId="399"/>
            <ac:cxnSpMk id="50" creationId="{2B8E1D43-0E94-6854-09E9-CED3E0B87AAB}"/>
          </ac:cxnSpMkLst>
        </pc:cxnChg>
        <pc:cxnChg chg="add mod">
          <ac:chgData name="Ambroise Lafont" userId="41641f61-f68e-411f-9f71-8e6497a8828f" providerId="ADAL" clId="{DB5EA1C8-ABA6-49D4-A17B-78167C9FA22F}" dt="2023-03-19T13:19:01.227" v="11187" actId="1035"/>
          <ac:cxnSpMkLst>
            <pc:docMk/>
            <pc:sldMk cId="1014250819" sldId="399"/>
            <ac:cxnSpMk id="51" creationId="{43149FAA-F9DD-F85E-5CB6-6CCB041D0A44}"/>
          </ac:cxnSpMkLst>
        </pc:cxnChg>
        <pc:cxnChg chg="add mod">
          <ac:chgData name="Ambroise Lafont" userId="41641f61-f68e-411f-9f71-8e6497a8828f" providerId="ADAL" clId="{DB5EA1C8-ABA6-49D4-A17B-78167C9FA22F}" dt="2023-03-19T13:19:01.227" v="11187" actId="1035"/>
          <ac:cxnSpMkLst>
            <pc:docMk/>
            <pc:sldMk cId="1014250819" sldId="399"/>
            <ac:cxnSpMk id="52" creationId="{C6CA32E6-4D95-EF7A-4C90-471FEFE0DBDA}"/>
          </ac:cxnSpMkLst>
        </pc:cxnChg>
        <pc:cxnChg chg="add mod">
          <ac:chgData name="Ambroise Lafont" userId="41641f61-f68e-411f-9f71-8e6497a8828f" providerId="ADAL" clId="{DB5EA1C8-ABA6-49D4-A17B-78167C9FA22F}" dt="2023-03-19T13:19:01.227" v="11187" actId="1035"/>
          <ac:cxnSpMkLst>
            <pc:docMk/>
            <pc:sldMk cId="1014250819" sldId="399"/>
            <ac:cxnSpMk id="53" creationId="{60C2C756-B311-74CE-A9F4-B8FBA1CBEA16}"/>
          </ac:cxnSpMkLst>
        </pc:cxnChg>
      </pc:sldChg>
      <pc:sldChg chg="add del">
        <pc:chgData name="Ambroise Lafont" userId="41641f61-f68e-411f-9f71-8e6497a8828f" providerId="ADAL" clId="{DB5EA1C8-ABA6-49D4-A17B-78167C9FA22F}" dt="2023-03-19T14:37:01.808" v="13197" actId="2696"/>
        <pc:sldMkLst>
          <pc:docMk/>
          <pc:sldMk cId="3985785198" sldId="400"/>
        </pc:sldMkLst>
      </pc:sldChg>
      <pc:sldChg chg="addSp delSp modSp add mod delAnim modAnim modNotesTx">
        <pc:chgData name="Ambroise Lafont" userId="41641f61-f68e-411f-9f71-8e6497a8828f" providerId="ADAL" clId="{DB5EA1C8-ABA6-49D4-A17B-78167C9FA22F}" dt="2023-03-24T05:26:39.318" v="49542" actId="1076"/>
        <pc:sldMkLst>
          <pc:docMk/>
          <pc:sldMk cId="4212477519" sldId="403"/>
        </pc:sldMkLst>
        <pc:spChg chg="mod">
          <ac:chgData name="Ambroise Lafont" userId="41641f61-f68e-411f-9f71-8e6497a8828f" providerId="ADAL" clId="{DB5EA1C8-ABA6-49D4-A17B-78167C9FA22F}" dt="2023-03-22T13:37:13.638" v="41135" actId="207"/>
          <ac:spMkLst>
            <pc:docMk/>
            <pc:sldMk cId="4212477519" sldId="403"/>
            <ac:spMk id="2" creationId="{A417793E-32C8-6A9D-D17D-3744A9891EC9}"/>
          </ac:spMkLst>
        </pc:spChg>
        <pc:spChg chg="mod">
          <ac:chgData name="Ambroise Lafont" userId="41641f61-f68e-411f-9f71-8e6497a8828f" providerId="ADAL" clId="{DB5EA1C8-ABA6-49D4-A17B-78167C9FA22F}" dt="2023-03-19T20:20:59.703" v="13966" actId="1076"/>
          <ac:spMkLst>
            <pc:docMk/>
            <pc:sldMk cId="4212477519" sldId="403"/>
            <ac:spMk id="3" creationId="{FB4CDA53-E6B1-0AC0-68E7-BEFA7953CA85}"/>
          </ac:spMkLst>
        </pc:spChg>
        <pc:spChg chg="mod">
          <ac:chgData name="Ambroise Lafont" userId="41641f61-f68e-411f-9f71-8e6497a8828f" providerId="ADAL" clId="{DB5EA1C8-ABA6-49D4-A17B-78167C9FA22F}" dt="2023-03-20T07:47:02.944" v="16673" actId="1076"/>
          <ac:spMkLst>
            <pc:docMk/>
            <pc:sldMk cId="4212477519" sldId="403"/>
            <ac:spMk id="4" creationId="{A808AD8E-B96A-A299-FDA4-69634327318B}"/>
          </ac:spMkLst>
        </pc:spChg>
        <pc:spChg chg="mod">
          <ac:chgData name="Ambroise Lafont" userId="41641f61-f68e-411f-9f71-8e6497a8828f" providerId="ADAL" clId="{DB5EA1C8-ABA6-49D4-A17B-78167C9FA22F}" dt="2023-03-24T05:25:25.514" v="49531" actId="20577"/>
          <ac:spMkLst>
            <pc:docMk/>
            <pc:sldMk cId="4212477519" sldId="403"/>
            <ac:spMk id="8" creationId="{FF5A7D7C-4E20-B031-9996-A2F9AFE8E9A9}"/>
          </ac:spMkLst>
        </pc:spChg>
        <pc:spChg chg="mod">
          <ac:chgData name="Ambroise Lafont" userId="41641f61-f68e-411f-9f71-8e6497a8828f" providerId="ADAL" clId="{DB5EA1C8-ABA6-49D4-A17B-78167C9FA22F}" dt="2023-03-19T20:22:40.284" v="13981" actId="1035"/>
          <ac:spMkLst>
            <pc:docMk/>
            <pc:sldMk cId="4212477519" sldId="403"/>
            <ac:spMk id="13" creationId="{4656D448-7E48-8A6C-AC2B-5C3FB3F2531B}"/>
          </ac:spMkLst>
        </pc:spChg>
        <pc:spChg chg="add mod">
          <ac:chgData name="Ambroise Lafont" userId="41641f61-f68e-411f-9f71-8e6497a8828f" providerId="ADAL" clId="{DB5EA1C8-ABA6-49D4-A17B-78167C9FA22F}" dt="2023-03-21T09:31:37.899" v="26319" actId="20577"/>
          <ac:spMkLst>
            <pc:docMk/>
            <pc:sldMk cId="4212477519" sldId="403"/>
            <ac:spMk id="14" creationId="{0329294C-BE73-A5FF-6000-40BB628E7660}"/>
          </ac:spMkLst>
        </pc:spChg>
        <pc:spChg chg="add del mod">
          <ac:chgData name="Ambroise Lafont" userId="41641f61-f68e-411f-9f71-8e6497a8828f" providerId="ADAL" clId="{DB5EA1C8-ABA6-49D4-A17B-78167C9FA22F}" dt="2023-03-21T11:18:08.523" v="27356" actId="478"/>
          <ac:spMkLst>
            <pc:docMk/>
            <pc:sldMk cId="4212477519" sldId="403"/>
            <ac:spMk id="15" creationId="{30E36D88-28C5-C6A0-D3E5-1CF6BDF4A95F}"/>
          </ac:spMkLst>
        </pc:spChg>
        <pc:spChg chg="mod topLvl">
          <ac:chgData name="Ambroise Lafont" userId="41641f61-f68e-411f-9f71-8e6497a8828f" providerId="ADAL" clId="{DB5EA1C8-ABA6-49D4-A17B-78167C9FA22F}" dt="2023-03-20T07:47:10.597" v="16674" actId="1076"/>
          <ac:spMkLst>
            <pc:docMk/>
            <pc:sldMk cId="4212477519" sldId="403"/>
            <ac:spMk id="18" creationId="{5A795174-097A-E500-253C-A268599D91DD}"/>
          </ac:spMkLst>
        </pc:spChg>
        <pc:spChg chg="mod">
          <ac:chgData name="Ambroise Lafont" userId="41641f61-f68e-411f-9f71-8e6497a8828f" providerId="ADAL" clId="{DB5EA1C8-ABA6-49D4-A17B-78167C9FA22F}" dt="2023-03-19T20:03:04.761" v="13804" actId="164"/>
          <ac:spMkLst>
            <pc:docMk/>
            <pc:sldMk cId="4212477519" sldId="403"/>
            <ac:spMk id="19" creationId="{2D8D75BD-CB43-42E5-F70C-AFE54E2BFE44}"/>
          </ac:spMkLst>
        </pc:spChg>
        <pc:spChg chg="mod">
          <ac:chgData name="Ambroise Lafont" userId="41641f61-f68e-411f-9f71-8e6497a8828f" providerId="ADAL" clId="{DB5EA1C8-ABA6-49D4-A17B-78167C9FA22F}" dt="2023-03-20T07:45:34.360" v="16596" actId="1038"/>
          <ac:spMkLst>
            <pc:docMk/>
            <pc:sldMk cId="4212477519" sldId="403"/>
            <ac:spMk id="20" creationId="{23DE6CB2-8334-6386-B080-334C9A13CDE5}"/>
          </ac:spMkLst>
        </pc:spChg>
        <pc:spChg chg="del mod">
          <ac:chgData name="Ambroise Lafont" userId="41641f61-f68e-411f-9f71-8e6497a8828f" providerId="ADAL" clId="{DB5EA1C8-ABA6-49D4-A17B-78167C9FA22F}" dt="2023-03-19T20:35:51.369" v="14265" actId="478"/>
          <ac:spMkLst>
            <pc:docMk/>
            <pc:sldMk cId="4212477519" sldId="403"/>
            <ac:spMk id="24" creationId="{49F425D7-AC2F-2913-F42D-5BB738296DE2}"/>
          </ac:spMkLst>
        </pc:spChg>
        <pc:spChg chg="mod">
          <ac:chgData name="Ambroise Lafont" userId="41641f61-f68e-411f-9f71-8e6497a8828f" providerId="ADAL" clId="{DB5EA1C8-ABA6-49D4-A17B-78167C9FA22F}" dt="2023-03-19T20:34:35.453" v="14242" actId="1036"/>
          <ac:spMkLst>
            <pc:docMk/>
            <pc:sldMk cId="4212477519" sldId="403"/>
            <ac:spMk id="33" creationId="{A358FA20-FFC0-6EB6-FF5C-385CAF55FDA4}"/>
          </ac:spMkLst>
        </pc:spChg>
        <pc:spChg chg="del mod">
          <ac:chgData name="Ambroise Lafont" userId="41641f61-f68e-411f-9f71-8e6497a8828f" providerId="ADAL" clId="{DB5EA1C8-ABA6-49D4-A17B-78167C9FA22F}" dt="2023-03-19T19:57:57.428" v="13628" actId="478"/>
          <ac:spMkLst>
            <pc:docMk/>
            <pc:sldMk cId="4212477519" sldId="403"/>
            <ac:spMk id="34" creationId="{6F33AE71-EB4D-56D4-146D-69D513FF0A74}"/>
          </ac:spMkLst>
        </pc:spChg>
        <pc:spChg chg="del mod">
          <ac:chgData name="Ambroise Lafont" userId="41641f61-f68e-411f-9f71-8e6497a8828f" providerId="ADAL" clId="{DB5EA1C8-ABA6-49D4-A17B-78167C9FA22F}" dt="2023-03-19T20:13:43.199" v="13898" actId="478"/>
          <ac:spMkLst>
            <pc:docMk/>
            <pc:sldMk cId="4212477519" sldId="403"/>
            <ac:spMk id="35" creationId="{240598D8-9322-8DDF-85A8-B1B3319D46A5}"/>
          </ac:spMkLst>
        </pc:spChg>
        <pc:spChg chg="mod">
          <ac:chgData name="Ambroise Lafont" userId="41641f61-f68e-411f-9f71-8e6497a8828f" providerId="ADAL" clId="{DB5EA1C8-ABA6-49D4-A17B-78167C9FA22F}" dt="2023-03-19T20:34:35.453" v="14242" actId="1036"/>
          <ac:spMkLst>
            <pc:docMk/>
            <pc:sldMk cId="4212477519" sldId="403"/>
            <ac:spMk id="36" creationId="{00A5D3DE-3C2F-8D0C-A483-F3701B447253}"/>
          </ac:spMkLst>
        </pc:spChg>
        <pc:spChg chg="del mod">
          <ac:chgData name="Ambroise Lafont" userId="41641f61-f68e-411f-9f71-8e6497a8828f" providerId="ADAL" clId="{DB5EA1C8-ABA6-49D4-A17B-78167C9FA22F}" dt="2023-03-19T20:13:43.199" v="13898" actId="478"/>
          <ac:spMkLst>
            <pc:docMk/>
            <pc:sldMk cId="4212477519" sldId="403"/>
            <ac:spMk id="37" creationId="{884DC1F4-44A1-6DCC-874E-16368B8C5BF8}"/>
          </ac:spMkLst>
        </pc:spChg>
        <pc:spChg chg="mod">
          <ac:chgData name="Ambroise Lafont" userId="41641f61-f68e-411f-9f71-8e6497a8828f" providerId="ADAL" clId="{DB5EA1C8-ABA6-49D4-A17B-78167C9FA22F}" dt="2023-03-19T20:03:04.761" v="13804" actId="164"/>
          <ac:spMkLst>
            <pc:docMk/>
            <pc:sldMk cId="4212477519" sldId="403"/>
            <ac:spMk id="38" creationId="{0BC87904-C00B-D79F-A736-AE29BBFBB698}"/>
          </ac:spMkLst>
        </pc:spChg>
        <pc:spChg chg="mod">
          <ac:chgData name="Ambroise Lafont" userId="41641f61-f68e-411f-9f71-8e6497a8828f" providerId="ADAL" clId="{DB5EA1C8-ABA6-49D4-A17B-78167C9FA22F}" dt="2023-03-19T20:03:04.761" v="13804" actId="164"/>
          <ac:spMkLst>
            <pc:docMk/>
            <pc:sldMk cId="4212477519" sldId="403"/>
            <ac:spMk id="39" creationId="{64A10F02-3DAD-3EF7-2E0D-050B5A268AD0}"/>
          </ac:spMkLst>
        </pc:spChg>
        <pc:spChg chg="mod">
          <ac:chgData name="Ambroise Lafont" userId="41641f61-f68e-411f-9f71-8e6497a8828f" providerId="ADAL" clId="{DB5EA1C8-ABA6-49D4-A17B-78167C9FA22F}" dt="2023-03-19T20:03:04.761" v="13804" actId="164"/>
          <ac:spMkLst>
            <pc:docMk/>
            <pc:sldMk cId="4212477519" sldId="403"/>
            <ac:spMk id="40" creationId="{313B02C5-B71C-8DE0-0D62-824943C501B9}"/>
          </ac:spMkLst>
        </pc:spChg>
        <pc:spChg chg="mod">
          <ac:chgData name="Ambroise Lafont" userId="41641f61-f68e-411f-9f71-8e6497a8828f" providerId="ADAL" clId="{DB5EA1C8-ABA6-49D4-A17B-78167C9FA22F}" dt="2023-03-19T20:03:04.761" v="13804" actId="164"/>
          <ac:spMkLst>
            <pc:docMk/>
            <pc:sldMk cId="4212477519" sldId="403"/>
            <ac:spMk id="41" creationId="{0579D0EC-C8D6-17EC-D2B9-DEA9940D835D}"/>
          </ac:spMkLst>
        </pc:spChg>
        <pc:spChg chg="add del mod">
          <ac:chgData name="Ambroise Lafont" userId="41641f61-f68e-411f-9f71-8e6497a8828f" providerId="ADAL" clId="{DB5EA1C8-ABA6-49D4-A17B-78167C9FA22F}" dt="2023-03-20T07:46:00.316" v="16616" actId="478"/>
          <ac:spMkLst>
            <pc:docMk/>
            <pc:sldMk cId="4212477519" sldId="403"/>
            <ac:spMk id="44" creationId="{B81F9D28-EB53-7F1E-7270-80B1E5ECB90F}"/>
          </ac:spMkLst>
        </pc:spChg>
        <pc:spChg chg="add mod">
          <ac:chgData name="Ambroise Lafont" userId="41641f61-f68e-411f-9f71-8e6497a8828f" providerId="ADAL" clId="{DB5EA1C8-ABA6-49D4-A17B-78167C9FA22F}" dt="2023-03-20T07:45:47.271" v="16613" actId="1038"/>
          <ac:spMkLst>
            <pc:docMk/>
            <pc:sldMk cId="4212477519" sldId="403"/>
            <ac:spMk id="45" creationId="{6F1681E9-9E9C-81E9-24DB-DC9F76D1CBE4}"/>
          </ac:spMkLst>
        </pc:spChg>
        <pc:spChg chg="add mod">
          <ac:chgData name="Ambroise Lafont" userId="41641f61-f68e-411f-9f71-8e6497a8828f" providerId="ADAL" clId="{DB5EA1C8-ABA6-49D4-A17B-78167C9FA22F}" dt="2023-03-20T07:46:57.814" v="16672" actId="14100"/>
          <ac:spMkLst>
            <pc:docMk/>
            <pc:sldMk cId="4212477519" sldId="403"/>
            <ac:spMk id="46" creationId="{1C0E2C70-7E0B-0820-0FC5-0D3834ACB3FB}"/>
          </ac:spMkLst>
        </pc:spChg>
        <pc:spChg chg="add mod">
          <ac:chgData name="Ambroise Lafont" userId="41641f61-f68e-411f-9f71-8e6497a8828f" providerId="ADAL" clId="{DB5EA1C8-ABA6-49D4-A17B-78167C9FA22F}" dt="2023-03-21T08:29:47.795" v="25731" actId="403"/>
          <ac:spMkLst>
            <pc:docMk/>
            <pc:sldMk cId="4212477519" sldId="403"/>
            <ac:spMk id="47" creationId="{25196161-A003-E44A-6366-B4293474E11F}"/>
          </ac:spMkLst>
        </pc:spChg>
        <pc:spChg chg="mod">
          <ac:chgData name="Ambroise Lafont" userId="41641f61-f68e-411f-9f71-8e6497a8828f" providerId="ADAL" clId="{DB5EA1C8-ABA6-49D4-A17B-78167C9FA22F}" dt="2023-03-19T20:23:37.487" v="14008"/>
          <ac:spMkLst>
            <pc:docMk/>
            <pc:sldMk cId="4212477519" sldId="403"/>
            <ac:spMk id="51" creationId="{3396632F-A3DD-1901-C9B8-29E433D04565}"/>
          </ac:spMkLst>
        </pc:spChg>
        <pc:spChg chg="mod">
          <ac:chgData name="Ambroise Lafont" userId="41641f61-f68e-411f-9f71-8e6497a8828f" providerId="ADAL" clId="{DB5EA1C8-ABA6-49D4-A17B-78167C9FA22F}" dt="2023-03-19T20:23:37.487" v="14008"/>
          <ac:spMkLst>
            <pc:docMk/>
            <pc:sldMk cId="4212477519" sldId="403"/>
            <ac:spMk id="54" creationId="{54844C78-C7EE-6625-F09B-E7AF4F7A1537}"/>
          </ac:spMkLst>
        </pc:spChg>
        <pc:spChg chg="mod">
          <ac:chgData name="Ambroise Lafont" userId="41641f61-f68e-411f-9f71-8e6497a8828f" providerId="ADAL" clId="{DB5EA1C8-ABA6-49D4-A17B-78167C9FA22F}" dt="2023-03-19T20:23:47.791" v="14015" actId="20577"/>
          <ac:spMkLst>
            <pc:docMk/>
            <pc:sldMk cId="4212477519" sldId="403"/>
            <ac:spMk id="55" creationId="{6A867ED8-E951-27E6-1E94-0E97A134A677}"/>
          </ac:spMkLst>
        </pc:spChg>
        <pc:spChg chg="del mod">
          <ac:chgData name="Ambroise Lafont" userId="41641f61-f68e-411f-9f71-8e6497a8828f" providerId="ADAL" clId="{DB5EA1C8-ABA6-49D4-A17B-78167C9FA22F}" dt="2023-03-24T05:25:40.951" v="49533" actId="478"/>
          <ac:spMkLst>
            <pc:docMk/>
            <pc:sldMk cId="4212477519" sldId="403"/>
            <ac:spMk id="58" creationId="{C735F58C-41AA-CA84-D9D2-1B492865C969}"/>
          </ac:spMkLst>
        </pc:spChg>
        <pc:spChg chg="del mod">
          <ac:chgData name="Ambroise Lafont" userId="41641f61-f68e-411f-9f71-8e6497a8828f" providerId="ADAL" clId="{DB5EA1C8-ABA6-49D4-A17B-78167C9FA22F}" dt="2023-03-24T05:26:27.444" v="49539" actId="478"/>
          <ac:spMkLst>
            <pc:docMk/>
            <pc:sldMk cId="4212477519" sldId="403"/>
            <ac:spMk id="59" creationId="{B2CECA1A-777E-E9A9-98DD-81C192126CC8}"/>
          </ac:spMkLst>
        </pc:spChg>
        <pc:spChg chg="del mod">
          <ac:chgData name="Ambroise Lafont" userId="41641f61-f68e-411f-9f71-8e6497a8828f" providerId="ADAL" clId="{DB5EA1C8-ABA6-49D4-A17B-78167C9FA22F}" dt="2023-03-24T05:26:17.123" v="49537" actId="478"/>
          <ac:spMkLst>
            <pc:docMk/>
            <pc:sldMk cId="4212477519" sldId="403"/>
            <ac:spMk id="60" creationId="{5B83E16F-40F0-9A6D-4EFD-C7095E79D67B}"/>
          </ac:spMkLst>
        </pc:spChg>
        <pc:spChg chg="del mod">
          <ac:chgData name="Ambroise Lafont" userId="41641f61-f68e-411f-9f71-8e6497a8828f" providerId="ADAL" clId="{DB5EA1C8-ABA6-49D4-A17B-78167C9FA22F}" dt="2023-03-24T05:26:11.242" v="49536" actId="478"/>
          <ac:spMkLst>
            <pc:docMk/>
            <pc:sldMk cId="4212477519" sldId="403"/>
            <ac:spMk id="61" creationId="{AE82DC5B-6E58-CAEB-6F5B-DBC587F424BD}"/>
          </ac:spMkLst>
        </pc:spChg>
        <pc:spChg chg="del mod">
          <ac:chgData name="Ambroise Lafont" userId="41641f61-f68e-411f-9f71-8e6497a8828f" providerId="ADAL" clId="{DB5EA1C8-ABA6-49D4-A17B-78167C9FA22F}" dt="2023-03-24T05:26:21.437" v="49538" actId="478"/>
          <ac:spMkLst>
            <pc:docMk/>
            <pc:sldMk cId="4212477519" sldId="403"/>
            <ac:spMk id="62" creationId="{D828E0D4-3555-A9D8-6F29-C0FFABE1452F}"/>
          </ac:spMkLst>
        </pc:spChg>
        <pc:spChg chg="add mod">
          <ac:chgData name="Ambroise Lafont" userId="41641f61-f68e-411f-9f71-8e6497a8828f" providerId="ADAL" clId="{DB5EA1C8-ABA6-49D4-A17B-78167C9FA22F}" dt="2023-03-20T08:13:49.700" v="18188" actId="20577"/>
          <ac:spMkLst>
            <pc:docMk/>
            <pc:sldMk cId="4212477519" sldId="403"/>
            <ac:spMk id="63" creationId="{4B3100E1-3804-EE8D-EEE2-D5FED2557B46}"/>
          </ac:spMkLst>
        </pc:spChg>
        <pc:spChg chg="add del mod">
          <ac:chgData name="Ambroise Lafont" userId="41641f61-f68e-411f-9f71-8e6497a8828f" providerId="ADAL" clId="{DB5EA1C8-ABA6-49D4-A17B-78167C9FA22F}" dt="2023-03-21T11:18:05.109" v="27355" actId="478"/>
          <ac:spMkLst>
            <pc:docMk/>
            <pc:sldMk cId="4212477519" sldId="403"/>
            <ac:spMk id="64" creationId="{9DA0A94D-B742-45D5-FBB4-64718955DFCF}"/>
          </ac:spMkLst>
        </pc:spChg>
        <pc:grpChg chg="mod ord">
          <ac:chgData name="Ambroise Lafont" userId="41641f61-f68e-411f-9f71-8e6497a8828f" providerId="ADAL" clId="{DB5EA1C8-ABA6-49D4-A17B-78167C9FA22F}" dt="2023-03-19T20:01:32.354" v="13740" actId="164"/>
          <ac:grpSpMkLst>
            <pc:docMk/>
            <pc:sldMk cId="4212477519" sldId="403"/>
            <ac:grpSpMk id="5" creationId="{510B4D23-AB0B-07E7-0B1F-1A9777806293}"/>
          </ac:grpSpMkLst>
        </pc:grpChg>
        <pc:grpChg chg="del mod ord">
          <ac:chgData name="Ambroise Lafont" userId="41641f61-f68e-411f-9f71-8e6497a8828f" providerId="ADAL" clId="{DB5EA1C8-ABA6-49D4-A17B-78167C9FA22F}" dt="2023-03-19T20:12:35.495" v="13857" actId="165"/>
          <ac:grpSpMkLst>
            <pc:docMk/>
            <pc:sldMk cId="4212477519" sldId="403"/>
            <ac:grpSpMk id="16" creationId="{124BE2DE-829A-CC0F-7A8B-DB5D59F9BB6E}"/>
          </ac:grpSpMkLst>
        </pc:grpChg>
        <pc:grpChg chg="add mod">
          <ac:chgData name="Ambroise Lafont" userId="41641f61-f68e-411f-9f71-8e6497a8828f" providerId="ADAL" clId="{DB5EA1C8-ABA6-49D4-A17B-78167C9FA22F}" dt="2023-03-19T20:27:47.877" v="14107" actId="1076"/>
          <ac:grpSpMkLst>
            <pc:docMk/>
            <pc:sldMk cId="4212477519" sldId="403"/>
            <ac:grpSpMk id="31" creationId="{76EDC9B3-889B-9B87-060E-4B4BD307DA1C}"/>
          </ac:grpSpMkLst>
        </pc:grpChg>
        <pc:grpChg chg="add del mod">
          <ac:chgData name="Ambroise Lafont" userId="41641f61-f68e-411f-9f71-8e6497a8828f" providerId="ADAL" clId="{DB5EA1C8-ABA6-49D4-A17B-78167C9FA22F}" dt="2023-03-24T05:24:32.356" v="49477" actId="478"/>
          <ac:grpSpMkLst>
            <pc:docMk/>
            <pc:sldMk cId="4212477519" sldId="403"/>
            <ac:grpSpMk id="43" creationId="{2CCB0F94-25E4-DDE9-1AEA-A4FA7ECCF39B}"/>
          </ac:grpSpMkLst>
        </pc:grpChg>
        <pc:grpChg chg="add mod">
          <ac:chgData name="Ambroise Lafont" userId="41641f61-f68e-411f-9f71-8e6497a8828f" providerId="ADAL" clId="{DB5EA1C8-ABA6-49D4-A17B-78167C9FA22F}" dt="2023-03-19T20:32:51.459" v="14176" actId="164"/>
          <ac:grpSpMkLst>
            <pc:docMk/>
            <pc:sldMk cId="4212477519" sldId="403"/>
            <ac:grpSpMk id="48" creationId="{34E8AE05-CF0D-7A55-8B52-109F830B735B}"/>
          </ac:grpSpMkLst>
        </pc:grpChg>
        <pc:grpChg chg="mod">
          <ac:chgData name="Ambroise Lafont" userId="41641f61-f68e-411f-9f71-8e6497a8828f" providerId="ADAL" clId="{DB5EA1C8-ABA6-49D4-A17B-78167C9FA22F}" dt="2023-03-19T20:23:37.487" v="14008"/>
          <ac:grpSpMkLst>
            <pc:docMk/>
            <pc:sldMk cId="4212477519" sldId="403"/>
            <ac:grpSpMk id="49" creationId="{965B1EDF-CFDF-5B3C-CCD3-8BBA5FE0FF78}"/>
          </ac:grpSpMkLst>
        </pc:grpChg>
        <pc:grpChg chg="add del mod">
          <ac:chgData name="Ambroise Lafont" userId="41641f61-f68e-411f-9f71-8e6497a8828f" providerId="ADAL" clId="{DB5EA1C8-ABA6-49D4-A17B-78167C9FA22F}" dt="2023-03-24T05:26:21.437" v="49538" actId="478"/>
          <ac:grpSpMkLst>
            <pc:docMk/>
            <pc:sldMk cId="4212477519" sldId="403"/>
            <ac:grpSpMk id="57" creationId="{A7084E3E-57A3-FFF9-FD68-4E003299F947}"/>
          </ac:grpSpMkLst>
        </pc:grpChg>
        <pc:grpChg chg="add mod">
          <ac:chgData name="Ambroise Lafont" userId="41641f61-f68e-411f-9f71-8e6497a8828f" providerId="ADAL" clId="{DB5EA1C8-ABA6-49D4-A17B-78167C9FA22F}" dt="2023-03-19T20:36:44.792" v="14273" actId="1076"/>
          <ac:grpSpMkLst>
            <pc:docMk/>
            <pc:sldMk cId="4212477519" sldId="403"/>
            <ac:grpSpMk id="65" creationId="{86F9DA68-3BB8-87FC-B857-02088F7600DD}"/>
          </ac:grpSpMkLst>
        </pc:grpChg>
        <pc:picChg chg="add mod">
          <ac:chgData name="Ambroise Lafont" userId="41641f61-f68e-411f-9f71-8e6497a8828f" providerId="ADAL" clId="{DB5EA1C8-ABA6-49D4-A17B-78167C9FA22F}" dt="2023-03-24T05:24:38.454" v="49479" actId="1076"/>
          <ac:picMkLst>
            <pc:docMk/>
            <pc:sldMk cId="4212477519" sldId="403"/>
            <ac:picMk id="6" creationId="{42ADD918-1E9D-2F16-A570-9902E7D86EFF}"/>
          </ac:picMkLst>
        </pc:picChg>
        <pc:picChg chg="del">
          <ac:chgData name="Ambroise Lafont" userId="41641f61-f68e-411f-9f71-8e6497a8828f" providerId="ADAL" clId="{DB5EA1C8-ABA6-49D4-A17B-78167C9FA22F}" dt="2023-03-19T20:11:25.852" v="13835" actId="478"/>
          <ac:picMkLst>
            <pc:docMk/>
            <pc:sldMk cId="4212477519" sldId="403"/>
            <ac:picMk id="14" creationId="{86E2DCCE-23B6-D121-8EBF-7E5B2EA0548D}"/>
          </ac:picMkLst>
        </pc:picChg>
        <pc:picChg chg="add mod">
          <ac:chgData name="Ambroise Lafont" userId="41641f61-f68e-411f-9f71-8e6497a8828f" providerId="ADAL" clId="{DB5EA1C8-ABA6-49D4-A17B-78167C9FA22F}" dt="2023-03-24T05:26:39.318" v="49542" actId="1076"/>
          <ac:picMkLst>
            <pc:docMk/>
            <pc:sldMk cId="4212477519" sldId="403"/>
            <ac:picMk id="15" creationId="{569BC945-E517-51A3-9243-472348E16970}"/>
          </ac:picMkLst>
        </pc:picChg>
        <pc:picChg chg="mod topLvl">
          <ac:chgData name="Ambroise Lafont" userId="41641f61-f68e-411f-9f71-8e6497a8828f" providerId="ADAL" clId="{DB5EA1C8-ABA6-49D4-A17B-78167C9FA22F}" dt="2023-03-20T07:46:50.297" v="16671" actId="14100"/>
          <ac:picMkLst>
            <pc:docMk/>
            <pc:sldMk cId="4212477519" sldId="403"/>
            <ac:picMk id="17" creationId="{0F82D313-118A-926D-B775-78726861513E}"/>
          </ac:picMkLst>
        </pc:picChg>
        <pc:picChg chg="mod ord">
          <ac:chgData name="Ambroise Lafont" userId="41641f61-f68e-411f-9f71-8e6497a8828f" providerId="ADAL" clId="{DB5EA1C8-ABA6-49D4-A17B-78167C9FA22F}" dt="2023-03-19T20:22:42.412" v="13985" actId="1035"/>
          <ac:picMkLst>
            <pc:docMk/>
            <pc:sldMk cId="4212477519" sldId="403"/>
            <ac:picMk id="22" creationId="{4926A68B-A891-34DD-A15C-BA29003BEB02}"/>
          </ac:picMkLst>
        </pc:picChg>
        <pc:picChg chg="mod">
          <ac:chgData name="Ambroise Lafont" userId="41641f61-f68e-411f-9f71-8e6497a8828f" providerId="ADAL" clId="{DB5EA1C8-ABA6-49D4-A17B-78167C9FA22F}" dt="2023-03-19T20:26:48.398" v="14083" actId="1038"/>
          <ac:picMkLst>
            <pc:docMk/>
            <pc:sldMk cId="4212477519" sldId="403"/>
            <ac:picMk id="50" creationId="{CDF215CE-3109-F2FF-AFFC-4E6C7435DB89}"/>
          </ac:picMkLst>
        </pc:picChg>
        <pc:picChg chg="del mod">
          <ac:chgData name="Ambroise Lafont" userId="41641f61-f68e-411f-9f71-8e6497a8828f" providerId="ADAL" clId="{DB5EA1C8-ABA6-49D4-A17B-78167C9FA22F}" dt="2023-03-19T20:26:14.528" v="14056" actId="478"/>
          <ac:picMkLst>
            <pc:docMk/>
            <pc:sldMk cId="4212477519" sldId="403"/>
            <ac:picMk id="52" creationId="{B707A4D6-76E4-3CC4-E7B9-29B605599CC1}"/>
          </ac:picMkLst>
        </pc:picChg>
        <pc:picChg chg="del mod">
          <ac:chgData name="Ambroise Lafont" userId="41641f61-f68e-411f-9f71-8e6497a8828f" providerId="ADAL" clId="{DB5EA1C8-ABA6-49D4-A17B-78167C9FA22F}" dt="2023-03-19T20:26:14.528" v="14056" actId="478"/>
          <ac:picMkLst>
            <pc:docMk/>
            <pc:sldMk cId="4212477519" sldId="403"/>
            <ac:picMk id="53" creationId="{D4834890-9781-D190-63BF-E98E247DB6E1}"/>
          </ac:picMkLst>
        </pc:picChg>
        <pc:picChg chg="add del mod">
          <ac:chgData name="Ambroise Lafont" userId="41641f61-f68e-411f-9f71-8e6497a8828f" providerId="ADAL" clId="{DB5EA1C8-ABA6-49D4-A17B-78167C9FA22F}" dt="2023-03-24T05:25:37.595" v="49532" actId="478"/>
          <ac:picMkLst>
            <pc:docMk/>
            <pc:sldMk cId="4212477519" sldId="403"/>
            <ac:picMk id="56" creationId="{5FD783BB-8F09-47E4-D997-B7D9F8F2804F}"/>
          </ac:picMkLst>
        </pc:picChg>
        <pc:cxnChg chg="del mod">
          <ac:chgData name="Ambroise Lafont" userId="41641f61-f68e-411f-9f71-8e6497a8828f" providerId="ADAL" clId="{DB5EA1C8-ABA6-49D4-A17B-78167C9FA22F}" dt="2023-03-19T20:03:20.713" v="13810" actId="478"/>
          <ac:cxnSpMkLst>
            <pc:docMk/>
            <pc:sldMk cId="4212477519" sldId="403"/>
            <ac:cxnSpMk id="6" creationId="{AF397B73-DE63-A44A-262E-1A04A2B5D56E}"/>
          </ac:cxnSpMkLst>
        </pc:cxnChg>
        <pc:cxnChg chg="del mod ord">
          <ac:chgData name="Ambroise Lafont" userId="41641f61-f68e-411f-9f71-8e6497a8828f" providerId="ADAL" clId="{DB5EA1C8-ABA6-49D4-A17B-78167C9FA22F}" dt="2023-03-19T20:01:26.286" v="13739" actId="478"/>
          <ac:cxnSpMkLst>
            <pc:docMk/>
            <pc:sldMk cId="4212477519" sldId="403"/>
            <ac:cxnSpMk id="15" creationId="{6FEE78C8-D834-36DC-FB5F-66B8A569DB59}"/>
          </ac:cxnSpMkLst>
        </pc:cxnChg>
        <pc:cxnChg chg="add mod">
          <ac:chgData name="Ambroise Lafont" userId="41641f61-f68e-411f-9f71-8e6497a8828f" providerId="ADAL" clId="{DB5EA1C8-ABA6-49D4-A17B-78167C9FA22F}" dt="2023-03-19T20:34:43.574" v="14243" actId="14100"/>
          <ac:cxnSpMkLst>
            <pc:docMk/>
            <pc:sldMk cId="4212477519" sldId="403"/>
            <ac:cxnSpMk id="23" creationId="{1F208C8F-F95C-87D6-61A5-F83C05F4A09E}"/>
          </ac:cxnSpMkLst>
        </pc:cxnChg>
        <pc:cxnChg chg="del mod">
          <ac:chgData name="Ambroise Lafont" userId="41641f61-f68e-411f-9f71-8e6497a8828f" providerId="ADAL" clId="{DB5EA1C8-ABA6-49D4-A17B-78167C9FA22F}" dt="2023-03-19T19:58:48.874" v="13637" actId="478"/>
          <ac:cxnSpMkLst>
            <pc:docMk/>
            <pc:sldMk cId="4212477519" sldId="403"/>
            <ac:cxnSpMk id="25" creationId="{4EEB2995-AD13-9F00-D3DE-0CEE5021E420}"/>
          </ac:cxnSpMkLst>
        </pc:cxnChg>
        <pc:cxnChg chg="add mod">
          <ac:chgData name="Ambroise Lafont" userId="41641f61-f68e-411f-9f71-8e6497a8828f" providerId="ADAL" clId="{DB5EA1C8-ABA6-49D4-A17B-78167C9FA22F}" dt="2023-03-19T20:02:11.635" v="13798" actId="14100"/>
          <ac:cxnSpMkLst>
            <pc:docMk/>
            <pc:sldMk cId="4212477519" sldId="403"/>
            <ac:cxnSpMk id="27" creationId="{F1C972F5-1520-7DC4-620D-A27BB27B42E4}"/>
          </ac:cxnSpMkLst>
        </pc:cxnChg>
      </pc:sldChg>
      <pc:sldChg chg="modSp add mod">
        <pc:chgData name="Ambroise Lafont" userId="41641f61-f68e-411f-9f71-8e6497a8828f" providerId="ADAL" clId="{DB5EA1C8-ABA6-49D4-A17B-78167C9FA22F}" dt="2023-03-23T16:18:48.285" v="47559" actId="1035"/>
        <pc:sldMkLst>
          <pc:docMk/>
          <pc:sldMk cId="290620022" sldId="404"/>
        </pc:sldMkLst>
        <pc:spChg chg="mod">
          <ac:chgData name="Ambroise Lafont" userId="41641f61-f68e-411f-9f71-8e6497a8828f" providerId="ADAL" clId="{DB5EA1C8-ABA6-49D4-A17B-78167C9FA22F}" dt="2023-03-23T16:18:48.285" v="47559" actId="1035"/>
          <ac:spMkLst>
            <pc:docMk/>
            <pc:sldMk cId="290620022" sldId="404"/>
            <ac:spMk id="31" creationId="{173D644C-827D-C6F1-6891-FAA7A329D5F1}"/>
          </ac:spMkLst>
        </pc:spChg>
      </pc:sldChg>
      <pc:sldChg chg="add del">
        <pc:chgData name="Ambroise Lafont" userId="41641f61-f68e-411f-9f71-8e6497a8828f" providerId="ADAL" clId="{DB5EA1C8-ABA6-49D4-A17B-78167C9FA22F}" dt="2023-03-21T06:55:22.564" v="20768" actId="2696"/>
        <pc:sldMkLst>
          <pc:docMk/>
          <pc:sldMk cId="488436199" sldId="404"/>
        </pc:sldMkLst>
      </pc:sldChg>
      <pc:sldChg chg="add del">
        <pc:chgData name="Ambroise Lafont" userId="41641f61-f68e-411f-9f71-8e6497a8828f" providerId="ADAL" clId="{DB5EA1C8-ABA6-49D4-A17B-78167C9FA22F}" dt="2023-03-21T06:57:34.238" v="20835"/>
        <pc:sldMkLst>
          <pc:docMk/>
          <pc:sldMk cId="1765252267" sldId="404"/>
        </pc:sldMkLst>
      </pc:sldChg>
      <pc:sldChg chg="addSp delSp modSp add del mod ord delAnim modAnim modNotesTx">
        <pc:chgData name="Ambroise Lafont" userId="41641f61-f68e-411f-9f71-8e6497a8828f" providerId="ADAL" clId="{DB5EA1C8-ABA6-49D4-A17B-78167C9FA22F}" dt="2023-03-23T15:46:55.736" v="46545" actId="2696"/>
        <pc:sldMkLst>
          <pc:docMk/>
          <pc:sldMk cId="2482125607" sldId="404"/>
        </pc:sldMkLst>
        <pc:spChg chg="mod">
          <ac:chgData name="Ambroise Lafont" userId="41641f61-f68e-411f-9f71-8e6497a8828f" providerId="ADAL" clId="{DB5EA1C8-ABA6-49D4-A17B-78167C9FA22F}" dt="2023-03-22T20:23:20.056" v="42584" actId="1035"/>
          <ac:spMkLst>
            <pc:docMk/>
            <pc:sldMk cId="2482125607" sldId="404"/>
            <ac:spMk id="2" creationId="{A417793E-32C8-6A9D-D17D-3744A9891EC9}"/>
          </ac:spMkLst>
        </pc:spChg>
        <pc:spChg chg="mod">
          <ac:chgData name="Ambroise Lafont" userId="41641f61-f68e-411f-9f71-8e6497a8828f" providerId="ADAL" clId="{DB5EA1C8-ABA6-49D4-A17B-78167C9FA22F}" dt="2023-03-22T20:23:20.056" v="42584" actId="1035"/>
          <ac:spMkLst>
            <pc:docMk/>
            <pc:sldMk cId="2482125607" sldId="404"/>
            <ac:spMk id="3" creationId="{FB4CDA53-E6B1-0AC0-68E7-BEFA7953CA85}"/>
          </ac:spMkLst>
        </pc:spChg>
        <pc:spChg chg="add del mod">
          <ac:chgData name="Ambroise Lafont" userId="41641f61-f68e-411f-9f71-8e6497a8828f" providerId="ADAL" clId="{DB5EA1C8-ABA6-49D4-A17B-78167C9FA22F}" dt="2023-03-22T19:50:03.226" v="41868" actId="478"/>
          <ac:spMkLst>
            <pc:docMk/>
            <pc:sldMk cId="2482125607" sldId="404"/>
            <ac:spMk id="4" creationId="{4C920943-F4BD-DFAB-4327-1CCD1E9F0775}"/>
          </ac:spMkLst>
        </pc:spChg>
        <pc:spChg chg="add del mod">
          <ac:chgData name="Ambroise Lafont" userId="41641f61-f68e-411f-9f71-8e6497a8828f" providerId="ADAL" clId="{DB5EA1C8-ABA6-49D4-A17B-78167C9FA22F}" dt="2023-03-21T06:58:10.069" v="20838" actId="478"/>
          <ac:spMkLst>
            <pc:docMk/>
            <pc:sldMk cId="2482125607" sldId="404"/>
            <ac:spMk id="5" creationId="{A236ADB1-38C3-2859-943A-FBA8ECAA9805}"/>
          </ac:spMkLst>
        </pc:spChg>
        <pc:spChg chg="add mod">
          <ac:chgData name="Ambroise Lafont" userId="41641f61-f68e-411f-9f71-8e6497a8828f" providerId="ADAL" clId="{DB5EA1C8-ABA6-49D4-A17B-78167C9FA22F}" dt="2023-03-22T19:52:41.634" v="42015"/>
          <ac:spMkLst>
            <pc:docMk/>
            <pc:sldMk cId="2482125607" sldId="404"/>
            <ac:spMk id="5" creationId="{F3A61700-B0EB-5B60-8487-BBF30A779E87}"/>
          </ac:spMkLst>
        </pc:spChg>
        <pc:spChg chg="mod topLvl">
          <ac:chgData name="Ambroise Lafont" userId="41641f61-f68e-411f-9f71-8e6497a8828f" providerId="ADAL" clId="{DB5EA1C8-ABA6-49D4-A17B-78167C9FA22F}" dt="2023-03-22T20:20:43.198" v="42514" actId="34135"/>
          <ac:spMkLst>
            <pc:docMk/>
            <pc:sldMk cId="2482125607" sldId="404"/>
            <ac:spMk id="7" creationId="{0F344497-06BD-8663-A464-C9BC33E85DED}"/>
          </ac:spMkLst>
        </pc:spChg>
        <pc:spChg chg="mod topLvl">
          <ac:chgData name="Ambroise Lafont" userId="41641f61-f68e-411f-9f71-8e6497a8828f" providerId="ADAL" clId="{DB5EA1C8-ABA6-49D4-A17B-78167C9FA22F}" dt="2023-03-22T20:06:16.395" v="42247" actId="165"/>
          <ac:spMkLst>
            <pc:docMk/>
            <pc:sldMk cId="2482125607" sldId="404"/>
            <ac:spMk id="10" creationId="{FBD9EBC4-218F-15CB-FE28-5C3B037DEE50}"/>
          </ac:spMkLst>
        </pc:spChg>
        <pc:spChg chg="del mod">
          <ac:chgData name="Ambroise Lafont" userId="41641f61-f68e-411f-9f71-8e6497a8828f" providerId="ADAL" clId="{DB5EA1C8-ABA6-49D4-A17B-78167C9FA22F}" dt="2023-03-22T20:06:10.368" v="42246" actId="478"/>
          <ac:spMkLst>
            <pc:docMk/>
            <pc:sldMk cId="2482125607" sldId="404"/>
            <ac:spMk id="11" creationId="{F25685AA-8B51-D517-4217-49627329CD08}"/>
          </ac:spMkLst>
        </pc:spChg>
        <pc:spChg chg="del mod topLvl">
          <ac:chgData name="Ambroise Lafont" userId="41641f61-f68e-411f-9f71-8e6497a8828f" providerId="ADAL" clId="{DB5EA1C8-ABA6-49D4-A17B-78167C9FA22F}" dt="2023-03-22T20:12:12.280" v="42348" actId="478"/>
          <ac:spMkLst>
            <pc:docMk/>
            <pc:sldMk cId="2482125607" sldId="404"/>
            <ac:spMk id="12" creationId="{BF370A46-0260-4AF9-0580-395106A20BC3}"/>
          </ac:spMkLst>
        </pc:spChg>
        <pc:spChg chg="del mod topLvl">
          <ac:chgData name="Ambroise Lafont" userId="41641f61-f68e-411f-9f71-8e6497a8828f" providerId="ADAL" clId="{DB5EA1C8-ABA6-49D4-A17B-78167C9FA22F}" dt="2023-03-22T20:12:12.280" v="42348" actId="478"/>
          <ac:spMkLst>
            <pc:docMk/>
            <pc:sldMk cId="2482125607" sldId="404"/>
            <ac:spMk id="13" creationId="{9F22762C-FDE4-D7E1-B174-E2C6578FB51C}"/>
          </ac:spMkLst>
        </pc:spChg>
        <pc:spChg chg="del mod topLvl">
          <ac:chgData name="Ambroise Lafont" userId="41641f61-f68e-411f-9f71-8e6497a8828f" providerId="ADAL" clId="{DB5EA1C8-ABA6-49D4-A17B-78167C9FA22F}" dt="2023-03-22T20:06:20.752" v="42248" actId="478"/>
          <ac:spMkLst>
            <pc:docMk/>
            <pc:sldMk cId="2482125607" sldId="404"/>
            <ac:spMk id="14" creationId="{1D479C01-82E4-5E02-7DA2-0541B4E2A3C0}"/>
          </ac:spMkLst>
        </pc:spChg>
        <pc:spChg chg="del mod topLvl">
          <ac:chgData name="Ambroise Lafont" userId="41641f61-f68e-411f-9f71-8e6497a8828f" providerId="ADAL" clId="{DB5EA1C8-ABA6-49D4-A17B-78167C9FA22F}" dt="2023-03-22T20:06:20.752" v="42248" actId="478"/>
          <ac:spMkLst>
            <pc:docMk/>
            <pc:sldMk cId="2482125607" sldId="404"/>
            <ac:spMk id="15" creationId="{B1A04A39-9CA4-47A2-6E13-00A2C4C01A76}"/>
          </ac:spMkLst>
        </pc:spChg>
        <pc:spChg chg="del mod topLvl">
          <ac:chgData name="Ambroise Lafont" userId="41641f61-f68e-411f-9f71-8e6497a8828f" providerId="ADAL" clId="{DB5EA1C8-ABA6-49D4-A17B-78167C9FA22F}" dt="2023-03-22T20:06:20.752" v="42248" actId="478"/>
          <ac:spMkLst>
            <pc:docMk/>
            <pc:sldMk cId="2482125607" sldId="404"/>
            <ac:spMk id="16" creationId="{AB54E370-D011-E063-0252-C515E278D275}"/>
          </ac:spMkLst>
        </pc:spChg>
        <pc:spChg chg="add del mod">
          <ac:chgData name="Ambroise Lafont" userId="41641f61-f68e-411f-9f71-8e6497a8828f" providerId="ADAL" clId="{DB5EA1C8-ABA6-49D4-A17B-78167C9FA22F}" dt="2023-03-22T20:12:12.280" v="42348" actId="478"/>
          <ac:spMkLst>
            <pc:docMk/>
            <pc:sldMk cId="2482125607" sldId="404"/>
            <ac:spMk id="18" creationId="{0FFAC1D5-617F-59D4-0754-A462874B64E1}"/>
          </ac:spMkLst>
        </pc:spChg>
        <pc:spChg chg="add mod">
          <ac:chgData name="Ambroise Lafont" userId="41641f61-f68e-411f-9f71-8e6497a8828f" providerId="ADAL" clId="{DB5EA1C8-ABA6-49D4-A17B-78167C9FA22F}" dt="2023-03-22T20:23:01.093" v="42563" actId="1036"/>
          <ac:spMkLst>
            <pc:docMk/>
            <pc:sldMk cId="2482125607" sldId="404"/>
            <ac:spMk id="19" creationId="{4E646D16-1B3C-7F0A-9286-3C5107554989}"/>
          </ac:spMkLst>
        </pc:spChg>
        <pc:spChg chg="add del mod">
          <ac:chgData name="Ambroise Lafont" userId="41641f61-f68e-411f-9f71-8e6497a8828f" providerId="ADAL" clId="{DB5EA1C8-ABA6-49D4-A17B-78167C9FA22F}" dt="2023-03-22T20:15:43.305" v="42376"/>
          <ac:spMkLst>
            <pc:docMk/>
            <pc:sldMk cId="2482125607" sldId="404"/>
            <ac:spMk id="20" creationId="{8A1853B4-469C-C440-8EEA-F92FFFD6D794}"/>
          </ac:spMkLst>
        </pc:spChg>
        <pc:spChg chg="add del mod">
          <ac:chgData name="Ambroise Lafont" userId="41641f61-f68e-411f-9f71-8e6497a8828f" providerId="ADAL" clId="{DB5EA1C8-ABA6-49D4-A17B-78167C9FA22F}" dt="2023-03-22T20:21:37.177" v="42523" actId="478"/>
          <ac:spMkLst>
            <pc:docMk/>
            <pc:sldMk cId="2482125607" sldId="404"/>
            <ac:spMk id="21" creationId="{DBB76196-B6F7-775B-DE78-A0648244E527}"/>
          </ac:spMkLst>
        </pc:spChg>
        <pc:spChg chg="del">
          <ac:chgData name="Ambroise Lafont" userId="41641f61-f68e-411f-9f71-8e6497a8828f" providerId="ADAL" clId="{DB5EA1C8-ABA6-49D4-A17B-78167C9FA22F}" dt="2023-03-21T06:58:07.776" v="20837" actId="478"/>
          <ac:spMkLst>
            <pc:docMk/>
            <pc:sldMk cId="2482125607" sldId="404"/>
            <ac:spMk id="21" creationId="{F0DA884D-F130-8AC1-81A8-F4B4E95F2CF0}"/>
          </ac:spMkLst>
        </pc:spChg>
        <pc:spChg chg="add mod">
          <ac:chgData name="Ambroise Lafont" userId="41641f61-f68e-411f-9f71-8e6497a8828f" providerId="ADAL" clId="{DB5EA1C8-ABA6-49D4-A17B-78167C9FA22F}" dt="2023-03-22T20:22:09.974" v="42531" actId="1076"/>
          <ac:spMkLst>
            <pc:docMk/>
            <pc:sldMk cId="2482125607" sldId="404"/>
            <ac:spMk id="22" creationId="{DD25BD16-69DA-6419-8F3A-385D2A7EE6C0}"/>
          </ac:spMkLst>
        </pc:spChg>
        <pc:spChg chg="add mod">
          <ac:chgData name="Ambroise Lafont" userId="41641f61-f68e-411f-9f71-8e6497a8828f" providerId="ADAL" clId="{DB5EA1C8-ABA6-49D4-A17B-78167C9FA22F}" dt="2023-03-23T07:41:42.865" v="45337" actId="20577"/>
          <ac:spMkLst>
            <pc:docMk/>
            <pc:sldMk cId="2482125607" sldId="404"/>
            <ac:spMk id="24" creationId="{867878E8-BC17-C0FB-7033-288FFB3EB4D9}"/>
          </ac:spMkLst>
        </pc:spChg>
        <pc:spChg chg="del mod">
          <ac:chgData name="Ambroise Lafont" userId="41641f61-f68e-411f-9f71-8e6497a8828f" providerId="ADAL" clId="{DB5EA1C8-ABA6-49D4-A17B-78167C9FA22F}" dt="2023-03-22T20:16:45.633" v="42393" actId="478"/>
          <ac:spMkLst>
            <pc:docMk/>
            <pc:sldMk cId="2482125607" sldId="404"/>
            <ac:spMk id="26" creationId="{CA62F035-C3B5-E4DC-B529-0120E37F5B57}"/>
          </ac:spMkLst>
        </pc:spChg>
        <pc:spChg chg="del mod">
          <ac:chgData name="Ambroise Lafont" userId="41641f61-f68e-411f-9f71-8e6497a8828f" providerId="ADAL" clId="{DB5EA1C8-ABA6-49D4-A17B-78167C9FA22F}" dt="2023-03-22T20:04:48.862" v="42203" actId="478"/>
          <ac:spMkLst>
            <pc:docMk/>
            <pc:sldMk cId="2482125607" sldId="404"/>
            <ac:spMk id="27" creationId="{7816FB4C-70E5-57C0-69EB-5056CB1D65C2}"/>
          </ac:spMkLst>
        </pc:spChg>
        <pc:spChg chg="mod">
          <ac:chgData name="Ambroise Lafont" userId="41641f61-f68e-411f-9f71-8e6497a8828f" providerId="ADAL" clId="{DB5EA1C8-ABA6-49D4-A17B-78167C9FA22F}" dt="2023-03-22T20:16:57.776" v="42394"/>
          <ac:spMkLst>
            <pc:docMk/>
            <pc:sldMk cId="2482125607" sldId="404"/>
            <ac:spMk id="28" creationId="{955C65FD-EEAE-AAA0-3BCF-2CC3B717EFA9}"/>
          </ac:spMkLst>
        </pc:spChg>
        <pc:spChg chg="del mod">
          <ac:chgData name="Ambroise Lafont" userId="41641f61-f68e-411f-9f71-8e6497a8828f" providerId="ADAL" clId="{DB5EA1C8-ABA6-49D4-A17B-78167C9FA22F}" dt="2023-03-22T20:17:29.999" v="42413" actId="478"/>
          <ac:spMkLst>
            <pc:docMk/>
            <pc:sldMk cId="2482125607" sldId="404"/>
            <ac:spMk id="29" creationId="{66786BAF-6D79-C721-9709-7D7196D14E67}"/>
          </ac:spMkLst>
        </pc:spChg>
        <pc:spChg chg="mod">
          <ac:chgData name="Ambroise Lafont" userId="41641f61-f68e-411f-9f71-8e6497a8828f" providerId="ADAL" clId="{DB5EA1C8-ABA6-49D4-A17B-78167C9FA22F}" dt="2023-03-22T20:16:57.776" v="42394"/>
          <ac:spMkLst>
            <pc:docMk/>
            <pc:sldMk cId="2482125607" sldId="404"/>
            <ac:spMk id="30" creationId="{C288CE88-F15E-6A7A-06D9-64192264AEC7}"/>
          </ac:spMkLst>
        </pc:spChg>
        <pc:spChg chg="mod">
          <ac:chgData name="Ambroise Lafont" userId="41641f61-f68e-411f-9f71-8e6497a8828f" providerId="ADAL" clId="{DB5EA1C8-ABA6-49D4-A17B-78167C9FA22F}" dt="2023-03-22T20:17:09.933" v="42410" actId="20577"/>
          <ac:spMkLst>
            <pc:docMk/>
            <pc:sldMk cId="2482125607" sldId="404"/>
            <ac:spMk id="31" creationId="{173D644C-827D-C6F1-6891-FAA7A329D5F1}"/>
          </ac:spMkLst>
        </pc:spChg>
        <pc:spChg chg="mod">
          <ac:chgData name="Ambroise Lafont" userId="41641f61-f68e-411f-9f71-8e6497a8828f" providerId="ADAL" clId="{DB5EA1C8-ABA6-49D4-A17B-78167C9FA22F}" dt="2023-03-22T20:23:20.056" v="42584" actId="1035"/>
          <ac:spMkLst>
            <pc:docMk/>
            <pc:sldMk cId="2482125607" sldId="404"/>
            <ac:spMk id="32" creationId="{611F6964-B832-511C-9E1C-EF5248CF5FAE}"/>
          </ac:spMkLst>
        </pc:spChg>
        <pc:spChg chg="add mod">
          <ac:chgData name="Ambroise Lafont" userId="41641f61-f68e-411f-9f71-8e6497a8828f" providerId="ADAL" clId="{DB5EA1C8-ABA6-49D4-A17B-78167C9FA22F}" dt="2023-03-22T20:22:09.974" v="42531" actId="1076"/>
          <ac:spMkLst>
            <pc:docMk/>
            <pc:sldMk cId="2482125607" sldId="404"/>
            <ac:spMk id="34" creationId="{17A92670-FD45-AAAB-C21C-5BB9A07BB058}"/>
          </ac:spMkLst>
        </pc:spChg>
        <pc:spChg chg="add mod">
          <ac:chgData name="Ambroise Lafont" userId="41641f61-f68e-411f-9f71-8e6497a8828f" providerId="ADAL" clId="{DB5EA1C8-ABA6-49D4-A17B-78167C9FA22F}" dt="2023-03-22T20:22:01.675" v="42529" actId="1076"/>
          <ac:spMkLst>
            <pc:docMk/>
            <pc:sldMk cId="2482125607" sldId="404"/>
            <ac:spMk id="35" creationId="{F0AF1858-AE58-4873-57C7-72A32D889B40}"/>
          </ac:spMkLst>
        </pc:spChg>
        <pc:spChg chg="add mod">
          <ac:chgData name="Ambroise Lafont" userId="41641f61-f68e-411f-9f71-8e6497a8828f" providerId="ADAL" clId="{DB5EA1C8-ABA6-49D4-A17B-78167C9FA22F}" dt="2023-03-22T20:21:33.505" v="42522" actId="1076"/>
          <ac:spMkLst>
            <pc:docMk/>
            <pc:sldMk cId="2482125607" sldId="404"/>
            <ac:spMk id="36" creationId="{16FAA29E-11FB-3062-029D-1C88DC9142B3}"/>
          </ac:spMkLst>
        </pc:spChg>
        <pc:spChg chg="add del mod">
          <ac:chgData name="Ambroise Lafont" userId="41641f61-f68e-411f-9f71-8e6497a8828f" providerId="ADAL" clId="{DB5EA1C8-ABA6-49D4-A17B-78167C9FA22F}" dt="2023-03-22T20:22:14.653" v="42533"/>
          <ac:spMkLst>
            <pc:docMk/>
            <pc:sldMk cId="2482125607" sldId="404"/>
            <ac:spMk id="37" creationId="{C0F0455B-B96C-9C50-18FB-5B03C9E32203}"/>
          </ac:spMkLst>
        </pc:spChg>
        <pc:spChg chg="add del mod">
          <ac:chgData name="Ambroise Lafont" userId="41641f61-f68e-411f-9f71-8e6497a8828f" providerId="ADAL" clId="{DB5EA1C8-ABA6-49D4-A17B-78167C9FA22F}" dt="2023-03-22T20:22:14.653" v="42533"/>
          <ac:spMkLst>
            <pc:docMk/>
            <pc:sldMk cId="2482125607" sldId="404"/>
            <ac:spMk id="38" creationId="{151C66FB-2E79-6801-E4A9-C0AFA1EFAE5B}"/>
          </ac:spMkLst>
        </pc:spChg>
        <pc:spChg chg="add del mod">
          <ac:chgData name="Ambroise Lafont" userId="41641f61-f68e-411f-9f71-8e6497a8828f" providerId="ADAL" clId="{DB5EA1C8-ABA6-49D4-A17B-78167C9FA22F}" dt="2023-03-22T20:22:14.653" v="42533"/>
          <ac:spMkLst>
            <pc:docMk/>
            <pc:sldMk cId="2482125607" sldId="404"/>
            <ac:spMk id="39" creationId="{E5C52041-4657-7C53-B722-43029E5AB0B6}"/>
          </ac:spMkLst>
        </pc:spChg>
        <pc:spChg chg="add mod">
          <ac:chgData name="Ambroise Lafont" userId="41641f61-f68e-411f-9f71-8e6497a8828f" providerId="ADAL" clId="{DB5EA1C8-ABA6-49D4-A17B-78167C9FA22F}" dt="2023-03-22T20:22:34.441" v="42547" actId="1076"/>
          <ac:spMkLst>
            <pc:docMk/>
            <pc:sldMk cId="2482125607" sldId="404"/>
            <ac:spMk id="40" creationId="{48804527-9E3F-E234-34A8-8E5FC15F39E6}"/>
          </ac:spMkLst>
        </pc:spChg>
        <pc:spChg chg="add mod">
          <ac:chgData name="Ambroise Lafont" userId="41641f61-f68e-411f-9f71-8e6497a8828f" providerId="ADAL" clId="{DB5EA1C8-ABA6-49D4-A17B-78167C9FA22F}" dt="2023-03-22T20:22:24.393" v="42535" actId="1076"/>
          <ac:spMkLst>
            <pc:docMk/>
            <pc:sldMk cId="2482125607" sldId="404"/>
            <ac:spMk id="41" creationId="{233DC020-6365-DCC7-C7B3-9687D8BE0756}"/>
          </ac:spMkLst>
        </pc:spChg>
        <pc:spChg chg="add mod">
          <ac:chgData name="Ambroise Lafont" userId="41641f61-f68e-411f-9f71-8e6497a8828f" providerId="ADAL" clId="{DB5EA1C8-ABA6-49D4-A17B-78167C9FA22F}" dt="2023-03-22T20:22:51.468" v="42549" actId="1076"/>
          <ac:spMkLst>
            <pc:docMk/>
            <pc:sldMk cId="2482125607" sldId="404"/>
            <ac:spMk id="42" creationId="{DAC2B356-FE65-CFB3-91E3-F41153091B41}"/>
          </ac:spMkLst>
        </pc:spChg>
        <pc:spChg chg="add mod">
          <ac:chgData name="Ambroise Lafont" userId="41641f61-f68e-411f-9f71-8e6497a8828f" providerId="ADAL" clId="{DB5EA1C8-ABA6-49D4-A17B-78167C9FA22F}" dt="2023-03-22T20:22:51.468" v="42549" actId="1076"/>
          <ac:spMkLst>
            <pc:docMk/>
            <pc:sldMk cId="2482125607" sldId="404"/>
            <ac:spMk id="43" creationId="{3A16B543-AF3B-5088-9F60-29783B317D59}"/>
          </ac:spMkLst>
        </pc:spChg>
        <pc:spChg chg="add mod">
          <ac:chgData name="Ambroise Lafont" userId="41641f61-f68e-411f-9f71-8e6497a8828f" providerId="ADAL" clId="{DB5EA1C8-ABA6-49D4-A17B-78167C9FA22F}" dt="2023-03-22T20:22:51.468" v="42549" actId="1076"/>
          <ac:spMkLst>
            <pc:docMk/>
            <pc:sldMk cId="2482125607" sldId="404"/>
            <ac:spMk id="44" creationId="{55867BE6-7415-2547-DC67-6F48AE1DC610}"/>
          </ac:spMkLst>
        </pc:spChg>
        <pc:grpChg chg="add del mod">
          <ac:chgData name="Ambroise Lafont" userId="41641f61-f68e-411f-9f71-8e6497a8828f" providerId="ADAL" clId="{DB5EA1C8-ABA6-49D4-A17B-78167C9FA22F}" dt="2023-03-22T20:06:16.395" v="42247" actId="165"/>
          <ac:grpSpMkLst>
            <pc:docMk/>
            <pc:sldMk cId="2482125607" sldId="404"/>
            <ac:grpSpMk id="6" creationId="{E6874355-4710-9EE4-F4F9-63EA1D7B0862}"/>
          </ac:grpSpMkLst>
        </pc:grpChg>
        <pc:grpChg chg="add mod">
          <ac:chgData name="Ambroise Lafont" userId="41641f61-f68e-411f-9f71-8e6497a8828f" providerId="ADAL" clId="{DB5EA1C8-ABA6-49D4-A17B-78167C9FA22F}" dt="2023-03-22T20:19:28.400" v="42501" actId="1076"/>
          <ac:grpSpMkLst>
            <pc:docMk/>
            <pc:sldMk cId="2482125607" sldId="404"/>
            <ac:grpSpMk id="25" creationId="{BFDBA57D-024D-C67A-8FD8-CC85F93C3F15}"/>
          </ac:grpSpMkLst>
        </pc:grpChg>
        <pc:picChg chg="add mod">
          <ac:chgData name="Ambroise Lafont" userId="41641f61-f68e-411f-9f71-8e6497a8828f" providerId="ADAL" clId="{DB5EA1C8-ABA6-49D4-A17B-78167C9FA22F}" dt="2023-03-22T20:19:28.400" v="42501" actId="1076"/>
          <ac:picMkLst>
            <pc:docMk/>
            <pc:sldMk cId="2482125607" sldId="404"/>
            <ac:picMk id="33" creationId="{AD173F00-27EA-E865-84AA-9D93850F30A3}"/>
          </ac:picMkLst>
        </pc:picChg>
        <pc:cxnChg chg="mod topLvl">
          <ac:chgData name="Ambroise Lafont" userId="41641f61-f68e-411f-9f71-8e6497a8828f" providerId="ADAL" clId="{DB5EA1C8-ABA6-49D4-A17B-78167C9FA22F}" dt="2023-03-22T20:06:16.395" v="42247" actId="165"/>
          <ac:cxnSpMkLst>
            <pc:docMk/>
            <pc:sldMk cId="2482125607" sldId="404"/>
            <ac:cxnSpMk id="8" creationId="{B0BAC781-2AC8-AE65-0C19-61ECFF2DE33D}"/>
          </ac:cxnSpMkLst>
        </pc:cxnChg>
      </pc:sldChg>
      <pc:sldChg chg="addSp delSp modSp add del mod modAnim">
        <pc:chgData name="Ambroise Lafont" userId="41641f61-f68e-411f-9f71-8e6497a8828f" providerId="ADAL" clId="{DB5EA1C8-ABA6-49D4-A17B-78167C9FA22F}" dt="2023-03-21T06:54:45.738" v="20766" actId="2696"/>
        <pc:sldMkLst>
          <pc:docMk/>
          <pc:sldMk cId="2768144383" sldId="404"/>
        </pc:sldMkLst>
        <pc:spChg chg="mod">
          <ac:chgData name="Ambroise Lafont" userId="41641f61-f68e-411f-9f71-8e6497a8828f" providerId="ADAL" clId="{DB5EA1C8-ABA6-49D4-A17B-78167C9FA22F}" dt="2023-03-19T14:13:07.346" v="12504" actId="207"/>
          <ac:spMkLst>
            <pc:docMk/>
            <pc:sldMk cId="2768144383" sldId="404"/>
            <ac:spMk id="2" creationId="{A417793E-32C8-6A9D-D17D-3744A9891EC9}"/>
          </ac:spMkLst>
        </pc:spChg>
        <pc:spChg chg="mod">
          <ac:chgData name="Ambroise Lafont" userId="41641f61-f68e-411f-9f71-8e6497a8828f" providerId="ADAL" clId="{DB5EA1C8-ABA6-49D4-A17B-78167C9FA22F}" dt="2023-03-19T14:13:07.346" v="12504" actId="207"/>
          <ac:spMkLst>
            <pc:docMk/>
            <pc:sldMk cId="2768144383" sldId="404"/>
            <ac:spMk id="3" creationId="{FB4CDA53-E6B1-0AC0-68E7-BEFA7953CA85}"/>
          </ac:spMkLst>
        </pc:spChg>
        <pc:spChg chg="del">
          <ac:chgData name="Ambroise Lafont" userId="41641f61-f68e-411f-9f71-8e6497a8828f" providerId="ADAL" clId="{DB5EA1C8-ABA6-49D4-A17B-78167C9FA22F}" dt="2023-03-19T14:05:35.313" v="12116" actId="478"/>
          <ac:spMkLst>
            <pc:docMk/>
            <pc:sldMk cId="2768144383" sldId="404"/>
            <ac:spMk id="4" creationId="{A808AD8E-B96A-A299-FDA4-69634327318B}"/>
          </ac:spMkLst>
        </pc:spChg>
        <pc:spChg chg="del">
          <ac:chgData name="Ambroise Lafont" userId="41641f61-f68e-411f-9f71-8e6497a8828f" providerId="ADAL" clId="{DB5EA1C8-ABA6-49D4-A17B-78167C9FA22F}" dt="2023-03-19T14:05:35.313" v="12116" actId="478"/>
          <ac:spMkLst>
            <pc:docMk/>
            <pc:sldMk cId="2768144383" sldId="404"/>
            <ac:spMk id="8" creationId="{FF5A7D7C-4E20-B031-9996-A2F9AFE8E9A9}"/>
          </ac:spMkLst>
        </pc:spChg>
        <pc:spChg chg="del">
          <ac:chgData name="Ambroise Lafont" userId="41641f61-f68e-411f-9f71-8e6497a8828f" providerId="ADAL" clId="{DB5EA1C8-ABA6-49D4-A17B-78167C9FA22F}" dt="2023-03-19T14:05:35.313" v="12116" actId="478"/>
          <ac:spMkLst>
            <pc:docMk/>
            <pc:sldMk cId="2768144383" sldId="404"/>
            <ac:spMk id="19" creationId="{2D8D75BD-CB43-42E5-F70C-AFE54E2BFE44}"/>
          </ac:spMkLst>
        </pc:spChg>
        <pc:spChg chg="del">
          <ac:chgData name="Ambroise Lafont" userId="41641f61-f68e-411f-9f71-8e6497a8828f" providerId="ADAL" clId="{DB5EA1C8-ABA6-49D4-A17B-78167C9FA22F}" dt="2023-03-19T14:06:36.486" v="12148" actId="478"/>
          <ac:spMkLst>
            <pc:docMk/>
            <pc:sldMk cId="2768144383" sldId="404"/>
            <ac:spMk id="20" creationId="{23DE6CB2-8334-6386-B080-334C9A13CDE5}"/>
          </ac:spMkLst>
        </pc:spChg>
        <pc:spChg chg="add mod">
          <ac:chgData name="Ambroise Lafont" userId="41641f61-f68e-411f-9f71-8e6497a8828f" providerId="ADAL" clId="{DB5EA1C8-ABA6-49D4-A17B-78167C9FA22F}" dt="2023-03-21T06:46:09.074" v="20645" actId="6549"/>
          <ac:spMkLst>
            <pc:docMk/>
            <pc:sldMk cId="2768144383" sldId="404"/>
            <ac:spMk id="21" creationId="{F0DA884D-F130-8AC1-81A8-F4B4E95F2CF0}"/>
          </ac:spMkLst>
        </pc:spChg>
        <pc:spChg chg="del">
          <ac:chgData name="Ambroise Lafont" userId="41641f61-f68e-411f-9f71-8e6497a8828f" providerId="ADAL" clId="{DB5EA1C8-ABA6-49D4-A17B-78167C9FA22F}" dt="2023-03-19T14:06:36.486" v="12148" actId="478"/>
          <ac:spMkLst>
            <pc:docMk/>
            <pc:sldMk cId="2768144383" sldId="404"/>
            <ac:spMk id="24" creationId="{49F425D7-AC2F-2913-F42D-5BB738296DE2}"/>
          </ac:spMkLst>
        </pc:spChg>
        <pc:spChg chg="add mod">
          <ac:chgData name="Ambroise Lafont" userId="41641f61-f68e-411f-9f71-8e6497a8828f" providerId="ADAL" clId="{DB5EA1C8-ABA6-49D4-A17B-78167C9FA22F}" dt="2023-03-20T08:05:50.481" v="17704" actId="20577"/>
          <ac:spMkLst>
            <pc:docMk/>
            <pc:sldMk cId="2768144383" sldId="404"/>
            <ac:spMk id="26" creationId="{CA62F035-C3B5-E4DC-B529-0120E37F5B57}"/>
          </ac:spMkLst>
        </pc:spChg>
        <pc:spChg chg="add mod">
          <ac:chgData name="Ambroise Lafont" userId="41641f61-f68e-411f-9f71-8e6497a8828f" providerId="ADAL" clId="{DB5EA1C8-ABA6-49D4-A17B-78167C9FA22F}" dt="2023-03-19T14:10:11.761" v="12369" actId="14100"/>
          <ac:spMkLst>
            <pc:docMk/>
            <pc:sldMk cId="2768144383" sldId="404"/>
            <ac:spMk id="27" creationId="{7816FB4C-70E5-57C0-69EB-5056CB1D65C2}"/>
          </ac:spMkLst>
        </pc:spChg>
        <pc:spChg chg="add mod">
          <ac:chgData name="Ambroise Lafont" userId="41641f61-f68e-411f-9f71-8e6497a8828f" providerId="ADAL" clId="{DB5EA1C8-ABA6-49D4-A17B-78167C9FA22F}" dt="2023-03-19T21:18:56.126" v="15052" actId="20577"/>
          <ac:spMkLst>
            <pc:docMk/>
            <pc:sldMk cId="2768144383" sldId="404"/>
            <ac:spMk id="29" creationId="{66786BAF-6D79-C721-9709-7D7196D14E67}"/>
          </ac:spMkLst>
        </pc:spChg>
        <pc:spChg chg="add mod">
          <ac:chgData name="Ambroise Lafont" userId="41641f61-f68e-411f-9f71-8e6497a8828f" providerId="ADAL" clId="{DB5EA1C8-ABA6-49D4-A17B-78167C9FA22F}" dt="2023-03-19T14:13:24.723" v="12507" actId="1076"/>
          <ac:spMkLst>
            <pc:docMk/>
            <pc:sldMk cId="2768144383" sldId="404"/>
            <ac:spMk id="32" creationId="{611F6964-B832-511C-9E1C-EF5248CF5FAE}"/>
          </ac:spMkLst>
        </pc:spChg>
        <pc:spChg chg="del">
          <ac:chgData name="Ambroise Lafont" userId="41641f61-f68e-411f-9f71-8e6497a8828f" providerId="ADAL" clId="{DB5EA1C8-ABA6-49D4-A17B-78167C9FA22F}" dt="2023-03-19T14:05:35.313" v="12116" actId="478"/>
          <ac:spMkLst>
            <pc:docMk/>
            <pc:sldMk cId="2768144383" sldId="404"/>
            <ac:spMk id="33" creationId="{A358FA20-FFC0-6EB6-FF5C-385CAF55FDA4}"/>
          </ac:spMkLst>
        </pc:spChg>
        <pc:spChg chg="del">
          <ac:chgData name="Ambroise Lafont" userId="41641f61-f68e-411f-9f71-8e6497a8828f" providerId="ADAL" clId="{DB5EA1C8-ABA6-49D4-A17B-78167C9FA22F}" dt="2023-03-19T14:04:37.743" v="12052" actId="478"/>
          <ac:spMkLst>
            <pc:docMk/>
            <pc:sldMk cId="2768144383" sldId="404"/>
            <ac:spMk id="34" creationId="{6F33AE71-EB4D-56D4-146D-69D513FF0A74}"/>
          </ac:spMkLst>
        </pc:spChg>
        <pc:spChg chg="del">
          <ac:chgData name="Ambroise Lafont" userId="41641f61-f68e-411f-9f71-8e6497a8828f" providerId="ADAL" clId="{DB5EA1C8-ABA6-49D4-A17B-78167C9FA22F}" dt="2023-03-19T14:05:35.313" v="12116" actId="478"/>
          <ac:spMkLst>
            <pc:docMk/>
            <pc:sldMk cId="2768144383" sldId="404"/>
            <ac:spMk id="35" creationId="{240598D8-9322-8DDF-85A8-B1B3319D46A5}"/>
          </ac:spMkLst>
        </pc:spChg>
        <pc:spChg chg="del">
          <ac:chgData name="Ambroise Lafont" userId="41641f61-f68e-411f-9f71-8e6497a8828f" providerId="ADAL" clId="{DB5EA1C8-ABA6-49D4-A17B-78167C9FA22F}" dt="2023-03-19T14:05:35.313" v="12116" actId="478"/>
          <ac:spMkLst>
            <pc:docMk/>
            <pc:sldMk cId="2768144383" sldId="404"/>
            <ac:spMk id="36" creationId="{00A5D3DE-3C2F-8D0C-A483-F3701B447253}"/>
          </ac:spMkLst>
        </pc:spChg>
        <pc:spChg chg="del">
          <ac:chgData name="Ambroise Lafont" userId="41641f61-f68e-411f-9f71-8e6497a8828f" providerId="ADAL" clId="{DB5EA1C8-ABA6-49D4-A17B-78167C9FA22F}" dt="2023-03-19T14:05:35.313" v="12116" actId="478"/>
          <ac:spMkLst>
            <pc:docMk/>
            <pc:sldMk cId="2768144383" sldId="404"/>
            <ac:spMk id="37" creationId="{884DC1F4-44A1-6DCC-874E-16368B8C5BF8}"/>
          </ac:spMkLst>
        </pc:spChg>
        <pc:spChg chg="del">
          <ac:chgData name="Ambroise Lafont" userId="41641f61-f68e-411f-9f71-8e6497a8828f" providerId="ADAL" clId="{DB5EA1C8-ABA6-49D4-A17B-78167C9FA22F}" dt="2023-03-19T14:05:35.313" v="12116" actId="478"/>
          <ac:spMkLst>
            <pc:docMk/>
            <pc:sldMk cId="2768144383" sldId="404"/>
            <ac:spMk id="38" creationId="{0BC87904-C00B-D79F-A736-AE29BBFBB698}"/>
          </ac:spMkLst>
        </pc:spChg>
        <pc:spChg chg="del">
          <ac:chgData name="Ambroise Lafont" userId="41641f61-f68e-411f-9f71-8e6497a8828f" providerId="ADAL" clId="{DB5EA1C8-ABA6-49D4-A17B-78167C9FA22F}" dt="2023-03-19T14:05:35.313" v="12116" actId="478"/>
          <ac:spMkLst>
            <pc:docMk/>
            <pc:sldMk cId="2768144383" sldId="404"/>
            <ac:spMk id="39" creationId="{64A10F02-3DAD-3EF7-2E0D-050B5A268AD0}"/>
          </ac:spMkLst>
        </pc:spChg>
        <pc:spChg chg="del">
          <ac:chgData name="Ambroise Lafont" userId="41641f61-f68e-411f-9f71-8e6497a8828f" providerId="ADAL" clId="{DB5EA1C8-ABA6-49D4-A17B-78167C9FA22F}" dt="2023-03-19T14:05:35.313" v="12116" actId="478"/>
          <ac:spMkLst>
            <pc:docMk/>
            <pc:sldMk cId="2768144383" sldId="404"/>
            <ac:spMk id="40" creationId="{313B02C5-B71C-8DE0-0D62-824943C501B9}"/>
          </ac:spMkLst>
        </pc:spChg>
        <pc:spChg chg="del">
          <ac:chgData name="Ambroise Lafont" userId="41641f61-f68e-411f-9f71-8e6497a8828f" providerId="ADAL" clId="{DB5EA1C8-ABA6-49D4-A17B-78167C9FA22F}" dt="2023-03-19T14:05:35.313" v="12116" actId="478"/>
          <ac:spMkLst>
            <pc:docMk/>
            <pc:sldMk cId="2768144383" sldId="404"/>
            <ac:spMk id="41" creationId="{0579D0EC-C8D6-17EC-D2B9-DEA9940D835D}"/>
          </ac:spMkLst>
        </pc:spChg>
        <pc:grpChg chg="del">
          <ac:chgData name="Ambroise Lafont" userId="41641f61-f68e-411f-9f71-8e6497a8828f" providerId="ADAL" clId="{DB5EA1C8-ABA6-49D4-A17B-78167C9FA22F}" dt="2023-03-19T14:06:36.486" v="12148" actId="478"/>
          <ac:grpSpMkLst>
            <pc:docMk/>
            <pc:sldMk cId="2768144383" sldId="404"/>
            <ac:grpSpMk id="5" creationId="{510B4D23-AB0B-07E7-0B1F-1A9777806293}"/>
          </ac:grpSpMkLst>
        </pc:grpChg>
        <pc:grpChg chg="del">
          <ac:chgData name="Ambroise Lafont" userId="41641f61-f68e-411f-9f71-8e6497a8828f" providerId="ADAL" clId="{DB5EA1C8-ABA6-49D4-A17B-78167C9FA22F}" dt="2023-03-19T14:06:36.486" v="12148" actId="478"/>
          <ac:grpSpMkLst>
            <pc:docMk/>
            <pc:sldMk cId="2768144383" sldId="404"/>
            <ac:grpSpMk id="16" creationId="{124BE2DE-829A-CC0F-7A8B-DB5D59F9BB6E}"/>
          </ac:grpSpMkLst>
        </pc:grpChg>
        <pc:picChg chg="del">
          <ac:chgData name="Ambroise Lafont" userId="41641f61-f68e-411f-9f71-8e6497a8828f" providerId="ADAL" clId="{DB5EA1C8-ABA6-49D4-A17B-78167C9FA22F}" dt="2023-03-19T14:06:36.486" v="12148" actId="478"/>
          <ac:picMkLst>
            <pc:docMk/>
            <pc:sldMk cId="2768144383" sldId="404"/>
            <ac:picMk id="22" creationId="{4926A68B-A891-34DD-A15C-BA29003BEB02}"/>
          </ac:picMkLst>
        </pc:picChg>
        <pc:cxnChg chg="del">
          <ac:chgData name="Ambroise Lafont" userId="41641f61-f68e-411f-9f71-8e6497a8828f" providerId="ADAL" clId="{DB5EA1C8-ABA6-49D4-A17B-78167C9FA22F}" dt="2023-03-19T14:05:35.313" v="12116" actId="478"/>
          <ac:cxnSpMkLst>
            <pc:docMk/>
            <pc:sldMk cId="2768144383" sldId="404"/>
            <ac:cxnSpMk id="6" creationId="{AF397B73-DE63-A44A-262E-1A04A2B5D56E}"/>
          </ac:cxnSpMkLst>
        </pc:cxnChg>
        <pc:cxnChg chg="del">
          <ac:chgData name="Ambroise Lafont" userId="41641f61-f68e-411f-9f71-8e6497a8828f" providerId="ADAL" clId="{DB5EA1C8-ABA6-49D4-A17B-78167C9FA22F}" dt="2023-03-19T14:06:36.486" v="12148" actId="478"/>
          <ac:cxnSpMkLst>
            <pc:docMk/>
            <pc:sldMk cId="2768144383" sldId="404"/>
            <ac:cxnSpMk id="15" creationId="{6FEE78C8-D834-36DC-FB5F-66B8A569DB59}"/>
          </ac:cxnSpMkLst>
        </pc:cxnChg>
        <pc:cxnChg chg="del mod">
          <ac:chgData name="Ambroise Lafont" userId="41641f61-f68e-411f-9f71-8e6497a8828f" providerId="ADAL" clId="{DB5EA1C8-ABA6-49D4-A17B-78167C9FA22F}" dt="2023-03-19T20:28:33.057" v="14110" actId="478"/>
          <ac:cxnSpMkLst>
            <pc:docMk/>
            <pc:sldMk cId="2768144383" sldId="404"/>
            <ac:cxnSpMk id="25" creationId="{4EEB2995-AD13-9F00-D3DE-0CEE5021E420}"/>
          </ac:cxnSpMkLst>
        </pc:cxnChg>
      </pc:sldChg>
      <pc:sldChg chg="addSp delSp modSp add mod modAnim modNotesTx">
        <pc:chgData name="Ambroise Lafont" userId="41641f61-f68e-411f-9f71-8e6497a8828f" providerId="ADAL" clId="{DB5EA1C8-ABA6-49D4-A17B-78167C9FA22F}" dt="2023-03-24T05:27:28.832" v="49555" actId="1076"/>
        <pc:sldMkLst>
          <pc:docMk/>
          <pc:sldMk cId="468525704" sldId="405"/>
        </pc:sldMkLst>
        <pc:spChg chg="mod">
          <ac:chgData name="Ambroise Lafont" userId="41641f61-f68e-411f-9f71-8e6497a8828f" providerId="ADAL" clId="{DB5EA1C8-ABA6-49D4-A17B-78167C9FA22F}" dt="2023-03-22T13:37:33.701" v="41137" actId="207"/>
          <ac:spMkLst>
            <pc:docMk/>
            <pc:sldMk cId="468525704" sldId="405"/>
            <ac:spMk id="2" creationId="{A417793E-32C8-6A9D-D17D-3744A9891EC9}"/>
          </ac:spMkLst>
        </pc:spChg>
        <pc:spChg chg="add mod">
          <ac:chgData name="Ambroise Lafont" userId="41641f61-f68e-411f-9f71-8e6497a8828f" providerId="ADAL" clId="{DB5EA1C8-ABA6-49D4-A17B-78167C9FA22F}" dt="2023-03-19T14:26:12.461" v="12824" actId="164"/>
          <ac:spMkLst>
            <pc:docMk/>
            <pc:sldMk cId="468525704" sldId="405"/>
            <ac:spMk id="4" creationId="{FA1A7D79-B03F-B2CF-CD98-EE6C65288D57}"/>
          </ac:spMkLst>
        </pc:spChg>
        <pc:spChg chg="add del mod">
          <ac:chgData name="Ambroise Lafont" userId="41641f61-f68e-411f-9f71-8e6497a8828f" providerId="ADAL" clId="{DB5EA1C8-ABA6-49D4-A17B-78167C9FA22F}" dt="2023-03-19T14:18:42.837" v="12685" actId="478"/>
          <ac:spMkLst>
            <pc:docMk/>
            <pc:sldMk cId="468525704" sldId="405"/>
            <ac:spMk id="5" creationId="{F9B7DEE2-2813-87D0-7C15-2C952C64DD6A}"/>
          </ac:spMkLst>
        </pc:spChg>
        <pc:spChg chg="add del mod">
          <ac:chgData name="Ambroise Lafont" userId="41641f61-f68e-411f-9f71-8e6497a8828f" providerId="ADAL" clId="{DB5EA1C8-ABA6-49D4-A17B-78167C9FA22F}" dt="2023-03-19T14:18:46.796" v="12686" actId="478"/>
          <ac:spMkLst>
            <pc:docMk/>
            <pc:sldMk cId="468525704" sldId="405"/>
            <ac:spMk id="6" creationId="{8E601472-30AA-14EB-5F7A-59CE3003E641}"/>
          </ac:spMkLst>
        </pc:spChg>
        <pc:spChg chg="add del mod">
          <ac:chgData name="Ambroise Lafont" userId="41641f61-f68e-411f-9f71-8e6497a8828f" providerId="ADAL" clId="{DB5EA1C8-ABA6-49D4-A17B-78167C9FA22F}" dt="2023-03-19T20:53:57.807" v="14650" actId="478"/>
          <ac:spMkLst>
            <pc:docMk/>
            <pc:sldMk cId="468525704" sldId="405"/>
            <ac:spMk id="6" creationId="{FAC53247-715E-4B39-16F3-3FCD2C638FE3}"/>
          </ac:spMkLst>
        </pc:spChg>
        <pc:spChg chg="add del mod">
          <ac:chgData name="Ambroise Lafont" userId="41641f61-f68e-411f-9f71-8e6497a8828f" providerId="ADAL" clId="{DB5EA1C8-ABA6-49D4-A17B-78167C9FA22F}" dt="2023-03-19T14:18:51.265" v="12687" actId="478"/>
          <ac:spMkLst>
            <pc:docMk/>
            <pc:sldMk cId="468525704" sldId="405"/>
            <ac:spMk id="7" creationId="{C9FFFA1E-9EFF-4F02-8EE7-F6E29AA33478}"/>
          </ac:spMkLst>
        </pc:spChg>
        <pc:spChg chg="add mod">
          <ac:chgData name="Ambroise Lafont" userId="41641f61-f68e-411f-9f71-8e6497a8828f" providerId="ADAL" clId="{DB5EA1C8-ABA6-49D4-A17B-78167C9FA22F}" dt="2023-03-19T14:26:12.461" v="12824" actId="164"/>
          <ac:spMkLst>
            <pc:docMk/>
            <pc:sldMk cId="468525704" sldId="405"/>
            <ac:spMk id="10" creationId="{AAB27010-5E67-2130-3AD3-84E1FCCF0F21}"/>
          </ac:spMkLst>
        </pc:spChg>
        <pc:spChg chg="mod">
          <ac:chgData name="Ambroise Lafont" userId="41641f61-f68e-411f-9f71-8e6497a8828f" providerId="ADAL" clId="{DB5EA1C8-ABA6-49D4-A17B-78167C9FA22F}" dt="2023-03-19T14:21:14.254" v="12743"/>
          <ac:spMkLst>
            <pc:docMk/>
            <pc:sldMk cId="468525704" sldId="405"/>
            <ac:spMk id="12" creationId="{D2DB7162-1E09-82A8-6F4A-CD870F9CB57D}"/>
          </ac:spMkLst>
        </pc:spChg>
        <pc:spChg chg="mod">
          <ac:chgData name="Ambroise Lafont" userId="41641f61-f68e-411f-9f71-8e6497a8828f" providerId="ADAL" clId="{DB5EA1C8-ABA6-49D4-A17B-78167C9FA22F}" dt="2023-03-19T14:21:14.254" v="12743"/>
          <ac:spMkLst>
            <pc:docMk/>
            <pc:sldMk cId="468525704" sldId="405"/>
            <ac:spMk id="13" creationId="{08D3FD44-365D-BD21-3727-F5859EB3D08F}"/>
          </ac:spMkLst>
        </pc:spChg>
        <pc:spChg chg="mod">
          <ac:chgData name="Ambroise Lafont" userId="41641f61-f68e-411f-9f71-8e6497a8828f" providerId="ADAL" clId="{DB5EA1C8-ABA6-49D4-A17B-78167C9FA22F}" dt="2023-03-24T05:27:03.958" v="49551" actId="20577"/>
          <ac:spMkLst>
            <pc:docMk/>
            <pc:sldMk cId="468525704" sldId="405"/>
            <ac:spMk id="14" creationId="{75432DE2-BF20-4686-83D7-C25CFB51E41E}"/>
          </ac:spMkLst>
        </pc:spChg>
        <pc:spChg chg="add mod">
          <ac:chgData name="Ambroise Lafont" userId="41641f61-f68e-411f-9f71-8e6497a8828f" providerId="ADAL" clId="{DB5EA1C8-ABA6-49D4-A17B-78167C9FA22F}" dt="2023-03-19T14:26:12.461" v="12824" actId="164"/>
          <ac:spMkLst>
            <pc:docMk/>
            <pc:sldMk cId="468525704" sldId="405"/>
            <ac:spMk id="16" creationId="{0B52A311-BF6F-E47E-6D78-2B8031AD2E03}"/>
          </ac:spMkLst>
        </pc:spChg>
        <pc:spChg chg="add mod">
          <ac:chgData name="Ambroise Lafont" userId="41641f61-f68e-411f-9f71-8e6497a8828f" providerId="ADAL" clId="{DB5EA1C8-ABA6-49D4-A17B-78167C9FA22F}" dt="2023-03-19T14:26:12.461" v="12824" actId="164"/>
          <ac:spMkLst>
            <pc:docMk/>
            <pc:sldMk cId="468525704" sldId="405"/>
            <ac:spMk id="17" creationId="{6390054F-BCCE-7799-5DE7-34C454270A7F}"/>
          </ac:spMkLst>
        </pc:spChg>
        <pc:spChg chg="add mod">
          <ac:chgData name="Ambroise Lafont" userId="41641f61-f68e-411f-9f71-8e6497a8828f" providerId="ADAL" clId="{DB5EA1C8-ABA6-49D4-A17B-78167C9FA22F}" dt="2023-03-19T14:26:12.461" v="12824" actId="164"/>
          <ac:spMkLst>
            <pc:docMk/>
            <pc:sldMk cId="468525704" sldId="405"/>
            <ac:spMk id="18" creationId="{EE07C016-622D-2B48-932E-B0661C0CF889}"/>
          </ac:spMkLst>
        </pc:spChg>
        <pc:spChg chg="add mod">
          <ac:chgData name="Ambroise Lafont" userId="41641f61-f68e-411f-9f71-8e6497a8828f" providerId="ADAL" clId="{DB5EA1C8-ABA6-49D4-A17B-78167C9FA22F}" dt="2023-03-19T14:26:12.461" v="12824" actId="164"/>
          <ac:spMkLst>
            <pc:docMk/>
            <pc:sldMk cId="468525704" sldId="405"/>
            <ac:spMk id="19" creationId="{6AD4BAAD-59EB-8E8B-3509-0CF3EE526F21}"/>
          </ac:spMkLst>
        </pc:spChg>
        <pc:spChg chg="add mod">
          <ac:chgData name="Ambroise Lafont" userId="41641f61-f68e-411f-9f71-8e6497a8828f" providerId="ADAL" clId="{DB5EA1C8-ABA6-49D4-A17B-78167C9FA22F}" dt="2023-03-19T14:26:12.461" v="12824" actId="164"/>
          <ac:spMkLst>
            <pc:docMk/>
            <pc:sldMk cId="468525704" sldId="405"/>
            <ac:spMk id="20" creationId="{5FB47FB0-B094-62E1-69E3-7DEDC091F29B}"/>
          </ac:spMkLst>
        </pc:spChg>
        <pc:spChg chg="del mod">
          <ac:chgData name="Ambroise Lafont" userId="41641f61-f68e-411f-9f71-8e6497a8828f" providerId="ADAL" clId="{DB5EA1C8-ABA6-49D4-A17B-78167C9FA22F}" dt="2023-03-19T20:53:55.026" v="14649" actId="478"/>
          <ac:spMkLst>
            <pc:docMk/>
            <pc:sldMk cId="468525704" sldId="405"/>
            <ac:spMk id="21" creationId="{F0DA884D-F130-8AC1-81A8-F4B4E95F2CF0}"/>
          </ac:spMkLst>
        </pc:spChg>
        <pc:spChg chg="add mod">
          <ac:chgData name="Ambroise Lafont" userId="41641f61-f68e-411f-9f71-8e6497a8828f" providerId="ADAL" clId="{DB5EA1C8-ABA6-49D4-A17B-78167C9FA22F}" dt="2023-03-19T14:26:12.461" v="12824" actId="164"/>
          <ac:spMkLst>
            <pc:docMk/>
            <pc:sldMk cId="468525704" sldId="405"/>
            <ac:spMk id="22" creationId="{4B953204-D6F2-16B8-9388-9523D358CB5A}"/>
          </ac:spMkLst>
        </pc:spChg>
        <pc:spChg chg="add mod">
          <ac:chgData name="Ambroise Lafont" userId="41641f61-f68e-411f-9f71-8e6497a8828f" providerId="ADAL" clId="{DB5EA1C8-ABA6-49D4-A17B-78167C9FA22F}" dt="2023-03-19T21:22:33.102" v="15104" actId="20577"/>
          <ac:spMkLst>
            <pc:docMk/>
            <pc:sldMk cId="468525704" sldId="405"/>
            <ac:spMk id="23" creationId="{BB385112-324A-8EB2-49EE-79CCC1986720}"/>
          </ac:spMkLst>
        </pc:spChg>
        <pc:spChg chg="del">
          <ac:chgData name="Ambroise Lafont" userId="41641f61-f68e-411f-9f71-8e6497a8828f" providerId="ADAL" clId="{DB5EA1C8-ABA6-49D4-A17B-78167C9FA22F}" dt="2023-03-19T14:17:41.349" v="12669" actId="478"/>
          <ac:spMkLst>
            <pc:docMk/>
            <pc:sldMk cId="468525704" sldId="405"/>
            <ac:spMk id="26" creationId="{CA62F035-C3B5-E4DC-B529-0120E37F5B57}"/>
          </ac:spMkLst>
        </pc:spChg>
        <pc:spChg chg="del">
          <ac:chgData name="Ambroise Lafont" userId="41641f61-f68e-411f-9f71-8e6497a8828f" providerId="ADAL" clId="{DB5EA1C8-ABA6-49D4-A17B-78167C9FA22F}" dt="2023-03-19T14:17:46.143" v="12670" actId="478"/>
          <ac:spMkLst>
            <pc:docMk/>
            <pc:sldMk cId="468525704" sldId="405"/>
            <ac:spMk id="27" creationId="{7816FB4C-70E5-57C0-69EB-5056CB1D65C2}"/>
          </ac:spMkLst>
        </pc:spChg>
        <pc:spChg chg="add mod">
          <ac:chgData name="Ambroise Lafont" userId="41641f61-f68e-411f-9f71-8e6497a8828f" providerId="ADAL" clId="{DB5EA1C8-ABA6-49D4-A17B-78167C9FA22F}" dt="2023-03-22T13:37:40.517" v="41138" actId="207"/>
          <ac:spMkLst>
            <pc:docMk/>
            <pc:sldMk cId="468525704" sldId="405"/>
            <ac:spMk id="28" creationId="{DFF2C7D3-09C8-0A7F-7536-6C62296FE707}"/>
          </ac:spMkLst>
        </pc:spChg>
        <pc:spChg chg="del">
          <ac:chgData name="Ambroise Lafont" userId="41641f61-f68e-411f-9f71-8e6497a8828f" providerId="ADAL" clId="{DB5EA1C8-ABA6-49D4-A17B-78167C9FA22F}" dt="2023-03-19T14:17:47.878" v="12671" actId="478"/>
          <ac:spMkLst>
            <pc:docMk/>
            <pc:sldMk cId="468525704" sldId="405"/>
            <ac:spMk id="29" creationId="{66786BAF-6D79-C721-9709-7D7196D14E67}"/>
          </ac:spMkLst>
        </pc:spChg>
        <pc:spChg chg="mod">
          <ac:chgData name="Ambroise Lafont" userId="41641f61-f68e-411f-9f71-8e6497a8828f" providerId="ADAL" clId="{DB5EA1C8-ABA6-49D4-A17B-78167C9FA22F}" dt="2023-03-22T13:38:02.532" v="41139" actId="13822"/>
          <ac:spMkLst>
            <pc:docMk/>
            <pc:sldMk cId="468525704" sldId="405"/>
            <ac:spMk id="32" creationId="{611F6964-B832-511C-9E1C-EF5248CF5FAE}"/>
          </ac:spMkLst>
        </pc:spChg>
        <pc:grpChg chg="add mod">
          <ac:chgData name="Ambroise Lafont" userId="41641f61-f68e-411f-9f71-8e6497a8828f" providerId="ADAL" clId="{DB5EA1C8-ABA6-49D4-A17B-78167C9FA22F}" dt="2023-03-19T14:28:32.766" v="13060" actId="1076"/>
          <ac:grpSpMkLst>
            <pc:docMk/>
            <pc:sldMk cId="468525704" sldId="405"/>
            <ac:grpSpMk id="11" creationId="{54D1AB02-492B-BAE9-118E-E19F6B117A4D}"/>
          </ac:grpSpMkLst>
        </pc:grpChg>
        <pc:grpChg chg="add mod">
          <ac:chgData name="Ambroise Lafont" userId="41641f61-f68e-411f-9f71-8e6497a8828f" providerId="ADAL" clId="{DB5EA1C8-ABA6-49D4-A17B-78167C9FA22F}" dt="2023-03-19T14:26:14.693" v="12843" actId="1035"/>
          <ac:grpSpMkLst>
            <pc:docMk/>
            <pc:sldMk cId="468525704" sldId="405"/>
            <ac:grpSpMk id="24" creationId="{556ED607-F20F-B934-08B4-62F77869FCE9}"/>
          </ac:grpSpMkLst>
        </pc:grpChg>
        <pc:picChg chg="add mod">
          <ac:chgData name="Ambroise Lafont" userId="41641f61-f68e-411f-9f71-8e6497a8828f" providerId="ADAL" clId="{DB5EA1C8-ABA6-49D4-A17B-78167C9FA22F}" dt="2023-03-24T05:27:28.832" v="49555" actId="1076"/>
          <ac:picMkLst>
            <pc:docMk/>
            <pc:sldMk cId="468525704" sldId="405"/>
            <ac:picMk id="15" creationId="{B680C1F9-0926-8E52-A515-74EDD6223624}"/>
          </ac:picMkLst>
        </pc:picChg>
        <pc:cxnChg chg="add mod">
          <ac:chgData name="Ambroise Lafont" userId="41641f61-f68e-411f-9f71-8e6497a8828f" providerId="ADAL" clId="{DB5EA1C8-ABA6-49D4-A17B-78167C9FA22F}" dt="2023-03-19T14:26:12.461" v="12824" actId="164"/>
          <ac:cxnSpMkLst>
            <pc:docMk/>
            <pc:sldMk cId="468525704" sldId="405"/>
            <ac:cxnSpMk id="8" creationId="{8CA1BCBB-2281-CE12-C217-73F2C630B328}"/>
          </ac:cxnSpMkLst>
        </pc:cxnChg>
        <pc:cxnChg chg="del mod">
          <ac:chgData name="Ambroise Lafont" userId="41641f61-f68e-411f-9f71-8e6497a8828f" providerId="ADAL" clId="{DB5EA1C8-ABA6-49D4-A17B-78167C9FA22F}" dt="2023-03-19T20:28:25.732" v="14109" actId="478"/>
          <ac:cxnSpMkLst>
            <pc:docMk/>
            <pc:sldMk cId="468525704" sldId="405"/>
            <ac:cxnSpMk id="25" creationId="{4EEB2995-AD13-9F00-D3DE-0CEE5021E420}"/>
          </ac:cxnSpMkLst>
        </pc:cxnChg>
      </pc:sldChg>
      <pc:sldChg chg="modSp add del mod ord">
        <pc:chgData name="Ambroise Lafont" userId="41641f61-f68e-411f-9f71-8e6497a8828f" providerId="ADAL" clId="{DB5EA1C8-ABA6-49D4-A17B-78167C9FA22F}" dt="2023-03-20T08:10:43.207" v="17907" actId="47"/>
        <pc:sldMkLst>
          <pc:docMk/>
          <pc:sldMk cId="513946418" sldId="406"/>
        </pc:sldMkLst>
        <pc:spChg chg="mod">
          <ac:chgData name="Ambroise Lafont" userId="41641f61-f68e-411f-9f71-8e6497a8828f" providerId="ADAL" clId="{DB5EA1C8-ABA6-49D4-A17B-78167C9FA22F}" dt="2023-03-19T21:34:35.556" v="15156" actId="20577"/>
          <ac:spMkLst>
            <pc:docMk/>
            <pc:sldMk cId="513946418" sldId="406"/>
            <ac:spMk id="2" creationId="{ED4170B7-D24C-56B4-3E5B-7404DC7D5681}"/>
          </ac:spMkLst>
        </pc:spChg>
      </pc:sldChg>
      <pc:sldChg chg="add del">
        <pc:chgData name="Ambroise Lafont" userId="41641f61-f68e-411f-9f71-8e6497a8828f" providerId="ADAL" clId="{DB5EA1C8-ABA6-49D4-A17B-78167C9FA22F}" dt="2023-03-19T20:28:14.960" v="14108" actId="47"/>
        <pc:sldMkLst>
          <pc:docMk/>
          <pc:sldMk cId="2187764713" sldId="406"/>
        </pc:sldMkLst>
      </pc:sldChg>
      <pc:sldChg chg="addSp delSp modSp add mod modNotesTx">
        <pc:chgData name="Ambroise Lafont" userId="41641f61-f68e-411f-9f71-8e6497a8828f" providerId="ADAL" clId="{DB5EA1C8-ABA6-49D4-A17B-78167C9FA22F}" dt="2023-03-23T15:30:25.316" v="46113" actId="20577"/>
        <pc:sldMkLst>
          <pc:docMk/>
          <pc:sldMk cId="2804210252" sldId="406"/>
        </pc:sldMkLst>
        <pc:spChg chg="mod">
          <ac:chgData name="Ambroise Lafont" userId="41641f61-f68e-411f-9f71-8e6497a8828f" providerId="ADAL" clId="{DB5EA1C8-ABA6-49D4-A17B-78167C9FA22F}" dt="2023-03-20T16:02:23.840" v="19734" actId="1076"/>
          <ac:spMkLst>
            <pc:docMk/>
            <pc:sldMk cId="2804210252" sldId="406"/>
            <ac:spMk id="3" creationId="{49A46BEE-29A6-D8E7-3E34-01D3549C694B}"/>
          </ac:spMkLst>
        </pc:spChg>
        <pc:spChg chg="add del mod">
          <ac:chgData name="Ambroise Lafont" userId="41641f61-f68e-411f-9f71-8e6497a8828f" providerId="ADAL" clId="{DB5EA1C8-ABA6-49D4-A17B-78167C9FA22F}" dt="2023-03-23T15:29:13.774" v="45881" actId="478"/>
          <ac:spMkLst>
            <pc:docMk/>
            <pc:sldMk cId="2804210252" sldId="406"/>
            <ac:spMk id="5" creationId="{B4CD2CC9-0EE4-DDC6-A795-C77E67E3C729}"/>
          </ac:spMkLst>
        </pc:spChg>
        <pc:spChg chg="mod">
          <ac:chgData name="Ambroise Lafont" userId="41641f61-f68e-411f-9f71-8e6497a8828f" providerId="ADAL" clId="{DB5EA1C8-ABA6-49D4-A17B-78167C9FA22F}" dt="2023-03-20T16:02:54.051" v="19768" actId="20577"/>
          <ac:spMkLst>
            <pc:docMk/>
            <pc:sldMk cId="2804210252" sldId="406"/>
            <ac:spMk id="6" creationId="{D4A02562-3421-3CA9-0E83-A19E4DBEAAC1}"/>
          </ac:spMkLst>
        </pc:spChg>
        <pc:spChg chg="add del mod">
          <ac:chgData name="Ambroise Lafont" userId="41641f61-f68e-411f-9f71-8e6497a8828f" providerId="ADAL" clId="{DB5EA1C8-ABA6-49D4-A17B-78167C9FA22F}" dt="2023-03-23T15:29:13.774" v="45883"/>
          <ac:spMkLst>
            <pc:docMk/>
            <pc:sldMk cId="2804210252" sldId="406"/>
            <ac:spMk id="7" creationId="{5FB765AC-7DE5-377E-6B28-682D386E37DB}"/>
          </ac:spMkLst>
        </pc:spChg>
        <pc:picChg chg="mod">
          <ac:chgData name="Ambroise Lafont" userId="41641f61-f68e-411f-9f71-8e6497a8828f" providerId="ADAL" clId="{DB5EA1C8-ABA6-49D4-A17B-78167C9FA22F}" dt="2023-03-23T15:27:58.016" v="45840" actId="1076"/>
          <ac:picMkLst>
            <pc:docMk/>
            <pc:sldMk cId="2804210252" sldId="406"/>
            <ac:picMk id="2" creationId="{6075DAD1-619F-0E0A-8193-AEFD06D788B9}"/>
          </ac:picMkLst>
        </pc:picChg>
      </pc:sldChg>
      <pc:sldChg chg="addSp modSp new del mod">
        <pc:chgData name="Ambroise Lafont" userId="41641f61-f68e-411f-9f71-8e6497a8828f" providerId="ADAL" clId="{DB5EA1C8-ABA6-49D4-A17B-78167C9FA22F}" dt="2023-03-19T16:43:55.935" v="13619" actId="47"/>
        <pc:sldMkLst>
          <pc:docMk/>
          <pc:sldMk cId="3131941392" sldId="406"/>
        </pc:sldMkLst>
        <pc:spChg chg="add mod">
          <ac:chgData name="Ambroise Lafont" userId="41641f61-f68e-411f-9f71-8e6497a8828f" providerId="ADAL" clId="{DB5EA1C8-ABA6-49D4-A17B-78167C9FA22F}" dt="2023-03-19T15:09:54.814" v="13543" actId="20577"/>
          <ac:spMkLst>
            <pc:docMk/>
            <pc:sldMk cId="3131941392" sldId="406"/>
            <ac:spMk id="3" creationId="{89E00A4D-0335-2742-7F33-2E6007A1EFA0}"/>
          </ac:spMkLst>
        </pc:spChg>
        <pc:spChg chg="add mod">
          <ac:chgData name="Ambroise Lafont" userId="41641f61-f68e-411f-9f71-8e6497a8828f" providerId="ADAL" clId="{DB5EA1C8-ABA6-49D4-A17B-78167C9FA22F}" dt="2023-03-19T15:14:46.268" v="13610" actId="1076"/>
          <ac:spMkLst>
            <pc:docMk/>
            <pc:sldMk cId="3131941392" sldId="406"/>
            <ac:spMk id="4" creationId="{2EF56BAE-52DC-59C0-EF15-C6D36AF8573D}"/>
          </ac:spMkLst>
        </pc:spChg>
        <pc:spChg chg="add mod">
          <ac:chgData name="Ambroise Lafont" userId="41641f61-f68e-411f-9f71-8e6497a8828f" providerId="ADAL" clId="{DB5EA1C8-ABA6-49D4-A17B-78167C9FA22F}" dt="2023-03-19T15:14:46.268" v="13610" actId="1076"/>
          <ac:spMkLst>
            <pc:docMk/>
            <pc:sldMk cId="3131941392" sldId="406"/>
            <ac:spMk id="5" creationId="{B4AC6878-C29B-FA1E-CA52-8F0C26E5367C}"/>
          </ac:spMkLst>
        </pc:spChg>
        <pc:spChg chg="add mod">
          <ac:chgData name="Ambroise Lafont" userId="41641f61-f68e-411f-9f71-8e6497a8828f" providerId="ADAL" clId="{DB5EA1C8-ABA6-49D4-A17B-78167C9FA22F}" dt="2023-03-19T15:14:46.268" v="13610" actId="1076"/>
          <ac:spMkLst>
            <pc:docMk/>
            <pc:sldMk cId="3131941392" sldId="406"/>
            <ac:spMk id="6" creationId="{1F3C7843-D172-D488-662A-B6C2F2865E27}"/>
          </ac:spMkLst>
        </pc:spChg>
        <pc:spChg chg="add mod">
          <ac:chgData name="Ambroise Lafont" userId="41641f61-f68e-411f-9f71-8e6497a8828f" providerId="ADAL" clId="{DB5EA1C8-ABA6-49D4-A17B-78167C9FA22F}" dt="2023-03-19T15:14:46.268" v="13610" actId="1076"/>
          <ac:spMkLst>
            <pc:docMk/>
            <pc:sldMk cId="3131941392" sldId="406"/>
            <ac:spMk id="7" creationId="{14A40FF4-4622-7EE1-2F47-965CF8439EC0}"/>
          </ac:spMkLst>
        </pc:spChg>
        <pc:spChg chg="add mod">
          <ac:chgData name="Ambroise Lafont" userId="41641f61-f68e-411f-9f71-8e6497a8828f" providerId="ADAL" clId="{DB5EA1C8-ABA6-49D4-A17B-78167C9FA22F}" dt="2023-03-19T15:14:46.268" v="13610" actId="1076"/>
          <ac:spMkLst>
            <pc:docMk/>
            <pc:sldMk cId="3131941392" sldId="406"/>
            <ac:spMk id="8" creationId="{5DED21B7-E8D6-F7FE-D367-C2344CECC0EF}"/>
          </ac:spMkLst>
        </pc:spChg>
        <pc:spChg chg="add mod">
          <ac:chgData name="Ambroise Lafont" userId="41641f61-f68e-411f-9f71-8e6497a8828f" providerId="ADAL" clId="{DB5EA1C8-ABA6-49D4-A17B-78167C9FA22F}" dt="2023-03-19T15:14:46.268" v="13610" actId="1076"/>
          <ac:spMkLst>
            <pc:docMk/>
            <pc:sldMk cId="3131941392" sldId="406"/>
            <ac:spMk id="9" creationId="{7FD29D0F-4EA0-2000-D628-90C5D9AF77AD}"/>
          </ac:spMkLst>
        </pc:spChg>
        <pc:spChg chg="add mod">
          <ac:chgData name="Ambroise Lafont" userId="41641f61-f68e-411f-9f71-8e6497a8828f" providerId="ADAL" clId="{DB5EA1C8-ABA6-49D4-A17B-78167C9FA22F}" dt="2023-03-19T15:14:51.531" v="13611" actId="1076"/>
          <ac:spMkLst>
            <pc:docMk/>
            <pc:sldMk cId="3131941392" sldId="406"/>
            <ac:spMk id="10" creationId="{5521DDE1-D0D6-A2C0-E950-D8B351FEA048}"/>
          </ac:spMkLst>
        </pc:spChg>
      </pc:sldChg>
      <pc:sldChg chg="addSp delSp modSp new del mod">
        <pc:chgData name="Ambroise Lafont" userId="41641f61-f68e-411f-9f71-8e6497a8828f" providerId="ADAL" clId="{DB5EA1C8-ABA6-49D4-A17B-78167C9FA22F}" dt="2023-03-21T06:54:45.738" v="20766" actId="2696"/>
        <pc:sldMkLst>
          <pc:docMk/>
          <pc:sldMk cId="271089122" sldId="407"/>
        </pc:sldMkLst>
        <pc:spChg chg="del">
          <ac:chgData name="Ambroise Lafont" userId="41641f61-f68e-411f-9f71-8e6497a8828f" providerId="ADAL" clId="{DB5EA1C8-ABA6-49D4-A17B-78167C9FA22F}" dt="2023-03-20T16:06:22.625" v="20031" actId="478"/>
          <ac:spMkLst>
            <pc:docMk/>
            <pc:sldMk cId="271089122" sldId="407"/>
            <ac:spMk id="2" creationId="{7718353B-5060-2FDA-1EE3-7EAE719B78E0}"/>
          </ac:spMkLst>
        </pc:spChg>
        <pc:spChg chg="del">
          <ac:chgData name="Ambroise Lafont" userId="41641f61-f68e-411f-9f71-8e6497a8828f" providerId="ADAL" clId="{DB5EA1C8-ABA6-49D4-A17B-78167C9FA22F}" dt="2023-03-20T16:06:22.625" v="20031" actId="478"/>
          <ac:spMkLst>
            <pc:docMk/>
            <pc:sldMk cId="271089122" sldId="407"/>
            <ac:spMk id="3" creationId="{D4EE0E57-3F3B-7340-089C-CFA3912BAE3B}"/>
          </ac:spMkLst>
        </pc:spChg>
        <pc:spChg chg="add mod">
          <ac:chgData name="Ambroise Lafont" userId="41641f61-f68e-411f-9f71-8e6497a8828f" providerId="ADAL" clId="{DB5EA1C8-ABA6-49D4-A17B-78167C9FA22F}" dt="2023-03-20T16:11:29.441" v="20135" actId="20577"/>
          <ac:spMkLst>
            <pc:docMk/>
            <pc:sldMk cId="271089122" sldId="407"/>
            <ac:spMk id="5" creationId="{AF3C75FD-DF07-A566-EC0D-0EE31B2635E0}"/>
          </ac:spMkLst>
        </pc:spChg>
        <pc:picChg chg="add mod">
          <ac:chgData name="Ambroise Lafont" userId="41641f61-f68e-411f-9f71-8e6497a8828f" providerId="ADAL" clId="{DB5EA1C8-ABA6-49D4-A17B-78167C9FA22F}" dt="2023-03-20T16:06:17.519" v="20030"/>
          <ac:picMkLst>
            <pc:docMk/>
            <pc:sldMk cId="271089122" sldId="407"/>
            <ac:picMk id="6" creationId="{6541F1EB-B07B-02C9-6597-F2F78B8AD3D9}"/>
          </ac:picMkLst>
        </pc:picChg>
      </pc:sldChg>
      <pc:sldChg chg="add del">
        <pc:chgData name="Ambroise Lafont" userId="41641f61-f68e-411f-9f71-8e6497a8828f" providerId="ADAL" clId="{DB5EA1C8-ABA6-49D4-A17B-78167C9FA22F}" dt="2023-03-19T21:56:23.718" v="15252" actId="47"/>
        <pc:sldMkLst>
          <pc:docMk/>
          <pc:sldMk cId="779764771" sldId="407"/>
        </pc:sldMkLst>
      </pc:sldChg>
      <pc:sldChg chg="modSp add del mod ord modNotesTx">
        <pc:chgData name="Ambroise Lafont" userId="41641f61-f68e-411f-9f71-8e6497a8828f" providerId="ADAL" clId="{DB5EA1C8-ABA6-49D4-A17B-78167C9FA22F}" dt="2023-03-23T15:46:55.736" v="46545" actId="2696"/>
        <pc:sldMkLst>
          <pc:docMk/>
          <pc:sldMk cId="878014782" sldId="407"/>
        </pc:sldMkLst>
        <pc:spChg chg="mod">
          <ac:chgData name="Ambroise Lafont" userId="41641f61-f68e-411f-9f71-8e6497a8828f" providerId="ADAL" clId="{DB5EA1C8-ABA6-49D4-A17B-78167C9FA22F}" dt="2023-03-23T15:46:44.146" v="46543" actId="20577"/>
          <ac:spMkLst>
            <pc:docMk/>
            <pc:sldMk cId="878014782" sldId="407"/>
            <ac:spMk id="5" creationId="{AF3C75FD-DF07-A566-EC0D-0EE31B2635E0}"/>
          </ac:spMkLst>
        </pc:spChg>
        <pc:picChg chg="mod">
          <ac:chgData name="Ambroise Lafont" userId="41641f61-f68e-411f-9f71-8e6497a8828f" providerId="ADAL" clId="{DB5EA1C8-ABA6-49D4-A17B-78167C9FA22F}" dt="2023-03-23T07:39:20.168" v="45335" actId="1076"/>
          <ac:picMkLst>
            <pc:docMk/>
            <pc:sldMk cId="878014782" sldId="407"/>
            <ac:picMk id="6" creationId="{6541F1EB-B07B-02C9-6597-F2F78B8AD3D9}"/>
          </ac:picMkLst>
        </pc:picChg>
      </pc:sldChg>
      <pc:sldChg chg="add del">
        <pc:chgData name="Ambroise Lafont" userId="41641f61-f68e-411f-9f71-8e6497a8828f" providerId="ADAL" clId="{DB5EA1C8-ABA6-49D4-A17B-78167C9FA22F}" dt="2023-03-21T06:55:22.564" v="20768" actId="2696"/>
        <pc:sldMkLst>
          <pc:docMk/>
          <pc:sldMk cId="2482333535" sldId="407"/>
        </pc:sldMkLst>
      </pc:sldChg>
      <pc:sldChg chg="modSp add del mod">
        <pc:chgData name="Ambroise Lafont" userId="41641f61-f68e-411f-9f71-8e6497a8828f" providerId="ADAL" clId="{DB5EA1C8-ABA6-49D4-A17B-78167C9FA22F}" dt="2023-03-23T16:55:47.963" v="48935" actId="47"/>
        <pc:sldMkLst>
          <pc:docMk/>
          <pc:sldMk cId="3347871742" sldId="407"/>
        </pc:sldMkLst>
        <pc:spChg chg="mod">
          <ac:chgData name="Ambroise Lafont" userId="41641f61-f68e-411f-9f71-8e6497a8828f" providerId="ADAL" clId="{DB5EA1C8-ABA6-49D4-A17B-78167C9FA22F}" dt="2023-03-23T16:54:41.422" v="48915" actId="20577"/>
          <ac:spMkLst>
            <pc:docMk/>
            <pc:sldMk cId="3347871742" sldId="407"/>
            <ac:spMk id="5" creationId="{AF3C75FD-DF07-A566-EC0D-0EE31B2635E0}"/>
          </ac:spMkLst>
        </pc:spChg>
      </pc:sldChg>
      <pc:sldChg chg="modSp add del mod">
        <pc:chgData name="Ambroise Lafont" userId="41641f61-f68e-411f-9f71-8e6497a8828f" providerId="ADAL" clId="{DB5EA1C8-ABA6-49D4-A17B-78167C9FA22F}" dt="2023-03-21T06:57:34.238" v="20835"/>
        <pc:sldMkLst>
          <pc:docMk/>
          <pc:sldMk cId="3760220348" sldId="407"/>
        </pc:sldMkLst>
        <pc:spChg chg="mod">
          <ac:chgData name="Ambroise Lafont" userId="41641f61-f68e-411f-9f71-8e6497a8828f" providerId="ADAL" clId="{DB5EA1C8-ABA6-49D4-A17B-78167C9FA22F}" dt="2023-03-21T06:57:33.356" v="20834" actId="20577"/>
          <ac:spMkLst>
            <pc:docMk/>
            <pc:sldMk cId="3760220348" sldId="407"/>
            <ac:spMk id="5" creationId="{AF3C75FD-DF07-A566-EC0D-0EE31B2635E0}"/>
          </ac:spMkLst>
        </pc:spChg>
      </pc:sldChg>
      <pc:sldChg chg="add del">
        <pc:chgData name="Ambroise Lafont" userId="41641f61-f68e-411f-9f71-8e6497a8828f" providerId="ADAL" clId="{DB5EA1C8-ABA6-49D4-A17B-78167C9FA22F}" dt="2023-03-21T12:41:10.315" v="32282" actId="2696"/>
        <pc:sldMkLst>
          <pc:docMk/>
          <pc:sldMk cId="0" sldId="408"/>
        </pc:sldMkLst>
      </pc:sldChg>
      <pc:sldChg chg="addSp delSp modSp add mod delAnim modAnim">
        <pc:chgData name="Ambroise Lafont" userId="41641f61-f68e-411f-9f71-8e6497a8828f" providerId="ADAL" clId="{DB5EA1C8-ABA6-49D4-A17B-78167C9FA22F}" dt="2023-03-22T20:33:40.817" v="42718" actId="1036"/>
        <pc:sldMkLst>
          <pc:docMk/>
          <pc:sldMk cId="0" sldId="416"/>
        </pc:sldMkLst>
        <pc:spChg chg="mod">
          <ac:chgData name="Ambroise Lafont" userId="41641f61-f68e-411f-9f71-8e6497a8828f" providerId="ADAL" clId="{DB5EA1C8-ABA6-49D4-A17B-78167C9FA22F}" dt="2023-03-22T19:25:05.070" v="41471" actId="1076"/>
          <ac:spMkLst>
            <pc:docMk/>
            <pc:sldMk cId="0" sldId="416"/>
            <ac:spMk id="2" creationId="{3C9EF82D-7013-6321-E75B-6ADFE105F725}"/>
          </ac:spMkLst>
        </pc:spChg>
        <pc:spChg chg="mod">
          <ac:chgData name="Ambroise Lafont" userId="41641f61-f68e-411f-9f71-8e6497a8828f" providerId="ADAL" clId="{DB5EA1C8-ABA6-49D4-A17B-78167C9FA22F}" dt="2023-03-22T20:33:40.817" v="42718" actId="1036"/>
          <ac:spMkLst>
            <pc:docMk/>
            <pc:sldMk cId="0" sldId="416"/>
            <ac:spMk id="3" creationId="{4061769C-C14A-E91A-D9BB-553735B7984E}"/>
          </ac:spMkLst>
        </pc:spChg>
        <pc:spChg chg="del mod">
          <ac:chgData name="Ambroise Lafont" userId="41641f61-f68e-411f-9f71-8e6497a8828f" providerId="ADAL" clId="{DB5EA1C8-ABA6-49D4-A17B-78167C9FA22F}" dt="2023-03-22T07:10:51.348" v="33403" actId="478"/>
          <ac:spMkLst>
            <pc:docMk/>
            <pc:sldMk cId="0" sldId="416"/>
            <ac:spMk id="5" creationId="{C2F4E991-DB92-DB57-6260-1EF0CFA9D694}"/>
          </ac:spMkLst>
        </pc:spChg>
        <pc:spChg chg="del mod">
          <ac:chgData name="Ambroise Lafont" userId="41641f61-f68e-411f-9f71-8e6497a8828f" providerId="ADAL" clId="{DB5EA1C8-ABA6-49D4-A17B-78167C9FA22F}" dt="2023-03-22T07:11:15.293" v="33446" actId="478"/>
          <ac:spMkLst>
            <pc:docMk/>
            <pc:sldMk cId="0" sldId="416"/>
            <ac:spMk id="6" creationId="{61F5E35B-AF1D-3F1F-1D5B-69D7898ED92C}"/>
          </ac:spMkLst>
        </pc:spChg>
        <pc:spChg chg="del">
          <ac:chgData name="Ambroise Lafont" userId="41641f61-f68e-411f-9f71-8e6497a8828f" providerId="ADAL" clId="{DB5EA1C8-ABA6-49D4-A17B-78167C9FA22F}" dt="2023-03-22T19:25:01.090" v="41470" actId="478"/>
          <ac:spMkLst>
            <pc:docMk/>
            <pc:sldMk cId="0" sldId="416"/>
            <ac:spMk id="8" creationId="{811A142C-F433-49EC-AF2B-7781117DDC94}"/>
          </ac:spMkLst>
        </pc:spChg>
        <pc:spChg chg="del">
          <ac:chgData name="Ambroise Lafont" userId="41641f61-f68e-411f-9f71-8e6497a8828f" providerId="ADAL" clId="{DB5EA1C8-ABA6-49D4-A17B-78167C9FA22F}" dt="2023-03-21T12:41:58.936" v="32285" actId="478"/>
          <ac:spMkLst>
            <pc:docMk/>
            <pc:sldMk cId="0" sldId="416"/>
            <ac:spMk id="9" creationId="{0B0C3B3E-D39F-16D4-668F-8AEA4F1EB4E1}"/>
          </ac:spMkLst>
        </pc:spChg>
        <pc:spChg chg="del">
          <ac:chgData name="Ambroise Lafont" userId="41641f61-f68e-411f-9f71-8e6497a8828f" providerId="ADAL" clId="{DB5EA1C8-ABA6-49D4-A17B-78167C9FA22F}" dt="2023-03-21T12:41:58.936" v="32285" actId="478"/>
          <ac:spMkLst>
            <pc:docMk/>
            <pc:sldMk cId="0" sldId="416"/>
            <ac:spMk id="10" creationId="{6A13CA84-6778-88A0-9F1D-7ACF51050D12}"/>
          </ac:spMkLst>
        </pc:spChg>
        <pc:spChg chg="del">
          <ac:chgData name="Ambroise Lafont" userId="41641f61-f68e-411f-9f71-8e6497a8828f" providerId="ADAL" clId="{DB5EA1C8-ABA6-49D4-A17B-78167C9FA22F}" dt="2023-03-21T12:41:54.808" v="32284" actId="478"/>
          <ac:spMkLst>
            <pc:docMk/>
            <pc:sldMk cId="0" sldId="416"/>
            <ac:spMk id="16" creationId="{35665D72-1B54-92EB-15DE-D0FBD1AA5077}"/>
          </ac:spMkLst>
        </pc:spChg>
        <pc:spChg chg="del">
          <ac:chgData name="Ambroise Lafont" userId="41641f61-f68e-411f-9f71-8e6497a8828f" providerId="ADAL" clId="{DB5EA1C8-ABA6-49D4-A17B-78167C9FA22F}" dt="2023-03-21T12:41:58.936" v="32285" actId="478"/>
          <ac:spMkLst>
            <pc:docMk/>
            <pc:sldMk cId="0" sldId="416"/>
            <ac:spMk id="17" creationId="{4847F52D-9124-3513-ECA5-D376A82E3A18}"/>
          </ac:spMkLst>
        </pc:spChg>
        <pc:picChg chg="del">
          <ac:chgData name="Ambroise Lafont" userId="41641f61-f68e-411f-9f71-8e6497a8828f" providerId="ADAL" clId="{DB5EA1C8-ABA6-49D4-A17B-78167C9FA22F}" dt="2023-03-21T12:41:54.808" v="32284" actId="478"/>
          <ac:picMkLst>
            <pc:docMk/>
            <pc:sldMk cId="0" sldId="416"/>
            <ac:picMk id="12" creationId="{EC58F783-49E5-82A1-83EA-5E6ED2071D7A}"/>
          </ac:picMkLst>
        </pc:picChg>
        <pc:picChg chg="del">
          <ac:chgData name="Ambroise Lafont" userId="41641f61-f68e-411f-9f71-8e6497a8828f" providerId="ADAL" clId="{DB5EA1C8-ABA6-49D4-A17B-78167C9FA22F}" dt="2023-03-21T12:41:54.808" v="32284" actId="478"/>
          <ac:picMkLst>
            <pc:docMk/>
            <pc:sldMk cId="0" sldId="416"/>
            <ac:picMk id="15" creationId="{7651BF05-E805-E2B1-FE59-05EBCE4F4C5F}"/>
          </ac:picMkLst>
        </pc:picChg>
        <pc:picChg chg="add mod">
          <ac:chgData name="Ambroise Lafont" userId="41641f61-f68e-411f-9f71-8e6497a8828f" providerId="ADAL" clId="{DB5EA1C8-ABA6-49D4-A17B-78167C9FA22F}" dt="2023-03-22T20:33:40.817" v="42718" actId="1036"/>
          <ac:picMkLst>
            <pc:docMk/>
            <pc:sldMk cId="0" sldId="416"/>
            <ac:picMk id="2050" creationId="{E5F590DF-B1CA-6C9C-2B24-BD6856DA1488}"/>
          </ac:picMkLst>
        </pc:picChg>
      </pc:sldChg>
      <pc:sldChg chg="addSp delSp modSp add del mod delAnim modAnim">
        <pc:chgData name="Ambroise Lafont" userId="41641f61-f68e-411f-9f71-8e6497a8828f" providerId="ADAL" clId="{DB5EA1C8-ABA6-49D4-A17B-78167C9FA22F}" dt="2023-03-22T11:01:52.767" v="35687" actId="2696"/>
        <pc:sldMkLst>
          <pc:docMk/>
          <pc:sldMk cId="2368076099" sldId="417"/>
        </pc:sldMkLst>
        <pc:spChg chg="del">
          <ac:chgData name="Ambroise Lafont" userId="41641f61-f68e-411f-9f71-8e6497a8828f" providerId="ADAL" clId="{DB5EA1C8-ABA6-49D4-A17B-78167C9FA22F}" dt="2023-03-22T08:16:47.842" v="33661" actId="478"/>
          <ac:spMkLst>
            <pc:docMk/>
            <pc:sldMk cId="2368076099" sldId="417"/>
            <ac:spMk id="3" creationId="{779969FA-2FC7-5E47-894A-BB30EFB5A7CD}"/>
          </ac:spMkLst>
        </pc:spChg>
        <pc:spChg chg="add del mod">
          <ac:chgData name="Ambroise Lafont" userId="41641f61-f68e-411f-9f71-8e6497a8828f" providerId="ADAL" clId="{DB5EA1C8-ABA6-49D4-A17B-78167C9FA22F}" dt="2023-03-22T08:22:33.039" v="33855"/>
          <ac:spMkLst>
            <pc:docMk/>
            <pc:sldMk cId="2368076099" sldId="417"/>
            <ac:spMk id="4" creationId="{8A0A52E9-BA7E-DDF5-34BB-46653F005FEC}"/>
          </ac:spMkLst>
        </pc:spChg>
        <pc:spChg chg="del">
          <ac:chgData name="Ambroise Lafont" userId="41641f61-f68e-411f-9f71-8e6497a8828f" providerId="ADAL" clId="{DB5EA1C8-ABA6-49D4-A17B-78167C9FA22F}" dt="2023-03-22T08:16:47.842" v="33661" actId="478"/>
          <ac:spMkLst>
            <pc:docMk/>
            <pc:sldMk cId="2368076099" sldId="417"/>
            <ac:spMk id="4" creationId="{AC714B73-F3D4-12FE-21CA-E51DFB0C466A}"/>
          </ac:spMkLst>
        </pc:spChg>
        <pc:spChg chg="mod">
          <ac:chgData name="Ambroise Lafont" userId="41641f61-f68e-411f-9f71-8e6497a8828f" providerId="ADAL" clId="{DB5EA1C8-ABA6-49D4-A17B-78167C9FA22F}" dt="2023-03-22T08:52:36.205" v="34532" actId="1035"/>
          <ac:spMkLst>
            <pc:docMk/>
            <pc:sldMk cId="2368076099" sldId="417"/>
            <ac:spMk id="5" creationId="{617F56C3-3232-1B25-3D6D-04C6BCAD126C}"/>
          </ac:spMkLst>
        </pc:spChg>
        <pc:spChg chg="del">
          <ac:chgData name="Ambroise Lafont" userId="41641f61-f68e-411f-9f71-8e6497a8828f" providerId="ADAL" clId="{DB5EA1C8-ABA6-49D4-A17B-78167C9FA22F}" dt="2023-03-22T08:16:47.842" v="33661" actId="478"/>
          <ac:spMkLst>
            <pc:docMk/>
            <pc:sldMk cId="2368076099" sldId="417"/>
            <ac:spMk id="6" creationId="{13B38F9B-8D4B-2DDE-DB2B-486ACC3A8B90}"/>
          </ac:spMkLst>
        </pc:spChg>
        <pc:spChg chg="add del mod">
          <ac:chgData name="Ambroise Lafont" userId="41641f61-f68e-411f-9f71-8e6497a8828f" providerId="ADAL" clId="{DB5EA1C8-ABA6-49D4-A17B-78167C9FA22F}" dt="2023-03-22T08:22:33.038" v="33853" actId="478"/>
          <ac:spMkLst>
            <pc:docMk/>
            <pc:sldMk cId="2368076099" sldId="417"/>
            <ac:spMk id="6" creationId="{F022A2DA-1468-6657-FFC9-D549EC2BCED5}"/>
          </ac:spMkLst>
        </pc:spChg>
        <pc:spChg chg="add del mod">
          <ac:chgData name="Ambroise Lafont" userId="41641f61-f68e-411f-9f71-8e6497a8828f" providerId="ADAL" clId="{DB5EA1C8-ABA6-49D4-A17B-78167C9FA22F}" dt="2023-03-22T08:23:26.993" v="33856" actId="478"/>
          <ac:spMkLst>
            <pc:docMk/>
            <pc:sldMk cId="2368076099" sldId="417"/>
            <ac:spMk id="7" creationId="{17F9220C-BCDA-AD0D-6309-C214D2DEF107}"/>
          </ac:spMkLst>
        </pc:spChg>
        <pc:spChg chg="add del mod">
          <ac:chgData name="Ambroise Lafont" userId="41641f61-f68e-411f-9f71-8e6497a8828f" providerId="ADAL" clId="{DB5EA1C8-ABA6-49D4-A17B-78167C9FA22F}" dt="2023-03-22T08:23:26.993" v="33856" actId="478"/>
          <ac:spMkLst>
            <pc:docMk/>
            <pc:sldMk cId="2368076099" sldId="417"/>
            <ac:spMk id="8" creationId="{EBB68791-F8BC-8B76-09F7-B59C54567F9C}"/>
          </ac:spMkLst>
        </pc:spChg>
        <pc:spChg chg="mod">
          <ac:chgData name="Ambroise Lafont" userId="41641f61-f68e-411f-9f71-8e6497a8828f" providerId="ADAL" clId="{DB5EA1C8-ABA6-49D4-A17B-78167C9FA22F}" dt="2023-03-22T08:51:52.425" v="34521" actId="1076"/>
          <ac:spMkLst>
            <pc:docMk/>
            <pc:sldMk cId="2368076099" sldId="417"/>
            <ac:spMk id="9" creationId="{8A10F2D3-765B-6EAB-04E6-3F926C7C138F}"/>
          </ac:spMkLst>
        </pc:spChg>
        <pc:spChg chg="add del mod">
          <ac:chgData name="Ambroise Lafont" userId="41641f61-f68e-411f-9f71-8e6497a8828f" providerId="ADAL" clId="{DB5EA1C8-ABA6-49D4-A17B-78167C9FA22F}" dt="2023-03-22T08:23:26.993" v="33856" actId="478"/>
          <ac:spMkLst>
            <pc:docMk/>
            <pc:sldMk cId="2368076099" sldId="417"/>
            <ac:spMk id="10" creationId="{06146B39-BAA4-9552-88F3-CAC8A865310B}"/>
          </ac:spMkLst>
        </pc:spChg>
        <pc:spChg chg="add del mod">
          <ac:chgData name="Ambroise Lafont" userId="41641f61-f68e-411f-9f71-8e6497a8828f" providerId="ADAL" clId="{DB5EA1C8-ABA6-49D4-A17B-78167C9FA22F}" dt="2023-03-22T08:26:44.969" v="34106" actId="478"/>
          <ac:spMkLst>
            <pc:docMk/>
            <pc:sldMk cId="2368076099" sldId="417"/>
            <ac:spMk id="11" creationId="{3FC47828-F99E-A71A-12C8-8683799D699F}"/>
          </ac:spMkLst>
        </pc:spChg>
        <pc:spChg chg="add del mod">
          <ac:chgData name="Ambroise Lafont" userId="41641f61-f68e-411f-9f71-8e6497a8828f" providerId="ADAL" clId="{DB5EA1C8-ABA6-49D4-A17B-78167C9FA22F}" dt="2023-03-22T08:32:27.539" v="34153" actId="478"/>
          <ac:spMkLst>
            <pc:docMk/>
            <pc:sldMk cId="2368076099" sldId="417"/>
            <ac:spMk id="12" creationId="{76B6872C-4376-754C-82F4-3FA2D1CD6559}"/>
          </ac:spMkLst>
        </pc:spChg>
        <pc:spChg chg="mod">
          <ac:chgData name="Ambroise Lafont" userId="41641f61-f68e-411f-9f71-8e6497a8828f" providerId="ADAL" clId="{DB5EA1C8-ABA6-49D4-A17B-78167C9FA22F}" dt="2023-03-22T10:22:18.251" v="34900" actId="1076"/>
          <ac:spMkLst>
            <pc:docMk/>
            <pc:sldMk cId="2368076099" sldId="417"/>
            <ac:spMk id="13" creationId="{A82EDB90-EA4D-8E07-E0B1-2B1EF734F8A5}"/>
          </ac:spMkLst>
        </pc:spChg>
        <pc:spChg chg="add mod">
          <ac:chgData name="Ambroise Lafont" userId="41641f61-f68e-411f-9f71-8e6497a8828f" providerId="ADAL" clId="{DB5EA1C8-ABA6-49D4-A17B-78167C9FA22F}" dt="2023-03-22T10:26:28.802" v="35032" actId="20577"/>
          <ac:spMkLst>
            <pc:docMk/>
            <pc:sldMk cId="2368076099" sldId="417"/>
            <ac:spMk id="14" creationId="{6BC8A3D7-09C5-DCF8-23C4-2CE215E19255}"/>
          </ac:spMkLst>
        </pc:spChg>
        <pc:spChg chg="del">
          <ac:chgData name="Ambroise Lafont" userId="41641f61-f68e-411f-9f71-8e6497a8828f" providerId="ADAL" clId="{DB5EA1C8-ABA6-49D4-A17B-78167C9FA22F}" dt="2023-03-22T08:16:47.842" v="33661" actId="478"/>
          <ac:spMkLst>
            <pc:docMk/>
            <pc:sldMk cId="2368076099" sldId="417"/>
            <ac:spMk id="14" creationId="{ACA880D6-6DFF-A6CA-C467-C4E4412C6C34}"/>
          </ac:spMkLst>
        </pc:spChg>
        <pc:spChg chg="add mod">
          <ac:chgData name="Ambroise Lafont" userId="41641f61-f68e-411f-9f71-8e6497a8828f" providerId="ADAL" clId="{DB5EA1C8-ABA6-49D4-A17B-78167C9FA22F}" dt="2023-03-22T10:27:01.312" v="35036" actId="1076"/>
          <ac:spMkLst>
            <pc:docMk/>
            <pc:sldMk cId="2368076099" sldId="417"/>
            <ac:spMk id="15" creationId="{2646A90D-D17C-466A-2CAA-6EEC13B95157}"/>
          </ac:spMkLst>
        </pc:spChg>
        <pc:spChg chg="del">
          <ac:chgData name="Ambroise Lafont" userId="41641f61-f68e-411f-9f71-8e6497a8828f" providerId="ADAL" clId="{DB5EA1C8-ABA6-49D4-A17B-78167C9FA22F}" dt="2023-03-22T08:16:47.842" v="33661" actId="478"/>
          <ac:spMkLst>
            <pc:docMk/>
            <pc:sldMk cId="2368076099" sldId="417"/>
            <ac:spMk id="15" creationId="{C822BEEF-0C63-A8AB-F269-682706A68E36}"/>
          </ac:spMkLst>
        </pc:spChg>
        <pc:spChg chg="add mod">
          <ac:chgData name="Ambroise Lafont" userId="41641f61-f68e-411f-9f71-8e6497a8828f" providerId="ADAL" clId="{DB5EA1C8-ABA6-49D4-A17B-78167C9FA22F}" dt="2023-03-22T10:22:13.820" v="34898" actId="20577"/>
          <ac:spMkLst>
            <pc:docMk/>
            <pc:sldMk cId="2368076099" sldId="417"/>
            <ac:spMk id="16" creationId="{9DF8D9C0-C3F0-7379-2071-A83055901731}"/>
          </ac:spMkLst>
        </pc:spChg>
        <pc:spChg chg="add mod">
          <ac:chgData name="Ambroise Lafont" userId="41641f61-f68e-411f-9f71-8e6497a8828f" providerId="ADAL" clId="{DB5EA1C8-ABA6-49D4-A17B-78167C9FA22F}" dt="2023-03-22T10:26:53.426" v="35035" actId="113"/>
          <ac:spMkLst>
            <pc:docMk/>
            <pc:sldMk cId="2368076099" sldId="417"/>
            <ac:spMk id="17" creationId="{0BACA55D-84CD-727A-F9B2-8165A897DDCB}"/>
          </ac:spMkLst>
        </pc:spChg>
        <pc:spChg chg="add mod">
          <ac:chgData name="Ambroise Lafont" userId="41641f61-f68e-411f-9f71-8e6497a8828f" providerId="ADAL" clId="{DB5EA1C8-ABA6-49D4-A17B-78167C9FA22F}" dt="2023-03-22T10:25:14.048" v="35015" actId="1076"/>
          <ac:spMkLst>
            <pc:docMk/>
            <pc:sldMk cId="2368076099" sldId="417"/>
            <ac:spMk id="18" creationId="{1D35F41D-EEE9-F0E8-0C35-3CDA0724D058}"/>
          </ac:spMkLst>
        </pc:spChg>
        <pc:spChg chg="add mod">
          <ac:chgData name="Ambroise Lafont" userId="41641f61-f68e-411f-9f71-8e6497a8828f" providerId="ADAL" clId="{DB5EA1C8-ABA6-49D4-A17B-78167C9FA22F}" dt="2023-03-22T10:25:44.224" v="35021" actId="1076"/>
          <ac:spMkLst>
            <pc:docMk/>
            <pc:sldMk cId="2368076099" sldId="417"/>
            <ac:spMk id="19" creationId="{2A1EFC30-DB47-2895-379B-D60B18FE0BDB}"/>
          </ac:spMkLst>
        </pc:spChg>
        <pc:spChg chg="del">
          <ac:chgData name="Ambroise Lafont" userId="41641f61-f68e-411f-9f71-8e6497a8828f" providerId="ADAL" clId="{DB5EA1C8-ABA6-49D4-A17B-78167C9FA22F}" dt="2023-03-22T08:16:47.842" v="33661" actId="478"/>
          <ac:spMkLst>
            <pc:docMk/>
            <pc:sldMk cId="2368076099" sldId="417"/>
            <ac:spMk id="22" creationId="{4159FF34-D236-CB31-0532-A9FD0E449E03}"/>
          </ac:spMkLst>
        </pc:spChg>
        <pc:spChg chg="add mod">
          <ac:chgData name="Ambroise Lafont" userId="41641f61-f68e-411f-9f71-8e6497a8828f" providerId="ADAL" clId="{DB5EA1C8-ABA6-49D4-A17B-78167C9FA22F}" dt="2023-03-22T10:27:59.117" v="35040" actId="1076"/>
          <ac:spMkLst>
            <pc:docMk/>
            <pc:sldMk cId="2368076099" sldId="417"/>
            <ac:spMk id="27" creationId="{A4700F7F-0A30-7DD8-8273-D13FCFD93FAE}"/>
          </ac:spMkLst>
        </pc:spChg>
        <pc:spChg chg="add mod">
          <ac:chgData name="Ambroise Lafont" userId="41641f61-f68e-411f-9f71-8e6497a8828f" providerId="ADAL" clId="{DB5EA1C8-ABA6-49D4-A17B-78167C9FA22F}" dt="2023-03-22T10:29:53.908" v="35048" actId="1076"/>
          <ac:spMkLst>
            <pc:docMk/>
            <pc:sldMk cId="2368076099" sldId="417"/>
            <ac:spMk id="28" creationId="{25C279F2-C3D1-5E08-65DE-A9683591E251}"/>
          </ac:spMkLst>
        </pc:spChg>
        <pc:spChg chg="add mod">
          <ac:chgData name="Ambroise Lafont" userId="41641f61-f68e-411f-9f71-8e6497a8828f" providerId="ADAL" clId="{DB5EA1C8-ABA6-49D4-A17B-78167C9FA22F}" dt="2023-03-22T10:26:08.529" v="35028" actId="1076"/>
          <ac:spMkLst>
            <pc:docMk/>
            <pc:sldMk cId="2368076099" sldId="417"/>
            <ac:spMk id="35" creationId="{AF84D3CD-2C59-291D-C2A8-0F6B75E5CF68}"/>
          </ac:spMkLst>
        </pc:spChg>
        <pc:spChg chg="add del mod">
          <ac:chgData name="Ambroise Lafont" userId="41641f61-f68e-411f-9f71-8e6497a8828f" providerId="ADAL" clId="{DB5EA1C8-ABA6-49D4-A17B-78167C9FA22F}" dt="2023-03-22T10:29:49.711" v="35047" actId="478"/>
          <ac:spMkLst>
            <pc:docMk/>
            <pc:sldMk cId="2368076099" sldId="417"/>
            <ac:spMk id="39" creationId="{A003D568-A13C-4C25-2308-9635B891CCC8}"/>
          </ac:spMkLst>
        </pc:spChg>
        <pc:grpChg chg="add mod">
          <ac:chgData name="Ambroise Lafont" userId="41641f61-f68e-411f-9f71-8e6497a8828f" providerId="ADAL" clId="{DB5EA1C8-ABA6-49D4-A17B-78167C9FA22F}" dt="2023-03-22T10:26:28.802" v="35032" actId="20577"/>
          <ac:grpSpMkLst>
            <pc:docMk/>
            <pc:sldMk cId="2368076099" sldId="417"/>
            <ac:grpSpMk id="41" creationId="{6376BD55-4B33-D4D6-4729-1EE408B99245}"/>
          </ac:grpSpMkLst>
        </pc:grpChg>
        <pc:picChg chg="add del mod">
          <ac:chgData name="Ambroise Lafont" userId="41641f61-f68e-411f-9f71-8e6497a8828f" providerId="ADAL" clId="{DB5EA1C8-ABA6-49D4-A17B-78167C9FA22F}" dt="2023-03-22T08:23:26.993" v="33856" actId="478"/>
          <ac:picMkLst>
            <pc:docMk/>
            <pc:sldMk cId="2368076099" sldId="417"/>
            <ac:picMk id="3" creationId="{7BBCBE81-58A0-0897-29E9-315B6DA8FCCC}"/>
          </ac:picMkLst>
        </pc:picChg>
        <pc:cxnChg chg="add mod">
          <ac:chgData name="Ambroise Lafont" userId="41641f61-f68e-411f-9f71-8e6497a8828f" providerId="ADAL" clId="{DB5EA1C8-ABA6-49D4-A17B-78167C9FA22F}" dt="2023-03-22T10:26:28.802" v="35032" actId="20577"/>
          <ac:cxnSpMkLst>
            <pc:docMk/>
            <pc:sldMk cId="2368076099" sldId="417"/>
            <ac:cxnSpMk id="21" creationId="{2C935276-AF91-EE25-EEDD-BBEB2532A9E7}"/>
          </ac:cxnSpMkLst>
        </pc:cxnChg>
        <pc:cxnChg chg="add mod">
          <ac:chgData name="Ambroise Lafont" userId="41641f61-f68e-411f-9f71-8e6497a8828f" providerId="ADAL" clId="{DB5EA1C8-ABA6-49D4-A17B-78167C9FA22F}" dt="2023-03-22T10:26:28.802" v="35032" actId="20577"/>
          <ac:cxnSpMkLst>
            <pc:docMk/>
            <pc:sldMk cId="2368076099" sldId="417"/>
            <ac:cxnSpMk id="23" creationId="{8F338A6B-9EF1-0B2A-E874-A65C260BEB59}"/>
          </ac:cxnSpMkLst>
        </pc:cxnChg>
        <pc:cxnChg chg="add mod">
          <ac:chgData name="Ambroise Lafont" userId="41641f61-f68e-411f-9f71-8e6497a8828f" providerId="ADAL" clId="{DB5EA1C8-ABA6-49D4-A17B-78167C9FA22F}" dt="2023-03-22T10:26:28.802" v="35032" actId="20577"/>
          <ac:cxnSpMkLst>
            <pc:docMk/>
            <pc:sldMk cId="2368076099" sldId="417"/>
            <ac:cxnSpMk id="25" creationId="{314A8581-0868-F086-5D2B-12810F1A35BC}"/>
          </ac:cxnSpMkLst>
        </pc:cxnChg>
        <pc:cxnChg chg="add mod">
          <ac:chgData name="Ambroise Lafont" userId="41641f61-f68e-411f-9f71-8e6497a8828f" providerId="ADAL" clId="{DB5EA1C8-ABA6-49D4-A17B-78167C9FA22F}" dt="2023-03-22T10:25:44.224" v="35021" actId="1076"/>
          <ac:cxnSpMkLst>
            <pc:docMk/>
            <pc:sldMk cId="2368076099" sldId="417"/>
            <ac:cxnSpMk id="30" creationId="{6783D0E0-CA4A-5E41-6963-51EA0726F08E}"/>
          </ac:cxnSpMkLst>
        </pc:cxnChg>
        <pc:cxnChg chg="add mod">
          <ac:chgData name="Ambroise Lafont" userId="41641f61-f68e-411f-9f71-8e6497a8828f" providerId="ADAL" clId="{DB5EA1C8-ABA6-49D4-A17B-78167C9FA22F}" dt="2023-03-22T10:26:05.824" v="35027" actId="1076"/>
          <ac:cxnSpMkLst>
            <pc:docMk/>
            <pc:sldMk cId="2368076099" sldId="417"/>
            <ac:cxnSpMk id="33" creationId="{B697FA2F-BD47-CD90-D00D-413955816F16}"/>
          </ac:cxnSpMkLst>
        </pc:cxnChg>
      </pc:sldChg>
      <pc:sldChg chg="delSp new del mod">
        <pc:chgData name="Ambroise Lafont" userId="41641f61-f68e-411f-9f71-8e6497a8828f" providerId="ADAL" clId="{DB5EA1C8-ABA6-49D4-A17B-78167C9FA22F}" dt="2023-03-22T10:14:22.610" v="34722" actId="47"/>
        <pc:sldMkLst>
          <pc:docMk/>
          <pc:sldMk cId="990021762" sldId="418"/>
        </pc:sldMkLst>
        <pc:spChg chg="del">
          <ac:chgData name="Ambroise Lafont" userId="41641f61-f68e-411f-9f71-8e6497a8828f" providerId="ADAL" clId="{DB5EA1C8-ABA6-49D4-A17B-78167C9FA22F}" dt="2023-03-22T10:14:20.187" v="34721" actId="478"/>
          <ac:spMkLst>
            <pc:docMk/>
            <pc:sldMk cId="990021762" sldId="418"/>
            <ac:spMk id="2" creationId="{8A53265E-B963-7C05-6489-386CCEA5437D}"/>
          </ac:spMkLst>
        </pc:spChg>
        <pc:spChg chg="del">
          <ac:chgData name="Ambroise Lafont" userId="41641f61-f68e-411f-9f71-8e6497a8828f" providerId="ADAL" clId="{DB5EA1C8-ABA6-49D4-A17B-78167C9FA22F}" dt="2023-03-22T10:14:20.187" v="34721" actId="478"/>
          <ac:spMkLst>
            <pc:docMk/>
            <pc:sldMk cId="990021762" sldId="418"/>
            <ac:spMk id="3" creationId="{A64D8EC8-AD58-45EC-668A-FFADD0E41C82}"/>
          </ac:spMkLst>
        </pc:spChg>
      </pc:sldChg>
      <pc:sldChg chg="addSp delSp modSp add del mod ord delAnim modAnim modNotesTx">
        <pc:chgData name="Ambroise Lafont" userId="41641f61-f68e-411f-9f71-8e6497a8828f" providerId="ADAL" clId="{DB5EA1C8-ABA6-49D4-A17B-78167C9FA22F}" dt="2023-03-23T15:46:55.736" v="46545" actId="2696"/>
        <pc:sldMkLst>
          <pc:docMk/>
          <pc:sldMk cId="2453292533" sldId="418"/>
        </pc:sldMkLst>
        <pc:spChg chg="add mod">
          <ac:chgData name="Ambroise Lafont" userId="41641f61-f68e-411f-9f71-8e6497a8828f" providerId="ADAL" clId="{DB5EA1C8-ABA6-49D4-A17B-78167C9FA22F}" dt="2023-03-23T15:41:23.468" v="46287" actId="1076"/>
          <ac:spMkLst>
            <pc:docMk/>
            <pc:sldMk cId="2453292533" sldId="418"/>
            <ac:spMk id="3" creationId="{24727F8A-2AA1-0A24-2045-3C3647C96FBB}"/>
          </ac:spMkLst>
        </pc:spChg>
        <pc:spChg chg="add del mod">
          <ac:chgData name="Ambroise Lafont" userId="41641f61-f68e-411f-9f71-8e6497a8828f" providerId="ADAL" clId="{DB5EA1C8-ABA6-49D4-A17B-78167C9FA22F}" dt="2023-03-22T10:41:55.423" v="35308" actId="478"/>
          <ac:spMkLst>
            <pc:docMk/>
            <pc:sldMk cId="2453292533" sldId="418"/>
            <ac:spMk id="3" creationId="{864E0C9C-CB27-2753-D113-9DC9D348B3FC}"/>
          </ac:spMkLst>
        </pc:spChg>
        <pc:spChg chg="add del mod">
          <ac:chgData name="Ambroise Lafont" userId="41641f61-f68e-411f-9f71-8e6497a8828f" providerId="ADAL" clId="{DB5EA1C8-ABA6-49D4-A17B-78167C9FA22F}" dt="2023-03-22T19:43:30.485" v="41676" actId="478"/>
          <ac:spMkLst>
            <pc:docMk/>
            <pc:sldMk cId="2453292533" sldId="418"/>
            <ac:spMk id="3" creationId="{B3A61290-5D3B-E560-256B-2AF02A5EADA8}"/>
          </ac:spMkLst>
        </pc:spChg>
        <pc:spChg chg="add del mod ord">
          <ac:chgData name="Ambroise Lafont" userId="41641f61-f68e-411f-9f71-8e6497a8828f" providerId="ADAL" clId="{DB5EA1C8-ABA6-49D4-A17B-78167C9FA22F}" dt="2023-03-22T10:54:52.255" v="35649" actId="478"/>
          <ac:spMkLst>
            <pc:docMk/>
            <pc:sldMk cId="2453292533" sldId="418"/>
            <ac:spMk id="4" creationId="{38A7AB82-BF41-75D3-5FAC-D0EEC58CAAB7}"/>
          </ac:spMkLst>
        </pc:spChg>
        <pc:spChg chg="add mod">
          <ac:chgData name="Ambroise Lafont" userId="41641f61-f68e-411f-9f71-8e6497a8828f" providerId="ADAL" clId="{DB5EA1C8-ABA6-49D4-A17B-78167C9FA22F}" dt="2023-03-23T15:41:37.085" v="46289" actId="403"/>
          <ac:spMkLst>
            <pc:docMk/>
            <pc:sldMk cId="2453292533" sldId="418"/>
            <ac:spMk id="4" creationId="{C7637CDC-9E58-E09C-3DBB-046AD47B7A95}"/>
          </ac:spMkLst>
        </pc:spChg>
        <pc:spChg chg="add del mod">
          <ac:chgData name="Ambroise Lafont" userId="41641f61-f68e-411f-9f71-8e6497a8828f" providerId="ADAL" clId="{DB5EA1C8-ABA6-49D4-A17B-78167C9FA22F}" dt="2023-03-22T19:17:25.628" v="41393" actId="478"/>
          <ac:spMkLst>
            <pc:docMk/>
            <pc:sldMk cId="2453292533" sldId="418"/>
            <ac:spMk id="4" creationId="{F1CA6822-B64D-37F0-8D27-D9DACE658F45}"/>
          </ac:spMkLst>
        </pc:spChg>
        <pc:spChg chg="del mod">
          <ac:chgData name="Ambroise Lafont" userId="41641f61-f68e-411f-9f71-8e6497a8828f" providerId="ADAL" clId="{DB5EA1C8-ABA6-49D4-A17B-78167C9FA22F}" dt="2023-03-22T13:30:39.068" v="40869" actId="478"/>
          <ac:spMkLst>
            <pc:docMk/>
            <pc:sldMk cId="2453292533" sldId="418"/>
            <ac:spMk id="5" creationId="{617F56C3-3232-1B25-3D6D-04C6BCAD126C}"/>
          </ac:spMkLst>
        </pc:spChg>
        <pc:spChg chg="add mod topLvl">
          <ac:chgData name="Ambroise Lafont" userId="41641f61-f68e-411f-9f71-8e6497a8828f" providerId="ADAL" clId="{DB5EA1C8-ABA6-49D4-A17B-78167C9FA22F}" dt="2023-03-22T20:11:04.916" v="42323" actId="1035"/>
          <ac:spMkLst>
            <pc:docMk/>
            <pc:sldMk cId="2453292533" sldId="418"/>
            <ac:spMk id="7" creationId="{ACD5CE1E-DEE9-E715-7668-1248D4284002}"/>
          </ac:spMkLst>
        </pc:spChg>
        <pc:spChg chg="add del mod">
          <ac:chgData name="Ambroise Lafont" userId="41641f61-f68e-411f-9f71-8e6497a8828f" providerId="ADAL" clId="{DB5EA1C8-ABA6-49D4-A17B-78167C9FA22F}" dt="2023-03-22T13:35:09.940" v="41050" actId="478"/>
          <ac:spMkLst>
            <pc:docMk/>
            <pc:sldMk cId="2453292533" sldId="418"/>
            <ac:spMk id="10" creationId="{1BDC4325-C0AE-4E0F-CA8A-FBBCA19D160F}"/>
          </ac:spMkLst>
        </pc:spChg>
        <pc:spChg chg="add del mod">
          <ac:chgData name="Ambroise Lafont" userId="41641f61-f68e-411f-9f71-8e6497a8828f" providerId="ADAL" clId="{DB5EA1C8-ABA6-49D4-A17B-78167C9FA22F}" dt="2023-03-22T10:54:49.508" v="35648" actId="478"/>
          <ac:spMkLst>
            <pc:docMk/>
            <pc:sldMk cId="2453292533" sldId="418"/>
            <ac:spMk id="10" creationId="{CD1F1916-3ACF-4C8F-2155-4056A6E9E885}"/>
          </ac:spMkLst>
        </pc:spChg>
        <pc:spChg chg="add del mod">
          <ac:chgData name="Ambroise Lafont" userId="41641f61-f68e-411f-9f71-8e6497a8828f" providerId="ADAL" clId="{DB5EA1C8-ABA6-49D4-A17B-78167C9FA22F}" dt="2023-03-23T06:14:33.621" v="44726" actId="478"/>
          <ac:spMkLst>
            <pc:docMk/>
            <pc:sldMk cId="2453292533" sldId="418"/>
            <ac:spMk id="11" creationId="{3A2FCEC8-9459-8CE0-FF67-364F073656C0}"/>
          </ac:spMkLst>
        </pc:spChg>
        <pc:spChg chg="add del">
          <ac:chgData name="Ambroise Lafont" userId="41641f61-f68e-411f-9f71-8e6497a8828f" providerId="ADAL" clId="{DB5EA1C8-ABA6-49D4-A17B-78167C9FA22F}" dt="2023-03-22T10:44:29.339" v="35395" actId="478"/>
          <ac:spMkLst>
            <pc:docMk/>
            <pc:sldMk cId="2453292533" sldId="418"/>
            <ac:spMk id="11" creationId="{BBCCE31A-A8D5-FBEA-2F9B-0521B449045B}"/>
          </ac:spMkLst>
        </pc:spChg>
        <pc:spChg chg="add del mod">
          <ac:chgData name="Ambroise Lafont" userId="41641f61-f68e-411f-9f71-8e6497a8828f" providerId="ADAL" clId="{DB5EA1C8-ABA6-49D4-A17B-78167C9FA22F}" dt="2023-03-22T19:30:45.882" v="41585" actId="478"/>
          <ac:spMkLst>
            <pc:docMk/>
            <pc:sldMk cId="2453292533" sldId="418"/>
            <ac:spMk id="12" creationId="{AAFA761F-7FCE-0959-8550-D588450F19FC}"/>
          </ac:spMkLst>
        </pc:spChg>
        <pc:spChg chg="mod">
          <ac:chgData name="Ambroise Lafont" userId="41641f61-f68e-411f-9f71-8e6497a8828f" providerId="ADAL" clId="{DB5EA1C8-ABA6-49D4-A17B-78167C9FA22F}" dt="2023-03-23T06:14:44.495" v="44727" actId="1076"/>
          <ac:spMkLst>
            <pc:docMk/>
            <pc:sldMk cId="2453292533" sldId="418"/>
            <ac:spMk id="13" creationId="{A82EDB90-EA4D-8E07-E0B1-2B1EF734F8A5}"/>
          </ac:spMkLst>
        </pc:spChg>
        <pc:spChg chg="mod">
          <ac:chgData name="Ambroise Lafont" userId="41641f61-f68e-411f-9f71-8e6497a8828f" providerId="ADAL" clId="{DB5EA1C8-ABA6-49D4-A17B-78167C9FA22F}" dt="2023-03-22T10:35:04.358" v="35154" actId="20577"/>
          <ac:spMkLst>
            <pc:docMk/>
            <pc:sldMk cId="2453292533" sldId="418"/>
            <ac:spMk id="14" creationId="{6BC8A3D7-09C5-DCF8-23C4-2CE215E19255}"/>
          </ac:spMkLst>
        </pc:spChg>
        <pc:spChg chg="del mod">
          <ac:chgData name="Ambroise Lafont" userId="41641f61-f68e-411f-9f71-8e6497a8828f" providerId="ADAL" clId="{DB5EA1C8-ABA6-49D4-A17B-78167C9FA22F}" dt="2023-03-22T10:41:57.837" v="35309" actId="478"/>
          <ac:spMkLst>
            <pc:docMk/>
            <pc:sldMk cId="2453292533" sldId="418"/>
            <ac:spMk id="15" creationId="{2646A90D-D17C-466A-2CAA-6EEC13B95157}"/>
          </ac:spMkLst>
        </pc:spChg>
        <pc:spChg chg="del">
          <ac:chgData name="Ambroise Lafont" userId="41641f61-f68e-411f-9f71-8e6497a8828f" providerId="ADAL" clId="{DB5EA1C8-ABA6-49D4-A17B-78167C9FA22F}" dt="2023-03-22T10:41:55.423" v="35308" actId="478"/>
          <ac:spMkLst>
            <pc:docMk/>
            <pc:sldMk cId="2453292533" sldId="418"/>
            <ac:spMk id="16" creationId="{9DF8D9C0-C3F0-7379-2071-A83055901731}"/>
          </ac:spMkLst>
        </pc:spChg>
        <pc:spChg chg="del mod">
          <ac:chgData name="Ambroise Lafont" userId="41641f61-f68e-411f-9f71-8e6497a8828f" providerId="ADAL" clId="{DB5EA1C8-ABA6-49D4-A17B-78167C9FA22F}" dt="2023-03-22T10:41:55.423" v="35308" actId="478"/>
          <ac:spMkLst>
            <pc:docMk/>
            <pc:sldMk cId="2453292533" sldId="418"/>
            <ac:spMk id="17" creationId="{0BACA55D-84CD-727A-F9B2-8165A897DDCB}"/>
          </ac:spMkLst>
        </pc:spChg>
        <pc:spChg chg="add mod">
          <ac:chgData name="Ambroise Lafont" userId="41641f61-f68e-411f-9f71-8e6497a8828f" providerId="ADAL" clId="{DB5EA1C8-ABA6-49D4-A17B-78167C9FA22F}" dt="2023-03-23T15:41:54.365" v="46290" actId="1076"/>
          <ac:spMkLst>
            <pc:docMk/>
            <pc:sldMk cId="2453292533" sldId="418"/>
            <ac:spMk id="17" creationId="{B11A6681-54A6-15C1-D8A2-84DA5942C206}"/>
          </ac:spMkLst>
        </pc:spChg>
        <pc:spChg chg="del mod">
          <ac:chgData name="Ambroise Lafont" userId="41641f61-f68e-411f-9f71-8e6497a8828f" providerId="ADAL" clId="{DB5EA1C8-ABA6-49D4-A17B-78167C9FA22F}" dt="2023-03-22T10:55:20.840" v="35655" actId="478"/>
          <ac:spMkLst>
            <pc:docMk/>
            <pc:sldMk cId="2453292533" sldId="418"/>
            <ac:spMk id="18" creationId="{1D35F41D-EEE9-F0E8-0C35-3CDA0724D058}"/>
          </ac:spMkLst>
        </pc:spChg>
        <pc:spChg chg="del mod">
          <ac:chgData name="Ambroise Lafont" userId="41641f61-f68e-411f-9f71-8e6497a8828f" providerId="ADAL" clId="{DB5EA1C8-ABA6-49D4-A17B-78167C9FA22F}" dt="2023-03-22T10:59:05.629" v="35681" actId="478"/>
          <ac:spMkLst>
            <pc:docMk/>
            <pc:sldMk cId="2453292533" sldId="418"/>
            <ac:spMk id="19" creationId="{2A1EFC30-DB47-2895-379B-D60B18FE0BDB}"/>
          </ac:spMkLst>
        </pc:spChg>
        <pc:spChg chg="add del mod">
          <ac:chgData name="Ambroise Lafont" userId="41641f61-f68e-411f-9f71-8e6497a8828f" providerId="ADAL" clId="{DB5EA1C8-ABA6-49D4-A17B-78167C9FA22F}" dt="2023-03-22T10:54:52.255" v="35649" actId="478"/>
          <ac:spMkLst>
            <pc:docMk/>
            <pc:sldMk cId="2453292533" sldId="418"/>
            <ac:spMk id="20" creationId="{8B718E3F-53BF-AFDD-6084-412B9F00DE2B}"/>
          </ac:spMkLst>
        </pc:spChg>
        <pc:spChg chg="add mod topLvl">
          <ac:chgData name="Ambroise Lafont" userId="41641f61-f68e-411f-9f71-8e6497a8828f" providerId="ADAL" clId="{DB5EA1C8-ABA6-49D4-A17B-78167C9FA22F}" dt="2023-03-23T15:41:02.617" v="46286" actId="14100"/>
          <ac:spMkLst>
            <pc:docMk/>
            <pc:sldMk cId="2453292533" sldId="418"/>
            <ac:spMk id="22" creationId="{8681AA8D-F02A-3183-FEBA-DEDDDF5F778B}"/>
          </ac:spMkLst>
        </pc:spChg>
        <pc:spChg chg="del">
          <ac:chgData name="Ambroise Lafont" userId="41641f61-f68e-411f-9f71-8e6497a8828f" providerId="ADAL" clId="{DB5EA1C8-ABA6-49D4-A17B-78167C9FA22F}" dt="2023-03-22T10:41:57.837" v="35309" actId="478"/>
          <ac:spMkLst>
            <pc:docMk/>
            <pc:sldMk cId="2453292533" sldId="418"/>
            <ac:spMk id="27" creationId="{A4700F7F-0A30-7DD8-8273-D13FCFD93FAE}"/>
          </ac:spMkLst>
        </pc:spChg>
        <pc:spChg chg="del">
          <ac:chgData name="Ambroise Lafont" userId="41641f61-f68e-411f-9f71-8e6497a8828f" providerId="ADAL" clId="{DB5EA1C8-ABA6-49D4-A17B-78167C9FA22F}" dt="2023-03-22T10:40:10.483" v="35237" actId="478"/>
          <ac:spMkLst>
            <pc:docMk/>
            <pc:sldMk cId="2453292533" sldId="418"/>
            <ac:spMk id="28" creationId="{25C279F2-C3D1-5E08-65DE-A9683591E251}"/>
          </ac:spMkLst>
        </pc:spChg>
        <pc:spChg chg="add del mod">
          <ac:chgData name="Ambroise Lafont" userId="41641f61-f68e-411f-9f71-8e6497a8828f" providerId="ADAL" clId="{DB5EA1C8-ABA6-49D4-A17B-78167C9FA22F}" dt="2023-03-22T20:26:08.522" v="42590" actId="478"/>
          <ac:spMkLst>
            <pc:docMk/>
            <pc:sldMk cId="2453292533" sldId="418"/>
            <ac:spMk id="29" creationId="{03595D11-003A-1A76-5A2F-A0FB4F44EB7E}"/>
          </ac:spMkLst>
        </pc:spChg>
        <pc:spChg chg="add mod">
          <ac:chgData name="Ambroise Lafont" userId="41641f61-f68e-411f-9f71-8e6497a8828f" providerId="ADAL" clId="{DB5EA1C8-ABA6-49D4-A17B-78167C9FA22F}" dt="2023-03-23T15:41:54.365" v="46290" actId="1076"/>
          <ac:spMkLst>
            <pc:docMk/>
            <pc:sldMk cId="2453292533" sldId="418"/>
            <ac:spMk id="33" creationId="{E23D8DAC-9B92-A0E1-2BEF-D10A3CDC9C61}"/>
          </ac:spMkLst>
        </pc:spChg>
        <pc:spChg chg="del mod">
          <ac:chgData name="Ambroise Lafont" userId="41641f61-f68e-411f-9f71-8e6497a8828f" providerId="ADAL" clId="{DB5EA1C8-ABA6-49D4-A17B-78167C9FA22F}" dt="2023-03-22T13:30:49.265" v="40871" actId="478"/>
          <ac:spMkLst>
            <pc:docMk/>
            <pc:sldMk cId="2453292533" sldId="418"/>
            <ac:spMk id="35" creationId="{AF84D3CD-2C59-291D-C2A8-0F6B75E5CF68}"/>
          </ac:spMkLst>
        </pc:spChg>
        <pc:spChg chg="add del mod">
          <ac:chgData name="Ambroise Lafont" userId="41641f61-f68e-411f-9f71-8e6497a8828f" providerId="ADAL" clId="{DB5EA1C8-ABA6-49D4-A17B-78167C9FA22F}" dt="2023-03-22T13:31:04.077" v="40919" actId="478"/>
          <ac:spMkLst>
            <pc:docMk/>
            <pc:sldMk cId="2453292533" sldId="418"/>
            <ac:spMk id="46" creationId="{7B974ACE-A28C-1CE6-A477-C3A0749707C2}"/>
          </ac:spMkLst>
        </pc:spChg>
        <pc:grpChg chg="add del mod">
          <ac:chgData name="Ambroise Lafont" userId="41641f61-f68e-411f-9f71-8e6497a8828f" providerId="ADAL" clId="{DB5EA1C8-ABA6-49D4-A17B-78167C9FA22F}" dt="2023-03-22T19:19:04.667" v="41430" actId="165"/>
          <ac:grpSpMkLst>
            <pc:docMk/>
            <pc:sldMk cId="2453292533" sldId="418"/>
            <ac:grpSpMk id="14" creationId="{EC6F62BE-FF1F-431F-2F9F-02036A9B8F35}"/>
          </ac:grpSpMkLst>
        </pc:grpChg>
        <pc:grpChg chg="del mod">
          <ac:chgData name="Ambroise Lafont" userId="41641f61-f68e-411f-9f71-8e6497a8828f" providerId="ADAL" clId="{DB5EA1C8-ABA6-49D4-A17B-78167C9FA22F}" dt="2023-03-22T10:41:55.423" v="35308" actId="478"/>
          <ac:grpSpMkLst>
            <pc:docMk/>
            <pc:sldMk cId="2453292533" sldId="418"/>
            <ac:grpSpMk id="41" creationId="{6376BD55-4B33-D4D6-4729-1EE408B99245}"/>
          </ac:grpSpMkLst>
        </pc:grpChg>
        <pc:picChg chg="add mod topLvl">
          <ac:chgData name="Ambroise Lafont" userId="41641f61-f68e-411f-9f71-8e6497a8828f" providerId="ADAL" clId="{DB5EA1C8-ABA6-49D4-A17B-78167C9FA22F}" dt="2023-03-22T20:14:44.998" v="42366" actId="1076"/>
          <ac:picMkLst>
            <pc:docMk/>
            <pc:sldMk cId="2453292533" sldId="418"/>
            <ac:picMk id="6" creationId="{AF756A06-B2D0-A0F6-3D65-BBA36B05FA73}"/>
          </ac:picMkLst>
        </pc:picChg>
        <pc:picChg chg="add mod topLvl">
          <ac:chgData name="Ambroise Lafont" userId="41641f61-f68e-411f-9f71-8e6497a8828f" providerId="ADAL" clId="{DB5EA1C8-ABA6-49D4-A17B-78167C9FA22F}" dt="2023-03-23T06:16:19.912" v="44728" actId="1076"/>
          <ac:picMkLst>
            <pc:docMk/>
            <pc:sldMk cId="2453292533" sldId="418"/>
            <ac:picMk id="8" creationId="{10128A57-DEE4-584A-63A6-51B20C22E7CB}"/>
          </ac:picMkLst>
        </pc:picChg>
        <pc:picChg chg="add del mod">
          <ac:chgData name="Ambroise Lafont" userId="41641f61-f68e-411f-9f71-8e6497a8828f" providerId="ADAL" clId="{DB5EA1C8-ABA6-49D4-A17B-78167C9FA22F}" dt="2023-03-22T19:42:30.719" v="41659" actId="478"/>
          <ac:picMkLst>
            <pc:docMk/>
            <pc:sldMk cId="2453292533" sldId="418"/>
            <ac:picMk id="21" creationId="{78333C2D-4C6A-959F-603B-79FB9484F87E}"/>
          </ac:picMkLst>
        </pc:picChg>
        <pc:picChg chg="add del mod">
          <ac:chgData name="Ambroise Lafont" userId="41641f61-f68e-411f-9f71-8e6497a8828f" providerId="ADAL" clId="{DB5EA1C8-ABA6-49D4-A17B-78167C9FA22F}" dt="2023-03-22T10:57:44.424" v="35669" actId="478"/>
          <ac:picMkLst>
            <pc:docMk/>
            <pc:sldMk cId="2453292533" sldId="418"/>
            <ac:picMk id="24" creationId="{DDDF7B83-E6FC-2D42-6C49-73089AD27A07}"/>
          </ac:picMkLst>
        </pc:picChg>
        <pc:picChg chg="add del mod">
          <ac:chgData name="Ambroise Lafont" userId="41641f61-f68e-411f-9f71-8e6497a8828f" providerId="ADAL" clId="{DB5EA1C8-ABA6-49D4-A17B-78167C9FA22F}" dt="2023-03-22T20:26:30.742" v="42593" actId="478"/>
          <ac:picMkLst>
            <pc:docMk/>
            <pc:sldMk cId="2453292533" sldId="418"/>
            <ac:picMk id="26" creationId="{6E1F99B0-C7F4-2FD9-730E-0306F882C696}"/>
          </ac:picMkLst>
        </pc:picChg>
        <pc:picChg chg="add mod">
          <ac:chgData name="Ambroise Lafont" userId="41641f61-f68e-411f-9f71-8e6497a8828f" providerId="ADAL" clId="{DB5EA1C8-ABA6-49D4-A17B-78167C9FA22F}" dt="2023-03-23T15:41:54.365" v="46290" actId="1076"/>
          <ac:picMkLst>
            <pc:docMk/>
            <pc:sldMk cId="2453292533" sldId="418"/>
            <ac:picMk id="30" creationId="{DBEF550E-2BF7-0DFF-274C-D1449BA3F56A}"/>
          </ac:picMkLst>
        </pc:picChg>
        <pc:picChg chg="add mod">
          <ac:chgData name="Ambroise Lafont" userId="41641f61-f68e-411f-9f71-8e6497a8828f" providerId="ADAL" clId="{DB5EA1C8-ABA6-49D4-A17B-78167C9FA22F}" dt="2023-03-23T15:41:54.365" v="46290" actId="1076"/>
          <ac:picMkLst>
            <pc:docMk/>
            <pc:sldMk cId="2453292533" sldId="418"/>
            <ac:picMk id="31" creationId="{005C72CF-3CE3-BAEE-9845-055AEBC70A5C}"/>
          </ac:picMkLst>
        </pc:picChg>
        <pc:picChg chg="add del mod">
          <ac:chgData name="Ambroise Lafont" userId="41641f61-f68e-411f-9f71-8e6497a8828f" providerId="ADAL" clId="{DB5EA1C8-ABA6-49D4-A17B-78167C9FA22F}" dt="2023-03-23T15:38:56.903" v="46271" actId="478"/>
          <ac:picMkLst>
            <pc:docMk/>
            <pc:sldMk cId="2453292533" sldId="418"/>
            <ac:picMk id="3074" creationId="{5FE7BC50-27D8-B8A3-63B2-2CE16919024B}"/>
          </ac:picMkLst>
        </pc:picChg>
        <pc:cxnChg chg="add del mod">
          <ac:chgData name="Ambroise Lafont" userId="41641f61-f68e-411f-9f71-8e6497a8828f" providerId="ADAL" clId="{DB5EA1C8-ABA6-49D4-A17B-78167C9FA22F}" dt="2023-03-22T20:12:31.577" v="42350" actId="478"/>
          <ac:cxnSpMkLst>
            <pc:docMk/>
            <pc:sldMk cId="2453292533" sldId="418"/>
            <ac:cxnSpMk id="16" creationId="{4043F27A-879C-EE5A-10F7-7B3A816F862D}"/>
          </ac:cxnSpMkLst>
        </pc:cxnChg>
        <pc:cxnChg chg="del mod">
          <ac:chgData name="Ambroise Lafont" userId="41641f61-f68e-411f-9f71-8e6497a8828f" providerId="ADAL" clId="{DB5EA1C8-ABA6-49D4-A17B-78167C9FA22F}" dt="2023-03-22T10:59:05.629" v="35681" actId="478"/>
          <ac:cxnSpMkLst>
            <pc:docMk/>
            <pc:sldMk cId="2453292533" sldId="418"/>
            <ac:cxnSpMk id="30" creationId="{6783D0E0-CA4A-5E41-6963-51EA0726F08E}"/>
          </ac:cxnSpMkLst>
        </pc:cxnChg>
        <pc:cxnChg chg="del mod ord">
          <ac:chgData name="Ambroise Lafont" userId="41641f61-f68e-411f-9f71-8e6497a8828f" providerId="ADAL" clId="{DB5EA1C8-ABA6-49D4-A17B-78167C9FA22F}" dt="2023-03-22T11:03:06.896" v="35719" actId="478"/>
          <ac:cxnSpMkLst>
            <pc:docMk/>
            <pc:sldMk cId="2453292533" sldId="418"/>
            <ac:cxnSpMk id="33" creationId="{B697FA2F-BD47-CD90-D00D-413955816F16}"/>
          </ac:cxnSpMkLst>
        </pc:cxnChg>
        <pc:cxnChg chg="add del mod">
          <ac:chgData name="Ambroise Lafont" userId="41641f61-f68e-411f-9f71-8e6497a8828f" providerId="ADAL" clId="{DB5EA1C8-ABA6-49D4-A17B-78167C9FA22F}" dt="2023-03-22T11:03:12.504" v="35721" actId="478"/>
          <ac:cxnSpMkLst>
            <pc:docMk/>
            <pc:sldMk cId="2453292533" sldId="418"/>
            <ac:cxnSpMk id="37" creationId="{07E64CB8-CF10-853D-ED17-7FD19C184BF6}"/>
          </ac:cxnSpMkLst>
        </pc:cxnChg>
        <pc:cxnChg chg="add del mod">
          <ac:chgData name="Ambroise Lafont" userId="41641f61-f68e-411f-9f71-8e6497a8828f" providerId="ADAL" clId="{DB5EA1C8-ABA6-49D4-A17B-78167C9FA22F}" dt="2023-03-22T11:03:12.504" v="35721" actId="478"/>
          <ac:cxnSpMkLst>
            <pc:docMk/>
            <pc:sldMk cId="2453292533" sldId="418"/>
            <ac:cxnSpMk id="42" creationId="{D8BABBB5-669C-AE97-2897-897DBCA05001}"/>
          </ac:cxnSpMkLst>
        </pc:cxnChg>
        <pc:cxnChg chg="add del mod">
          <ac:chgData name="Ambroise Lafont" userId="41641f61-f68e-411f-9f71-8e6497a8828f" providerId="ADAL" clId="{DB5EA1C8-ABA6-49D4-A17B-78167C9FA22F}" dt="2023-03-22T11:03:12.504" v="35721" actId="478"/>
          <ac:cxnSpMkLst>
            <pc:docMk/>
            <pc:sldMk cId="2453292533" sldId="418"/>
            <ac:cxnSpMk id="44" creationId="{F43AF14A-A3BC-E726-2E61-1F2F0CE87B5A}"/>
          </ac:cxnSpMkLst>
        </pc:cxnChg>
        <pc:cxnChg chg="add del mod">
          <ac:chgData name="Ambroise Lafont" userId="41641f61-f68e-411f-9f71-8e6497a8828f" providerId="ADAL" clId="{DB5EA1C8-ABA6-49D4-A17B-78167C9FA22F}" dt="2023-03-22T13:30:49.265" v="40871" actId="478"/>
          <ac:cxnSpMkLst>
            <pc:docMk/>
            <pc:sldMk cId="2453292533" sldId="418"/>
            <ac:cxnSpMk id="48" creationId="{0E524DAE-A149-A8D5-678B-56D7F8BFE1E1}"/>
          </ac:cxnSpMkLst>
        </pc:cxnChg>
      </pc:sldChg>
      <pc:sldChg chg="modSp add mod modNotesTx">
        <pc:chgData name="Ambroise Lafont" userId="41641f61-f68e-411f-9f71-8e6497a8828f" providerId="ADAL" clId="{DB5EA1C8-ABA6-49D4-A17B-78167C9FA22F}" dt="2023-03-23T17:12:03.678" v="49397" actId="20577"/>
        <pc:sldMkLst>
          <pc:docMk/>
          <pc:sldMk cId="3041514804" sldId="418"/>
        </pc:sldMkLst>
        <pc:spChg chg="mod">
          <ac:chgData name="Ambroise Lafont" userId="41641f61-f68e-411f-9f71-8e6497a8828f" providerId="ADAL" clId="{DB5EA1C8-ABA6-49D4-A17B-78167C9FA22F}" dt="2023-03-23T17:04:28.261" v="49115" actId="1076"/>
          <ac:spMkLst>
            <pc:docMk/>
            <pc:sldMk cId="3041514804" sldId="418"/>
            <ac:spMk id="13" creationId="{A82EDB90-EA4D-8E07-E0B1-2B1EF734F8A5}"/>
          </ac:spMkLst>
        </pc:spChg>
      </pc:sldChg>
      <pc:sldChg chg="add del">
        <pc:chgData name="Ambroise Lafont" userId="41641f61-f68e-411f-9f71-8e6497a8828f" providerId="ADAL" clId="{DB5EA1C8-ABA6-49D4-A17B-78167C9FA22F}" dt="2023-03-22T10:59:57.867" v="35686" actId="47"/>
        <pc:sldMkLst>
          <pc:docMk/>
          <pc:sldMk cId="527962809" sldId="419"/>
        </pc:sldMkLst>
      </pc:sldChg>
      <pc:sldChg chg="new del">
        <pc:chgData name="Ambroise Lafont" userId="41641f61-f68e-411f-9f71-8e6497a8828f" providerId="ADAL" clId="{DB5EA1C8-ABA6-49D4-A17B-78167C9FA22F}" dt="2023-03-22T11:06:01.766" v="35739" actId="47"/>
        <pc:sldMkLst>
          <pc:docMk/>
          <pc:sldMk cId="3830775268" sldId="419"/>
        </pc:sldMkLst>
      </pc:sldChg>
      <pc:sldChg chg="addSp delSp modSp add mod delAnim">
        <pc:chgData name="Ambroise Lafont" userId="41641f61-f68e-411f-9f71-8e6497a8828f" providerId="ADAL" clId="{DB5EA1C8-ABA6-49D4-A17B-78167C9FA22F}" dt="2023-03-22T11:09:12.378" v="36093" actId="113"/>
        <pc:sldMkLst>
          <pc:docMk/>
          <pc:sldMk cId="2570849280" sldId="420"/>
        </pc:sldMkLst>
        <pc:spChg chg="mod">
          <ac:chgData name="Ambroise Lafont" userId="41641f61-f68e-411f-9f71-8e6497a8828f" providerId="ADAL" clId="{DB5EA1C8-ABA6-49D4-A17B-78167C9FA22F}" dt="2023-03-22T11:05:59.141" v="35738" actId="20577"/>
          <ac:spMkLst>
            <pc:docMk/>
            <pc:sldMk cId="2570849280" sldId="420"/>
            <ac:spMk id="2" creationId="{42AAB63C-9553-6ACA-9BA9-DB3F9FF50DA9}"/>
          </ac:spMkLst>
        </pc:spChg>
        <pc:spChg chg="del">
          <ac:chgData name="Ambroise Lafont" userId="41641f61-f68e-411f-9f71-8e6497a8828f" providerId="ADAL" clId="{DB5EA1C8-ABA6-49D4-A17B-78167C9FA22F}" dt="2023-03-22T11:06:06.967" v="35740" actId="478"/>
          <ac:spMkLst>
            <pc:docMk/>
            <pc:sldMk cId="2570849280" sldId="420"/>
            <ac:spMk id="3" creationId="{EBA6456E-D161-2C32-7D8D-7311BB47E3F8}"/>
          </ac:spMkLst>
        </pc:spChg>
        <pc:spChg chg="del">
          <ac:chgData name="Ambroise Lafont" userId="41641f61-f68e-411f-9f71-8e6497a8828f" providerId="ADAL" clId="{DB5EA1C8-ABA6-49D4-A17B-78167C9FA22F}" dt="2023-03-22T11:06:06.967" v="35740" actId="478"/>
          <ac:spMkLst>
            <pc:docMk/>
            <pc:sldMk cId="2570849280" sldId="420"/>
            <ac:spMk id="4" creationId="{013BC1B4-BF38-31EF-DA2C-15CA43E81047}"/>
          </ac:spMkLst>
        </pc:spChg>
        <pc:spChg chg="del">
          <ac:chgData name="Ambroise Lafont" userId="41641f61-f68e-411f-9f71-8e6497a8828f" providerId="ADAL" clId="{DB5EA1C8-ABA6-49D4-A17B-78167C9FA22F}" dt="2023-03-22T11:06:06.967" v="35740" actId="478"/>
          <ac:spMkLst>
            <pc:docMk/>
            <pc:sldMk cId="2570849280" sldId="420"/>
            <ac:spMk id="5" creationId="{8B51B4BB-3629-21CA-1E22-1DE0AF92AE58}"/>
          </ac:spMkLst>
        </pc:spChg>
        <pc:spChg chg="del">
          <ac:chgData name="Ambroise Lafont" userId="41641f61-f68e-411f-9f71-8e6497a8828f" providerId="ADAL" clId="{DB5EA1C8-ABA6-49D4-A17B-78167C9FA22F}" dt="2023-03-22T11:06:09.998" v="35741" actId="478"/>
          <ac:spMkLst>
            <pc:docMk/>
            <pc:sldMk cId="2570849280" sldId="420"/>
            <ac:spMk id="8" creationId="{7933DAEE-4108-0526-DB97-3D7D7C7D47BF}"/>
          </ac:spMkLst>
        </pc:spChg>
        <pc:spChg chg="del">
          <ac:chgData name="Ambroise Lafont" userId="41641f61-f68e-411f-9f71-8e6497a8828f" providerId="ADAL" clId="{DB5EA1C8-ABA6-49D4-A17B-78167C9FA22F}" dt="2023-03-22T11:06:06.967" v="35740" actId="478"/>
          <ac:spMkLst>
            <pc:docMk/>
            <pc:sldMk cId="2570849280" sldId="420"/>
            <ac:spMk id="9" creationId="{B14E11B1-7995-E80D-A4AC-B685B5B57CF1}"/>
          </ac:spMkLst>
        </pc:spChg>
        <pc:spChg chg="add mod">
          <ac:chgData name="Ambroise Lafont" userId="41641f61-f68e-411f-9f71-8e6497a8828f" providerId="ADAL" clId="{DB5EA1C8-ABA6-49D4-A17B-78167C9FA22F}" dt="2023-03-22T11:09:12.378" v="36093" actId="113"/>
          <ac:spMkLst>
            <pc:docMk/>
            <pc:sldMk cId="2570849280" sldId="420"/>
            <ac:spMk id="10" creationId="{8701428B-0EA0-BE88-3FF7-D0E39394A632}"/>
          </ac:spMkLst>
        </pc:spChg>
        <pc:spChg chg="del">
          <ac:chgData name="Ambroise Lafont" userId="41641f61-f68e-411f-9f71-8e6497a8828f" providerId="ADAL" clId="{DB5EA1C8-ABA6-49D4-A17B-78167C9FA22F}" dt="2023-03-22T11:06:06.967" v="35740" actId="478"/>
          <ac:spMkLst>
            <pc:docMk/>
            <pc:sldMk cId="2570849280" sldId="420"/>
            <ac:spMk id="25" creationId="{AA3F7127-CDF2-59B2-EF6D-ADD868441C8B}"/>
          </ac:spMkLst>
        </pc:spChg>
        <pc:spChg chg="del">
          <ac:chgData name="Ambroise Lafont" userId="41641f61-f68e-411f-9f71-8e6497a8828f" providerId="ADAL" clId="{DB5EA1C8-ABA6-49D4-A17B-78167C9FA22F}" dt="2023-03-22T11:06:06.967" v="35740" actId="478"/>
          <ac:spMkLst>
            <pc:docMk/>
            <pc:sldMk cId="2570849280" sldId="420"/>
            <ac:spMk id="35" creationId="{E3BB6F2E-C992-2FD2-9ADE-54D4C5BF8F39}"/>
          </ac:spMkLst>
        </pc:spChg>
        <pc:cxnChg chg="del mod">
          <ac:chgData name="Ambroise Lafont" userId="41641f61-f68e-411f-9f71-8e6497a8828f" providerId="ADAL" clId="{DB5EA1C8-ABA6-49D4-A17B-78167C9FA22F}" dt="2023-03-22T11:06:06.967" v="35740" actId="478"/>
          <ac:cxnSpMkLst>
            <pc:docMk/>
            <pc:sldMk cId="2570849280" sldId="420"/>
            <ac:cxnSpMk id="7" creationId="{4CC2BE66-962F-D0B8-BBD8-EA3F11360C34}"/>
          </ac:cxnSpMkLst>
        </pc:cxnChg>
        <pc:cxnChg chg="del mod">
          <ac:chgData name="Ambroise Lafont" userId="41641f61-f68e-411f-9f71-8e6497a8828f" providerId="ADAL" clId="{DB5EA1C8-ABA6-49D4-A17B-78167C9FA22F}" dt="2023-03-22T11:06:06.967" v="35740" actId="478"/>
          <ac:cxnSpMkLst>
            <pc:docMk/>
            <pc:sldMk cId="2570849280" sldId="420"/>
            <ac:cxnSpMk id="17" creationId="{17624C97-C3E5-8538-917C-C386013A8856}"/>
          </ac:cxnSpMkLst>
        </pc:cxnChg>
        <pc:cxnChg chg="del">
          <ac:chgData name="Ambroise Lafont" userId="41641f61-f68e-411f-9f71-8e6497a8828f" providerId="ADAL" clId="{DB5EA1C8-ABA6-49D4-A17B-78167C9FA22F}" dt="2023-03-22T11:06:06.967" v="35740" actId="478"/>
          <ac:cxnSpMkLst>
            <pc:docMk/>
            <pc:sldMk cId="2570849280" sldId="420"/>
            <ac:cxnSpMk id="28" creationId="{E9DB4AF8-E326-1C45-EFCB-21CB9B98A188}"/>
          </ac:cxnSpMkLst>
        </pc:cxnChg>
        <pc:cxnChg chg="del">
          <ac:chgData name="Ambroise Lafont" userId="41641f61-f68e-411f-9f71-8e6497a8828f" providerId="ADAL" clId="{DB5EA1C8-ABA6-49D4-A17B-78167C9FA22F}" dt="2023-03-22T11:06:06.967" v="35740" actId="478"/>
          <ac:cxnSpMkLst>
            <pc:docMk/>
            <pc:sldMk cId="2570849280" sldId="420"/>
            <ac:cxnSpMk id="29" creationId="{5942A768-0F45-8740-A6C7-AE79A57E7F21}"/>
          </ac:cxnSpMkLst>
        </pc:cxnChg>
        <pc:cxnChg chg="del">
          <ac:chgData name="Ambroise Lafont" userId="41641f61-f68e-411f-9f71-8e6497a8828f" providerId="ADAL" clId="{DB5EA1C8-ABA6-49D4-A17B-78167C9FA22F}" dt="2023-03-22T11:06:06.967" v="35740" actId="478"/>
          <ac:cxnSpMkLst>
            <pc:docMk/>
            <pc:sldMk cId="2570849280" sldId="420"/>
            <ac:cxnSpMk id="31" creationId="{D0403960-3FD5-96DA-6389-FBA2A7609781}"/>
          </ac:cxnSpMkLst>
        </pc:cxnChg>
      </pc:sldChg>
      <pc:sldChg chg="addSp delSp modSp add del mod">
        <pc:chgData name="Ambroise Lafont" userId="41641f61-f68e-411f-9f71-8e6497a8828f" providerId="ADAL" clId="{DB5EA1C8-ABA6-49D4-A17B-78167C9FA22F}" dt="2023-03-23T16:56:05.118" v="48936" actId="20577"/>
        <pc:sldMkLst>
          <pc:docMk/>
          <pc:sldMk cId="2310673116" sldId="421"/>
        </pc:sldMkLst>
        <pc:spChg chg="add del mod">
          <ac:chgData name="Ambroise Lafont" userId="41641f61-f68e-411f-9f71-8e6497a8828f" providerId="ADAL" clId="{DB5EA1C8-ABA6-49D4-A17B-78167C9FA22F}" dt="2023-03-23T15:44:45.925" v="46455" actId="478"/>
          <ac:spMkLst>
            <pc:docMk/>
            <pc:sldMk cId="2310673116" sldId="421"/>
            <ac:spMk id="2" creationId="{AE297772-DBAF-6FFA-64D4-2F6F7AED16ED}"/>
          </ac:spMkLst>
        </pc:spChg>
        <pc:spChg chg="add mod">
          <ac:chgData name="Ambroise Lafont" userId="41641f61-f68e-411f-9f71-8e6497a8828f" providerId="ADAL" clId="{DB5EA1C8-ABA6-49D4-A17B-78167C9FA22F}" dt="2023-03-23T16:56:05.118" v="48936" actId="20577"/>
          <ac:spMkLst>
            <pc:docMk/>
            <pc:sldMk cId="2310673116" sldId="421"/>
            <ac:spMk id="3" creationId="{52613B03-84CB-3AE3-0A28-C52F84B65902}"/>
          </ac:spMkLst>
        </pc:spChg>
        <pc:spChg chg="mod">
          <ac:chgData name="Ambroise Lafont" userId="41641f61-f68e-411f-9f71-8e6497a8828f" providerId="ADAL" clId="{DB5EA1C8-ABA6-49D4-A17B-78167C9FA22F}" dt="2023-03-23T16:18:11.574" v="47553" actId="20577"/>
          <ac:spMkLst>
            <pc:docMk/>
            <pc:sldMk cId="2310673116" sldId="421"/>
            <ac:spMk id="6" creationId="{D4A02562-3421-3CA9-0E83-A19E4DBEAAC1}"/>
          </ac:spMkLst>
        </pc:spChg>
        <pc:picChg chg="mod">
          <ac:chgData name="Ambroise Lafont" userId="41641f61-f68e-411f-9f71-8e6497a8828f" providerId="ADAL" clId="{DB5EA1C8-ABA6-49D4-A17B-78167C9FA22F}" dt="2023-03-23T15:45:06.359" v="46458" actId="1076"/>
          <ac:picMkLst>
            <pc:docMk/>
            <pc:sldMk cId="2310673116" sldId="421"/>
            <ac:picMk id="7" creationId="{71AD545D-4772-345A-DC15-757649EE67A2}"/>
          </ac:picMkLst>
        </pc:picChg>
      </pc:sldChg>
      <pc:sldChg chg="add del">
        <pc:chgData name="Ambroise Lafont" userId="41641f61-f68e-411f-9f71-8e6497a8828f" providerId="ADAL" clId="{DB5EA1C8-ABA6-49D4-A17B-78167C9FA22F}" dt="2023-03-22T13:28:13.378" v="40742" actId="47"/>
        <pc:sldMkLst>
          <pc:docMk/>
          <pc:sldMk cId="4092425751" sldId="421"/>
        </pc:sldMkLst>
      </pc:sldChg>
      <pc:sldChg chg="addSp delSp modSp new del mod">
        <pc:chgData name="Ambroise Lafont" userId="41641f61-f68e-411f-9f71-8e6497a8828f" providerId="ADAL" clId="{DB5EA1C8-ABA6-49D4-A17B-78167C9FA22F}" dt="2023-03-22T19:49:40.129" v="41867" actId="47"/>
        <pc:sldMkLst>
          <pc:docMk/>
          <pc:sldMk cId="4217801581" sldId="421"/>
        </pc:sldMkLst>
        <pc:spChg chg="del">
          <ac:chgData name="Ambroise Lafont" userId="41641f61-f68e-411f-9f71-8e6497a8828f" providerId="ADAL" clId="{DB5EA1C8-ABA6-49D4-A17B-78167C9FA22F}" dt="2023-03-22T19:28:36.029" v="41582" actId="478"/>
          <ac:spMkLst>
            <pc:docMk/>
            <pc:sldMk cId="4217801581" sldId="421"/>
            <ac:spMk id="2" creationId="{22B5ECF3-BE28-F110-B6D8-16BDA0367B5A}"/>
          </ac:spMkLst>
        </pc:spChg>
        <pc:spChg chg="mod">
          <ac:chgData name="Ambroise Lafont" userId="41641f61-f68e-411f-9f71-8e6497a8828f" providerId="ADAL" clId="{DB5EA1C8-ABA6-49D4-A17B-78167C9FA22F}" dt="2023-03-22T19:28:53.549" v="41584" actId="20577"/>
          <ac:spMkLst>
            <pc:docMk/>
            <pc:sldMk cId="4217801581" sldId="421"/>
            <ac:spMk id="3" creationId="{99A1C07A-D64C-F385-1294-0E551B55BDC7}"/>
          </ac:spMkLst>
        </pc:spChg>
        <pc:spChg chg="add mod">
          <ac:chgData name="Ambroise Lafont" userId="41641f61-f68e-411f-9f71-8e6497a8828f" providerId="ADAL" clId="{DB5EA1C8-ABA6-49D4-A17B-78167C9FA22F}" dt="2023-03-22T19:28:49.180" v="41583"/>
          <ac:spMkLst>
            <pc:docMk/>
            <pc:sldMk cId="4217801581" sldId="421"/>
            <ac:spMk id="5" creationId="{49744AEE-F016-1E01-01F8-1934653FF804}"/>
          </ac:spMkLst>
        </pc:spChg>
      </pc:sldChg>
      <pc:sldChg chg="modSp add mod ord modNotesTx">
        <pc:chgData name="Ambroise Lafont" userId="41641f61-f68e-411f-9f71-8e6497a8828f" providerId="ADAL" clId="{DB5EA1C8-ABA6-49D4-A17B-78167C9FA22F}" dt="2023-03-23T17:10:38.925" v="49305" actId="20577"/>
        <pc:sldMkLst>
          <pc:docMk/>
          <pc:sldMk cId="524779802" sldId="422"/>
        </pc:sldMkLst>
        <pc:spChg chg="mod">
          <ac:chgData name="Ambroise Lafont" userId="41641f61-f68e-411f-9f71-8e6497a8828f" providerId="ADAL" clId="{DB5EA1C8-ABA6-49D4-A17B-78167C9FA22F}" dt="2023-03-23T16:55:42.495" v="48933" actId="1076"/>
          <ac:spMkLst>
            <pc:docMk/>
            <pc:sldMk cId="524779802" sldId="422"/>
            <ac:spMk id="3" creationId="{52613B03-84CB-3AE3-0A28-C52F84B65902}"/>
          </ac:spMkLst>
        </pc:spChg>
        <pc:spChg chg="mod">
          <ac:chgData name="Ambroise Lafont" userId="41641f61-f68e-411f-9f71-8e6497a8828f" providerId="ADAL" clId="{DB5EA1C8-ABA6-49D4-A17B-78167C9FA22F}" dt="2023-03-23T16:55:45.659" v="48934" actId="1076"/>
          <ac:spMkLst>
            <pc:docMk/>
            <pc:sldMk cId="524779802" sldId="422"/>
            <ac:spMk id="6" creationId="{D4A02562-3421-3CA9-0E83-A19E4DBEAAC1}"/>
          </ac:spMkLst>
        </pc:spChg>
      </pc:sldChg>
      <pc:sldChg chg="modSp add del mod">
        <pc:chgData name="Ambroise Lafont" userId="41641f61-f68e-411f-9f71-8e6497a8828f" providerId="ADAL" clId="{DB5EA1C8-ABA6-49D4-A17B-78167C9FA22F}" dt="2023-03-23T15:46:48.794" v="46544" actId="47"/>
        <pc:sldMkLst>
          <pc:docMk/>
          <pc:sldMk cId="925722006" sldId="422"/>
        </pc:sldMkLst>
        <pc:spChg chg="mod">
          <ac:chgData name="Ambroise Lafont" userId="41641f61-f68e-411f-9f71-8e6497a8828f" providerId="ADAL" clId="{DB5EA1C8-ABA6-49D4-A17B-78167C9FA22F}" dt="2023-03-23T15:45:58.359" v="46516" actId="1076"/>
          <ac:spMkLst>
            <pc:docMk/>
            <pc:sldMk cId="925722006" sldId="422"/>
            <ac:spMk id="3" creationId="{52613B03-84CB-3AE3-0A28-C52F84B6590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EC47B-454D-4D51-8CE9-769BE72944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0B13D0E-140E-47F2-9291-2A313C69646A}">
      <dgm:prSet/>
      <dgm:spPr/>
      <dgm:t>
        <a:bodyPr/>
        <a:lstStyle/>
        <a:p>
          <a:pPr>
            <a:lnSpc>
              <a:spcPct val="100000"/>
            </a:lnSpc>
          </a:pPr>
          <a:r>
            <a:rPr lang="en-US" b="1" dirty="0"/>
            <a:t>Notion de </a:t>
          </a:r>
          <a:r>
            <a:rPr lang="en-US" b="1" dirty="0" err="1"/>
            <a:t>langages</a:t>
          </a:r>
          <a:r>
            <a:rPr lang="en-US" b="1" dirty="0"/>
            <a:t> de programmation</a:t>
          </a:r>
          <a:r>
            <a:rPr lang="en-US" b="1" baseline="30000" dirty="0"/>
            <a:t>1</a:t>
          </a:r>
        </a:p>
        <a:p>
          <a:pPr>
            <a:lnSpc>
              <a:spcPct val="100000"/>
            </a:lnSpc>
          </a:pPr>
          <a:endParaRPr lang="en-US" b="1" baseline="30000" dirty="0"/>
        </a:p>
      </dgm:t>
    </dgm:pt>
    <dgm:pt modelId="{E0C3FE9C-EDD2-4619-B251-C36A638F23E9}" type="parTrans" cxnId="{38B76A63-D609-4316-9B27-342311763E43}">
      <dgm:prSet/>
      <dgm:spPr/>
      <dgm:t>
        <a:bodyPr/>
        <a:lstStyle/>
        <a:p>
          <a:endParaRPr lang="en-US"/>
        </a:p>
      </dgm:t>
    </dgm:pt>
    <dgm:pt modelId="{0EFAEC9B-AD26-40FF-BC9F-113232E0245F}" type="sibTrans" cxnId="{38B76A63-D609-4316-9B27-342311763E43}">
      <dgm:prSet/>
      <dgm:spPr/>
      <dgm:t>
        <a:bodyPr/>
        <a:lstStyle/>
        <a:p>
          <a:endParaRPr lang="en-US"/>
        </a:p>
      </dgm:t>
    </dgm:pt>
    <dgm:pt modelId="{C109795C-BF73-4A92-AD91-C6CBEAD6B678}">
      <dgm:prSet custT="1"/>
      <dgm:spPr/>
      <dgm:t>
        <a:bodyPr/>
        <a:lstStyle/>
        <a:p>
          <a:pPr>
            <a:lnSpc>
              <a:spcPct val="100000"/>
            </a:lnSpc>
          </a:pPr>
          <a:r>
            <a:rPr lang="en-US" sz="1800" b="1" dirty="0" err="1">
              <a:solidFill>
                <a:schemeClr val="tx1"/>
              </a:solidFill>
            </a:rPr>
            <a:t>FoSSaCS</a:t>
          </a:r>
          <a:r>
            <a:rPr lang="en-US" sz="1800" b="1" dirty="0">
              <a:solidFill>
                <a:schemeClr val="tx1"/>
              </a:solidFill>
            </a:rPr>
            <a:t> </a:t>
          </a:r>
          <a:r>
            <a:rPr lang="en-US" sz="1800" dirty="0">
              <a:solidFill>
                <a:schemeClr val="tx1"/>
              </a:solidFill>
            </a:rPr>
            <a:t>2022, </a:t>
          </a:r>
          <a:r>
            <a:rPr lang="en-US" sz="1800" b="1" dirty="0">
              <a:solidFill>
                <a:srgbClr val="0000FF"/>
              </a:solidFill>
            </a:rPr>
            <a:t>LMCS </a:t>
          </a:r>
          <a:r>
            <a:rPr lang="en-US" sz="1800" dirty="0">
              <a:solidFill>
                <a:srgbClr val="0000FF"/>
              </a:solidFill>
            </a:rPr>
            <a:t>2021 &amp; 2022</a:t>
          </a:r>
          <a:r>
            <a:rPr lang="en-US" sz="1800" dirty="0">
              <a:solidFill>
                <a:schemeClr val="tx1"/>
              </a:solidFill>
            </a:rPr>
            <a:t>, </a:t>
          </a:r>
          <a:r>
            <a:rPr lang="en-US" sz="2200" b="1" dirty="0"/>
            <a:t>POPL</a:t>
          </a:r>
          <a:r>
            <a:rPr lang="en-US" sz="1800" dirty="0"/>
            <a:t> 2020</a:t>
          </a:r>
          <a:r>
            <a:rPr lang="en-US" sz="1800" dirty="0">
              <a:solidFill>
                <a:schemeClr val="tx1"/>
              </a:solidFill>
            </a:rPr>
            <a:t>, </a:t>
          </a:r>
          <a:r>
            <a:rPr lang="en-US" sz="1800" b="1" dirty="0">
              <a:solidFill>
                <a:schemeClr val="tx1"/>
              </a:solidFill>
            </a:rPr>
            <a:t>FSCD </a:t>
          </a:r>
          <a:r>
            <a:rPr lang="en-US" sz="1800" dirty="0">
              <a:solidFill>
                <a:schemeClr val="tx1"/>
              </a:solidFill>
            </a:rPr>
            <a:t>2020 &amp; </a:t>
          </a:r>
          <a:r>
            <a:rPr lang="en-US" sz="1800" b="0" dirty="0">
              <a:solidFill>
                <a:schemeClr val="tx1"/>
              </a:solidFill>
            </a:rPr>
            <a:t>2019</a:t>
          </a:r>
          <a:r>
            <a:rPr lang="en-US" sz="1800" dirty="0">
              <a:solidFill>
                <a:schemeClr val="tx1"/>
              </a:solidFill>
            </a:rPr>
            <a:t>, </a:t>
          </a:r>
          <a:r>
            <a:rPr lang="en-US" sz="1800" b="1" dirty="0">
              <a:solidFill>
                <a:schemeClr val="tx1"/>
              </a:solidFill>
            </a:rPr>
            <a:t>CSL </a:t>
          </a:r>
          <a:r>
            <a:rPr lang="en-US" sz="1800" dirty="0">
              <a:solidFill>
                <a:schemeClr val="tx1"/>
              </a:solidFill>
            </a:rPr>
            <a:t>2018</a:t>
          </a:r>
        </a:p>
      </dgm:t>
    </dgm:pt>
    <dgm:pt modelId="{6EA2E245-DFDE-4169-B168-E7250C3B79F5}" type="parTrans" cxnId="{819DE871-AF11-4C45-91CC-5A70DD531A74}">
      <dgm:prSet/>
      <dgm:spPr/>
      <dgm:t>
        <a:bodyPr/>
        <a:lstStyle/>
        <a:p>
          <a:endParaRPr lang="en-US"/>
        </a:p>
      </dgm:t>
    </dgm:pt>
    <dgm:pt modelId="{D99E3014-A786-4FAB-9F87-0C4F17DDB201}" type="sibTrans" cxnId="{819DE871-AF11-4C45-91CC-5A70DD531A74}">
      <dgm:prSet/>
      <dgm:spPr/>
      <dgm:t>
        <a:bodyPr/>
        <a:lstStyle/>
        <a:p>
          <a:endParaRPr lang="en-US"/>
        </a:p>
      </dgm:t>
    </dgm:pt>
    <dgm:pt modelId="{0C509266-873F-4063-8F75-A0FFB47F924D}">
      <dgm:prSet custT="1"/>
      <dgm:spPr/>
      <dgm:t>
        <a:bodyPr/>
        <a:lstStyle/>
        <a:p>
          <a:pPr>
            <a:lnSpc>
              <a:spcPct val="100000"/>
            </a:lnSpc>
          </a:pPr>
          <a:r>
            <a:rPr lang="en-US" sz="1900" b="1" dirty="0" err="1"/>
            <a:t>Équivalences</a:t>
          </a:r>
          <a:r>
            <a:rPr lang="en-US" sz="1900" b="1" dirty="0"/>
            <a:t> de programmes</a:t>
          </a:r>
          <a:r>
            <a:rPr lang="en-US" sz="1900" b="1" baseline="30000" dirty="0"/>
            <a:t>2</a:t>
          </a:r>
          <a:endParaRPr lang="en-US" sz="2800" baseline="30000" dirty="0"/>
        </a:p>
      </dgm:t>
    </dgm:pt>
    <dgm:pt modelId="{9376EF51-8FCB-4E78-AA38-109804E3A68C}" type="parTrans" cxnId="{012432DF-7E86-4F7C-A7CB-2806C53B66BA}">
      <dgm:prSet/>
      <dgm:spPr/>
      <dgm:t>
        <a:bodyPr/>
        <a:lstStyle/>
        <a:p>
          <a:endParaRPr lang="en-US"/>
        </a:p>
      </dgm:t>
    </dgm:pt>
    <dgm:pt modelId="{0393C272-F89D-45BB-8761-32DD1986A49F}" type="sibTrans" cxnId="{012432DF-7E86-4F7C-A7CB-2806C53B66BA}">
      <dgm:prSet/>
      <dgm:spPr/>
      <dgm:t>
        <a:bodyPr/>
        <a:lstStyle/>
        <a:p>
          <a:endParaRPr lang="en-US"/>
        </a:p>
      </dgm:t>
    </dgm:pt>
    <dgm:pt modelId="{D0174FA9-65FA-4314-8146-43157A08AB24}">
      <dgm:prSet custT="1"/>
      <dgm:spPr/>
      <dgm:t>
        <a:bodyPr/>
        <a:lstStyle/>
        <a:p>
          <a:pPr>
            <a:lnSpc>
              <a:spcPct val="100000"/>
            </a:lnSpc>
          </a:pPr>
          <a:r>
            <a:rPr lang="en-US" sz="1800" b="1" dirty="0">
              <a:solidFill>
                <a:srgbClr val="0000FF"/>
              </a:solidFill>
            </a:rPr>
            <a:t>LMCS </a:t>
          </a:r>
          <a:r>
            <a:rPr lang="en-US" sz="1800" dirty="0">
              <a:solidFill>
                <a:srgbClr val="0000FF"/>
              </a:solidFill>
            </a:rPr>
            <a:t>2022</a:t>
          </a:r>
          <a:r>
            <a:rPr lang="en-US" sz="1800" dirty="0"/>
            <a:t>, </a:t>
          </a:r>
          <a:r>
            <a:rPr lang="en-US" sz="2200" b="1" dirty="0"/>
            <a:t>LICS</a:t>
          </a:r>
          <a:r>
            <a:rPr lang="en-US" sz="1800" b="1" dirty="0"/>
            <a:t> </a:t>
          </a:r>
          <a:r>
            <a:rPr lang="en-US" sz="1800" b="0" dirty="0">
              <a:solidFill>
                <a:schemeClr val="tx1"/>
              </a:solidFill>
            </a:rPr>
            <a:t>2020</a:t>
          </a:r>
          <a:endParaRPr lang="en-US" sz="1800" dirty="0"/>
        </a:p>
      </dgm:t>
    </dgm:pt>
    <dgm:pt modelId="{5E985B5A-773B-47BB-83C7-17F7F1B354F5}" type="parTrans" cxnId="{3D451145-99CC-4996-AD9A-33FAB7E94FCB}">
      <dgm:prSet/>
      <dgm:spPr/>
      <dgm:t>
        <a:bodyPr/>
        <a:lstStyle/>
        <a:p>
          <a:endParaRPr lang="en-US"/>
        </a:p>
      </dgm:t>
    </dgm:pt>
    <dgm:pt modelId="{B3020AB2-DE31-4888-BD9B-A60511E9AD3C}" type="sibTrans" cxnId="{3D451145-99CC-4996-AD9A-33FAB7E94FCB}">
      <dgm:prSet/>
      <dgm:spPr/>
      <dgm:t>
        <a:bodyPr/>
        <a:lstStyle/>
        <a:p>
          <a:endParaRPr lang="en-US"/>
        </a:p>
      </dgm:t>
    </dgm:pt>
    <dgm:pt modelId="{5D2EB5E3-6923-4C32-9550-DD8B7787D253}">
      <dgm:prSet/>
      <dgm:spPr/>
      <dgm:t>
        <a:bodyPr/>
        <a:lstStyle/>
        <a:p>
          <a:pPr>
            <a:lnSpc>
              <a:spcPct val="100000"/>
            </a:lnSpc>
          </a:pPr>
          <a:r>
            <a:rPr lang="en-US" b="1" dirty="0" err="1"/>
            <a:t>Théorie</a:t>
          </a:r>
          <a:r>
            <a:rPr lang="en-US" b="1" dirty="0"/>
            <a:t> des types</a:t>
          </a:r>
          <a:r>
            <a:rPr lang="en-US" b="1" baseline="30000" dirty="0"/>
            <a:t>3</a:t>
          </a:r>
          <a:r>
            <a:rPr lang="en-US" b="1" dirty="0"/>
            <a:t>
</a:t>
          </a:r>
          <a:r>
            <a:rPr lang="en-US" dirty="0"/>
            <a:t>Construction de types </a:t>
          </a:r>
          <a:r>
            <a:rPr lang="en-US" dirty="0" err="1"/>
            <a:t>inductifs</a:t>
          </a:r>
          <a:r>
            <a:rPr lang="en-US" dirty="0"/>
            <a:t> </a:t>
          </a:r>
          <a:r>
            <a:rPr lang="en-US" dirty="0" err="1"/>
            <a:t>avancés</a:t>
          </a:r>
          <a:endParaRPr lang="en-US" baseline="30000" dirty="0"/>
        </a:p>
      </dgm:t>
    </dgm:pt>
    <dgm:pt modelId="{B436C429-D5C5-4EC8-8FB8-39A09F82FC20}" type="parTrans" cxnId="{F8724A45-EE7A-487D-A0F0-82A99446C844}">
      <dgm:prSet/>
      <dgm:spPr/>
      <dgm:t>
        <a:bodyPr/>
        <a:lstStyle/>
        <a:p>
          <a:endParaRPr lang="en-US"/>
        </a:p>
      </dgm:t>
    </dgm:pt>
    <dgm:pt modelId="{AA745CEF-945C-4D52-A1AD-C3AAD50A14EC}" type="sibTrans" cxnId="{F8724A45-EE7A-487D-A0F0-82A99446C844}">
      <dgm:prSet/>
      <dgm:spPr/>
      <dgm:t>
        <a:bodyPr/>
        <a:lstStyle/>
        <a:p>
          <a:endParaRPr lang="en-US"/>
        </a:p>
      </dgm:t>
    </dgm:pt>
    <dgm:pt modelId="{1CF83A65-F787-42DF-9C26-20DE846595DB}">
      <dgm:prSet custT="1"/>
      <dgm:spPr/>
      <dgm:t>
        <a:bodyPr/>
        <a:lstStyle/>
        <a:p>
          <a:pPr>
            <a:lnSpc>
              <a:spcPct val="100000"/>
            </a:lnSpc>
          </a:pPr>
          <a:r>
            <a:rPr lang="en-US" sz="1800" b="1" dirty="0"/>
            <a:t>TYPES </a:t>
          </a:r>
          <a:r>
            <a:rPr lang="en-US" sz="1800" dirty="0"/>
            <a:t>2019</a:t>
          </a:r>
        </a:p>
      </dgm:t>
    </dgm:pt>
    <dgm:pt modelId="{73C17D45-01AF-4311-BF9E-00E43F4F384C}" type="parTrans" cxnId="{8A31BADD-7AB9-48E2-8E1D-17066BF9D43B}">
      <dgm:prSet/>
      <dgm:spPr/>
      <dgm:t>
        <a:bodyPr/>
        <a:lstStyle/>
        <a:p>
          <a:endParaRPr lang="en-US"/>
        </a:p>
      </dgm:t>
    </dgm:pt>
    <dgm:pt modelId="{B30043EF-8A71-496A-B678-DD809C8B773A}" type="sibTrans" cxnId="{8A31BADD-7AB9-48E2-8E1D-17066BF9D43B}">
      <dgm:prSet/>
      <dgm:spPr/>
      <dgm:t>
        <a:bodyPr/>
        <a:lstStyle/>
        <a:p>
          <a:endParaRPr lang="en-US"/>
        </a:p>
      </dgm:t>
    </dgm:pt>
    <dgm:pt modelId="{A9E0069D-8913-4A9C-8548-E041AC1059C5}">
      <dgm:prSet/>
      <dgm:spPr/>
      <dgm:t>
        <a:bodyPr/>
        <a:lstStyle/>
        <a:p>
          <a:pPr>
            <a:lnSpc>
              <a:spcPct val="100000"/>
            </a:lnSpc>
          </a:pPr>
          <a:r>
            <a:rPr lang="en-US" b="1" dirty="0" err="1"/>
            <a:t>Compilateur</a:t>
          </a:r>
          <a:r>
            <a:rPr lang="en-US" b="1" dirty="0"/>
            <a:t> </a:t>
          </a:r>
          <a:r>
            <a:rPr lang="en-US" b="1" dirty="0" err="1"/>
            <a:t>certifi</a:t>
          </a:r>
          <a:r>
            <a:rPr lang="fr-FR" b="1" dirty="0"/>
            <a:t>é </a:t>
          </a:r>
          <a:r>
            <a:rPr lang="fr-FR" dirty="0"/>
            <a:t>pour la programmation système</a:t>
          </a:r>
          <a:endParaRPr lang="en-US" b="0" baseline="30000" dirty="0"/>
        </a:p>
      </dgm:t>
    </dgm:pt>
    <dgm:pt modelId="{DB0F61E2-A4CB-41B7-A80A-11F3457B5661}" type="parTrans" cxnId="{BE24DBE6-EF91-41B9-9EA4-5C68B1C0810C}">
      <dgm:prSet/>
      <dgm:spPr/>
      <dgm:t>
        <a:bodyPr/>
        <a:lstStyle/>
        <a:p>
          <a:endParaRPr lang="en-US"/>
        </a:p>
      </dgm:t>
    </dgm:pt>
    <dgm:pt modelId="{E6B2E2F5-B3CD-42BB-8979-7E4407347F5B}" type="sibTrans" cxnId="{BE24DBE6-EF91-41B9-9EA4-5C68B1C0810C}">
      <dgm:prSet/>
      <dgm:spPr/>
      <dgm:t>
        <a:bodyPr/>
        <a:lstStyle/>
        <a:p>
          <a:endParaRPr lang="en-US"/>
        </a:p>
      </dgm:t>
    </dgm:pt>
    <dgm:pt modelId="{A77113DB-2CA8-4320-85A4-3F4B67911FA9}">
      <dgm:prSet custT="1"/>
      <dgm:spPr/>
      <dgm:t>
        <a:bodyPr/>
        <a:lstStyle/>
        <a:p>
          <a:pPr>
            <a:lnSpc>
              <a:spcPct val="100000"/>
            </a:lnSpc>
          </a:pPr>
          <a:r>
            <a:rPr lang="en-US" sz="2200" b="1" dirty="0"/>
            <a:t>POPL</a:t>
          </a:r>
          <a:r>
            <a:rPr lang="en-US" sz="1800" dirty="0"/>
            <a:t> 2023</a:t>
          </a:r>
        </a:p>
      </dgm:t>
    </dgm:pt>
    <dgm:pt modelId="{796A630C-51BF-4F1A-A29A-7B63ED1E9F94}" type="parTrans" cxnId="{B6C030A1-327F-4DB2-A98F-CF81150BA240}">
      <dgm:prSet/>
      <dgm:spPr/>
      <dgm:t>
        <a:bodyPr/>
        <a:lstStyle/>
        <a:p>
          <a:endParaRPr lang="en-US"/>
        </a:p>
      </dgm:t>
    </dgm:pt>
    <dgm:pt modelId="{C481342B-A34D-4D4C-8EA8-02A65EFEB5AA}" type="sibTrans" cxnId="{B6C030A1-327F-4DB2-A98F-CF81150BA240}">
      <dgm:prSet/>
      <dgm:spPr/>
      <dgm:t>
        <a:bodyPr/>
        <a:lstStyle/>
        <a:p>
          <a:endParaRPr lang="en-US"/>
        </a:p>
      </dgm:t>
    </dgm:pt>
    <dgm:pt modelId="{D6BF70FE-52C8-4568-8D83-7299D081A11E}" type="pres">
      <dgm:prSet presAssocID="{B85EC47B-454D-4D51-8CE9-769BE72944F7}" presName="root" presStyleCnt="0">
        <dgm:presLayoutVars>
          <dgm:dir/>
          <dgm:resizeHandles val="exact"/>
        </dgm:presLayoutVars>
      </dgm:prSet>
      <dgm:spPr/>
    </dgm:pt>
    <dgm:pt modelId="{EA53F731-EDCE-4ED0-B152-A9A4EEF4237A}" type="pres">
      <dgm:prSet presAssocID="{40B13D0E-140E-47F2-9291-2A313C69646A}" presName="compNode" presStyleCnt="0"/>
      <dgm:spPr/>
    </dgm:pt>
    <dgm:pt modelId="{C5E44C59-37C0-4845-B027-B213C8FB32F5}" type="pres">
      <dgm:prSet presAssocID="{40B13D0E-140E-47F2-9291-2A313C69646A}" presName="bgRect" presStyleLbl="bgShp" presStyleIdx="0" presStyleCnt="4">
        <dgm:style>
          <a:lnRef idx="1">
            <a:schemeClr val="accent6"/>
          </a:lnRef>
          <a:fillRef idx="2">
            <a:schemeClr val="accent6"/>
          </a:fillRef>
          <a:effectRef idx="1">
            <a:schemeClr val="accent6"/>
          </a:effectRef>
          <a:fontRef idx="minor">
            <a:schemeClr val="dk1"/>
          </a:fontRef>
        </dgm:style>
      </dgm:prSet>
      <dgm:spPr/>
    </dgm:pt>
    <dgm:pt modelId="{6FB865C3-D0C2-4AFD-9F68-19BDFDE6E389}" type="pres">
      <dgm:prSet presAssocID="{40B13D0E-140E-47F2-9291-2A313C6964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bacus with solid fill"/>
        </a:ext>
      </dgm:extLst>
    </dgm:pt>
    <dgm:pt modelId="{567B9727-25B2-4E6D-A0E2-470D2C42374C}" type="pres">
      <dgm:prSet presAssocID="{40B13D0E-140E-47F2-9291-2A313C69646A}" presName="spaceRect" presStyleCnt="0"/>
      <dgm:spPr/>
    </dgm:pt>
    <dgm:pt modelId="{292A50ED-C52A-4AAE-950B-B6CC4A87E20F}" type="pres">
      <dgm:prSet presAssocID="{40B13D0E-140E-47F2-9291-2A313C69646A}" presName="parTx" presStyleLbl="revTx" presStyleIdx="0" presStyleCnt="8" custLinFactNeighborY="-1712">
        <dgm:presLayoutVars>
          <dgm:chMax val="0"/>
          <dgm:chPref val="0"/>
        </dgm:presLayoutVars>
      </dgm:prSet>
      <dgm:spPr/>
    </dgm:pt>
    <dgm:pt modelId="{17035A03-A6EB-4C37-A07A-1B4B16D93C8A}" type="pres">
      <dgm:prSet presAssocID="{40B13D0E-140E-47F2-9291-2A313C69646A}" presName="desTx" presStyleLbl="revTx" presStyleIdx="1" presStyleCnt="8">
        <dgm:presLayoutVars/>
      </dgm:prSet>
      <dgm:spPr/>
    </dgm:pt>
    <dgm:pt modelId="{28F71DAB-AC1B-4807-AA70-90BB3FEDD036}" type="pres">
      <dgm:prSet presAssocID="{0EFAEC9B-AD26-40FF-BC9F-113232E0245F}" presName="sibTrans" presStyleCnt="0"/>
      <dgm:spPr/>
    </dgm:pt>
    <dgm:pt modelId="{AA6AB23E-9158-4633-9509-B529CA586373}" type="pres">
      <dgm:prSet presAssocID="{0C509266-873F-4063-8F75-A0FFB47F924D}" presName="compNode" presStyleCnt="0"/>
      <dgm:spPr/>
    </dgm:pt>
    <dgm:pt modelId="{431413D2-2FA0-4A5D-BCC2-6B956ECE081D}" type="pres">
      <dgm:prSet presAssocID="{0C509266-873F-4063-8F75-A0FFB47F924D}" presName="bgRect" presStyleLbl="bgShp" presStyleIdx="1" presStyleCnt="4" custLinFactNeighborX="3376" custLinFactNeighborY="-2706">
        <dgm:style>
          <a:lnRef idx="1">
            <a:schemeClr val="accent6"/>
          </a:lnRef>
          <a:fillRef idx="2">
            <a:schemeClr val="accent6"/>
          </a:fillRef>
          <a:effectRef idx="1">
            <a:schemeClr val="accent6"/>
          </a:effectRef>
          <a:fontRef idx="minor">
            <a:schemeClr val="dk1"/>
          </a:fontRef>
        </dgm:style>
      </dgm:prSet>
      <dgm:spPr/>
    </dgm:pt>
    <dgm:pt modelId="{70BADD6F-9DDC-4335-83A8-2DAAD595ADAA}" type="pres">
      <dgm:prSet presAssocID="{0C509266-873F-4063-8F75-A0FFB47F924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amburger Menu Icon with solid fill"/>
        </a:ext>
      </dgm:extLst>
    </dgm:pt>
    <dgm:pt modelId="{A1B5D5EF-9265-41A1-AE10-CA3CAA32E232}" type="pres">
      <dgm:prSet presAssocID="{0C509266-873F-4063-8F75-A0FFB47F924D}" presName="spaceRect" presStyleCnt="0"/>
      <dgm:spPr/>
    </dgm:pt>
    <dgm:pt modelId="{62B2FB0E-FFBE-4649-8FD9-362F4A2CA9A9}" type="pres">
      <dgm:prSet presAssocID="{0C509266-873F-4063-8F75-A0FFB47F924D}" presName="parTx" presStyleLbl="revTx" presStyleIdx="2" presStyleCnt="8" custLinFactNeighborY="-17510">
        <dgm:presLayoutVars>
          <dgm:chMax val="0"/>
          <dgm:chPref val="0"/>
        </dgm:presLayoutVars>
      </dgm:prSet>
      <dgm:spPr/>
    </dgm:pt>
    <dgm:pt modelId="{8F428F65-300C-486F-B4ED-22F7902A7245}" type="pres">
      <dgm:prSet presAssocID="{0C509266-873F-4063-8F75-A0FFB47F924D}" presName="desTx" presStyleLbl="revTx" presStyleIdx="3" presStyleCnt="8">
        <dgm:presLayoutVars/>
      </dgm:prSet>
      <dgm:spPr/>
    </dgm:pt>
    <dgm:pt modelId="{4B7936D0-92D9-4901-BC99-8E655AAD2FDD}" type="pres">
      <dgm:prSet presAssocID="{0393C272-F89D-45BB-8761-32DD1986A49F}" presName="sibTrans" presStyleCnt="0"/>
      <dgm:spPr/>
    </dgm:pt>
    <dgm:pt modelId="{E5E77255-0A0D-472A-BBB8-C70F8F85B966}" type="pres">
      <dgm:prSet presAssocID="{5D2EB5E3-6923-4C32-9550-DD8B7787D253}" presName="compNode" presStyleCnt="0"/>
      <dgm:spPr/>
    </dgm:pt>
    <dgm:pt modelId="{80C1F54D-679F-489B-89B8-CEA921C37D92}" type="pres">
      <dgm:prSet presAssocID="{5D2EB5E3-6923-4C32-9550-DD8B7787D253}" presName="bgRect" presStyleLbl="bgShp" presStyleIdx="2" presStyleCnt="4">
        <dgm:style>
          <a:lnRef idx="1">
            <a:schemeClr val="accent6"/>
          </a:lnRef>
          <a:fillRef idx="2">
            <a:schemeClr val="accent6"/>
          </a:fillRef>
          <a:effectRef idx="1">
            <a:schemeClr val="accent6"/>
          </a:effectRef>
          <a:fontRef idx="minor">
            <a:schemeClr val="dk1"/>
          </a:fontRef>
        </dgm:style>
      </dgm:prSet>
      <dgm:spPr/>
    </dgm:pt>
    <dgm:pt modelId="{5151F7FE-DBF3-4F44-AB71-3AC3F56065DA}" type="pres">
      <dgm:prSet presAssocID="{5D2EB5E3-6923-4C32-9550-DD8B7787D2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ooster with solid fill"/>
        </a:ext>
      </dgm:extLst>
    </dgm:pt>
    <dgm:pt modelId="{7415D3A8-965C-401F-8CFC-5A9F4EA54070}" type="pres">
      <dgm:prSet presAssocID="{5D2EB5E3-6923-4C32-9550-DD8B7787D253}" presName="spaceRect" presStyleCnt="0"/>
      <dgm:spPr/>
    </dgm:pt>
    <dgm:pt modelId="{F64C75EC-B5A3-4CA4-BB0F-7996BC490744}" type="pres">
      <dgm:prSet presAssocID="{5D2EB5E3-6923-4C32-9550-DD8B7787D253}" presName="parTx" presStyleLbl="revTx" presStyleIdx="4" presStyleCnt="8" custLinFactNeighborY="-6410">
        <dgm:presLayoutVars>
          <dgm:chMax val="0"/>
          <dgm:chPref val="0"/>
        </dgm:presLayoutVars>
      </dgm:prSet>
      <dgm:spPr/>
    </dgm:pt>
    <dgm:pt modelId="{4DDB33B4-6F1B-4503-9EBB-F150FB9EE76F}" type="pres">
      <dgm:prSet presAssocID="{5D2EB5E3-6923-4C32-9550-DD8B7787D253}" presName="desTx" presStyleLbl="revTx" presStyleIdx="5" presStyleCnt="8">
        <dgm:presLayoutVars/>
      </dgm:prSet>
      <dgm:spPr/>
    </dgm:pt>
    <dgm:pt modelId="{5F5FA22D-DBB1-4886-B00F-61E80C2C2A95}" type="pres">
      <dgm:prSet presAssocID="{AA745CEF-945C-4D52-A1AD-C3AAD50A14EC}" presName="sibTrans" presStyleCnt="0"/>
      <dgm:spPr/>
    </dgm:pt>
    <dgm:pt modelId="{7EA0755D-1433-447B-B58D-E64022694BEE}" type="pres">
      <dgm:prSet presAssocID="{A9E0069D-8913-4A9C-8548-E041AC1059C5}" presName="compNode" presStyleCnt="0"/>
      <dgm:spPr/>
    </dgm:pt>
    <dgm:pt modelId="{452E9AC0-A65C-46FF-90CF-FE6A88383430}" type="pres">
      <dgm:prSet presAssocID="{A9E0069D-8913-4A9C-8548-E041AC1059C5}" presName="bgRect" presStyleLbl="bgShp" presStyleIdx="3" presStyleCnt="4">
        <dgm:style>
          <a:lnRef idx="1">
            <a:schemeClr val="accent6"/>
          </a:lnRef>
          <a:fillRef idx="2">
            <a:schemeClr val="accent6"/>
          </a:fillRef>
          <a:effectRef idx="1">
            <a:schemeClr val="accent6"/>
          </a:effectRef>
          <a:fontRef idx="minor">
            <a:schemeClr val="dk1"/>
          </a:fontRef>
        </dgm:style>
      </dgm:prSet>
      <dgm:spPr/>
    </dgm:pt>
    <dgm:pt modelId="{24E7F6E2-617B-4587-8C55-D1B6419D8620}" type="pres">
      <dgm:prSet presAssocID="{A9E0069D-8913-4A9C-8548-E041AC1059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4C47F50-2E59-4902-AF8A-57A66E67B665}" type="pres">
      <dgm:prSet presAssocID="{A9E0069D-8913-4A9C-8548-E041AC1059C5}" presName="spaceRect" presStyleCnt="0"/>
      <dgm:spPr/>
    </dgm:pt>
    <dgm:pt modelId="{70657077-885E-4402-A1E5-4D72132F992B}" type="pres">
      <dgm:prSet presAssocID="{A9E0069D-8913-4A9C-8548-E041AC1059C5}" presName="parTx" presStyleLbl="revTx" presStyleIdx="6" presStyleCnt="8" custLinFactNeighborY="-5264">
        <dgm:presLayoutVars>
          <dgm:chMax val="0"/>
          <dgm:chPref val="0"/>
        </dgm:presLayoutVars>
      </dgm:prSet>
      <dgm:spPr/>
    </dgm:pt>
    <dgm:pt modelId="{8B513603-062F-49DB-AFE8-2C3DC1D15CAC}" type="pres">
      <dgm:prSet presAssocID="{A9E0069D-8913-4A9C-8548-E041AC1059C5}" presName="desTx" presStyleLbl="revTx" presStyleIdx="7" presStyleCnt="8">
        <dgm:presLayoutVars/>
      </dgm:prSet>
      <dgm:spPr/>
    </dgm:pt>
  </dgm:ptLst>
  <dgm:cxnLst>
    <dgm:cxn modelId="{5E696B1C-3302-43C3-8125-C4993C96105C}" type="presOf" srcId="{40B13D0E-140E-47F2-9291-2A313C69646A}" destId="{292A50ED-C52A-4AAE-950B-B6CC4A87E20F}" srcOrd="0" destOrd="0" presId="urn:microsoft.com/office/officeart/2018/2/layout/IconVerticalSolidList"/>
    <dgm:cxn modelId="{FC80A129-2D6E-478A-A50C-7A706ED24CCC}" type="presOf" srcId="{C109795C-BF73-4A92-AD91-C6CBEAD6B678}" destId="{17035A03-A6EB-4C37-A07A-1B4B16D93C8A}" srcOrd="0" destOrd="0" presId="urn:microsoft.com/office/officeart/2018/2/layout/IconVerticalSolidList"/>
    <dgm:cxn modelId="{7F7C2F61-8253-47B2-84F3-CB9E2DFCFF36}" type="presOf" srcId="{1CF83A65-F787-42DF-9C26-20DE846595DB}" destId="{4DDB33B4-6F1B-4503-9EBB-F150FB9EE76F}" srcOrd="0" destOrd="0" presId="urn:microsoft.com/office/officeart/2018/2/layout/IconVerticalSolidList"/>
    <dgm:cxn modelId="{38B76A63-D609-4316-9B27-342311763E43}" srcId="{B85EC47B-454D-4D51-8CE9-769BE72944F7}" destId="{40B13D0E-140E-47F2-9291-2A313C69646A}" srcOrd="0" destOrd="0" parTransId="{E0C3FE9C-EDD2-4619-B251-C36A638F23E9}" sibTransId="{0EFAEC9B-AD26-40FF-BC9F-113232E0245F}"/>
    <dgm:cxn modelId="{3D451145-99CC-4996-AD9A-33FAB7E94FCB}" srcId="{0C509266-873F-4063-8F75-A0FFB47F924D}" destId="{D0174FA9-65FA-4314-8146-43157A08AB24}" srcOrd="0" destOrd="0" parTransId="{5E985B5A-773B-47BB-83C7-17F7F1B354F5}" sibTransId="{B3020AB2-DE31-4888-BD9B-A60511E9AD3C}"/>
    <dgm:cxn modelId="{F8724A45-EE7A-487D-A0F0-82A99446C844}" srcId="{B85EC47B-454D-4D51-8CE9-769BE72944F7}" destId="{5D2EB5E3-6923-4C32-9550-DD8B7787D253}" srcOrd="2" destOrd="0" parTransId="{B436C429-D5C5-4EC8-8FB8-39A09F82FC20}" sibTransId="{AA745CEF-945C-4D52-A1AD-C3AAD50A14EC}"/>
    <dgm:cxn modelId="{819DE871-AF11-4C45-91CC-5A70DD531A74}" srcId="{40B13D0E-140E-47F2-9291-2A313C69646A}" destId="{C109795C-BF73-4A92-AD91-C6CBEAD6B678}" srcOrd="0" destOrd="0" parTransId="{6EA2E245-DFDE-4169-B168-E7250C3B79F5}" sibTransId="{D99E3014-A786-4FAB-9F87-0C4F17DDB201}"/>
    <dgm:cxn modelId="{EF50618F-F81F-44AF-A980-2DF75C18DAC2}" type="presOf" srcId="{D0174FA9-65FA-4314-8146-43157A08AB24}" destId="{8F428F65-300C-486F-B4ED-22F7902A7245}" srcOrd="0" destOrd="0" presId="urn:microsoft.com/office/officeart/2018/2/layout/IconVerticalSolidList"/>
    <dgm:cxn modelId="{BF41718F-DC77-4EE7-87FD-24C882C16297}" type="presOf" srcId="{A9E0069D-8913-4A9C-8548-E041AC1059C5}" destId="{70657077-885E-4402-A1E5-4D72132F992B}" srcOrd="0" destOrd="0" presId="urn:microsoft.com/office/officeart/2018/2/layout/IconVerticalSolidList"/>
    <dgm:cxn modelId="{B6C030A1-327F-4DB2-A98F-CF81150BA240}" srcId="{A9E0069D-8913-4A9C-8548-E041AC1059C5}" destId="{A77113DB-2CA8-4320-85A4-3F4B67911FA9}" srcOrd="0" destOrd="0" parTransId="{796A630C-51BF-4F1A-A29A-7B63ED1E9F94}" sibTransId="{C481342B-A34D-4D4C-8EA8-02A65EFEB5AA}"/>
    <dgm:cxn modelId="{3ACE9EAA-7C9B-4D63-918C-499426CE1F8A}" type="presOf" srcId="{0C509266-873F-4063-8F75-A0FFB47F924D}" destId="{62B2FB0E-FFBE-4649-8FD9-362F4A2CA9A9}" srcOrd="0" destOrd="0" presId="urn:microsoft.com/office/officeart/2018/2/layout/IconVerticalSolidList"/>
    <dgm:cxn modelId="{560106CC-D194-4822-960E-011FD85047C0}" type="presOf" srcId="{B85EC47B-454D-4D51-8CE9-769BE72944F7}" destId="{D6BF70FE-52C8-4568-8D83-7299D081A11E}" srcOrd="0" destOrd="0" presId="urn:microsoft.com/office/officeart/2018/2/layout/IconVerticalSolidList"/>
    <dgm:cxn modelId="{EFE675DB-5F15-435F-9C56-72E380BCC093}" type="presOf" srcId="{A77113DB-2CA8-4320-85A4-3F4B67911FA9}" destId="{8B513603-062F-49DB-AFE8-2C3DC1D15CAC}" srcOrd="0" destOrd="0" presId="urn:microsoft.com/office/officeart/2018/2/layout/IconVerticalSolidList"/>
    <dgm:cxn modelId="{8A31BADD-7AB9-48E2-8E1D-17066BF9D43B}" srcId="{5D2EB5E3-6923-4C32-9550-DD8B7787D253}" destId="{1CF83A65-F787-42DF-9C26-20DE846595DB}" srcOrd="0" destOrd="0" parTransId="{73C17D45-01AF-4311-BF9E-00E43F4F384C}" sibTransId="{B30043EF-8A71-496A-B678-DD809C8B773A}"/>
    <dgm:cxn modelId="{012432DF-7E86-4F7C-A7CB-2806C53B66BA}" srcId="{B85EC47B-454D-4D51-8CE9-769BE72944F7}" destId="{0C509266-873F-4063-8F75-A0FFB47F924D}" srcOrd="1" destOrd="0" parTransId="{9376EF51-8FCB-4E78-AA38-109804E3A68C}" sibTransId="{0393C272-F89D-45BB-8761-32DD1986A49F}"/>
    <dgm:cxn modelId="{BE24DBE6-EF91-41B9-9EA4-5C68B1C0810C}" srcId="{B85EC47B-454D-4D51-8CE9-769BE72944F7}" destId="{A9E0069D-8913-4A9C-8548-E041AC1059C5}" srcOrd="3" destOrd="0" parTransId="{DB0F61E2-A4CB-41B7-A80A-11F3457B5661}" sibTransId="{E6B2E2F5-B3CD-42BB-8979-7E4407347F5B}"/>
    <dgm:cxn modelId="{865B08F4-9709-484A-914E-5A0FDB95D4DC}" type="presOf" srcId="{5D2EB5E3-6923-4C32-9550-DD8B7787D253}" destId="{F64C75EC-B5A3-4CA4-BB0F-7996BC490744}" srcOrd="0" destOrd="0" presId="urn:microsoft.com/office/officeart/2018/2/layout/IconVerticalSolidList"/>
    <dgm:cxn modelId="{8D99E5EE-14A2-4F8B-9239-8B5B947C940F}" type="presParOf" srcId="{D6BF70FE-52C8-4568-8D83-7299D081A11E}" destId="{EA53F731-EDCE-4ED0-B152-A9A4EEF4237A}" srcOrd="0" destOrd="0" presId="urn:microsoft.com/office/officeart/2018/2/layout/IconVerticalSolidList"/>
    <dgm:cxn modelId="{5648E134-FB70-470F-9B86-5FD029748E94}" type="presParOf" srcId="{EA53F731-EDCE-4ED0-B152-A9A4EEF4237A}" destId="{C5E44C59-37C0-4845-B027-B213C8FB32F5}" srcOrd="0" destOrd="0" presId="urn:microsoft.com/office/officeart/2018/2/layout/IconVerticalSolidList"/>
    <dgm:cxn modelId="{4C4284AA-7369-4AF4-983D-07D78B6A364A}" type="presParOf" srcId="{EA53F731-EDCE-4ED0-B152-A9A4EEF4237A}" destId="{6FB865C3-D0C2-4AFD-9F68-19BDFDE6E389}" srcOrd="1" destOrd="0" presId="urn:microsoft.com/office/officeart/2018/2/layout/IconVerticalSolidList"/>
    <dgm:cxn modelId="{5A295748-E4AB-4A7E-AF7A-496263E1B6C0}" type="presParOf" srcId="{EA53F731-EDCE-4ED0-B152-A9A4EEF4237A}" destId="{567B9727-25B2-4E6D-A0E2-470D2C42374C}" srcOrd="2" destOrd="0" presId="urn:microsoft.com/office/officeart/2018/2/layout/IconVerticalSolidList"/>
    <dgm:cxn modelId="{BE0AFB91-2B79-4432-9390-DEE57A8EB6D0}" type="presParOf" srcId="{EA53F731-EDCE-4ED0-B152-A9A4EEF4237A}" destId="{292A50ED-C52A-4AAE-950B-B6CC4A87E20F}" srcOrd="3" destOrd="0" presId="urn:microsoft.com/office/officeart/2018/2/layout/IconVerticalSolidList"/>
    <dgm:cxn modelId="{01E43D14-16D1-4E4E-B2DF-C0C7D330A7C6}" type="presParOf" srcId="{EA53F731-EDCE-4ED0-B152-A9A4EEF4237A}" destId="{17035A03-A6EB-4C37-A07A-1B4B16D93C8A}" srcOrd="4" destOrd="0" presId="urn:microsoft.com/office/officeart/2018/2/layout/IconVerticalSolidList"/>
    <dgm:cxn modelId="{00E63C3C-AD81-447B-8401-A8E45109CAC8}" type="presParOf" srcId="{D6BF70FE-52C8-4568-8D83-7299D081A11E}" destId="{28F71DAB-AC1B-4807-AA70-90BB3FEDD036}" srcOrd="1" destOrd="0" presId="urn:microsoft.com/office/officeart/2018/2/layout/IconVerticalSolidList"/>
    <dgm:cxn modelId="{AA96CE6C-1726-46EC-B397-D786E9D51C60}" type="presParOf" srcId="{D6BF70FE-52C8-4568-8D83-7299D081A11E}" destId="{AA6AB23E-9158-4633-9509-B529CA586373}" srcOrd="2" destOrd="0" presId="urn:microsoft.com/office/officeart/2018/2/layout/IconVerticalSolidList"/>
    <dgm:cxn modelId="{10E44A63-92CB-49F1-9F8B-DE58D675B891}" type="presParOf" srcId="{AA6AB23E-9158-4633-9509-B529CA586373}" destId="{431413D2-2FA0-4A5D-BCC2-6B956ECE081D}" srcOrd="0" destOrd="0" presId="urn:microsoft.com/office/officeart/2018/2/layout/IconVerticalSolidList"/>
    <dgm:cxn modelId="{26EB85E3-10F1-454C-AD4B-F234F9919F5D}" type="presParOf" srcId="{AA6AB23E-9158-4633-9509-B529CA586373}" destId="{70BADD6F-9DDC-4335-83A8-2DAAD595ADAA}" srcOrd="1" destOrd="0" presId="urn:microsoft.com/office/officeart/2018/2/layout/IconVerticalSolidList"/>
    <dgm:cxn modelId="{06B40167-FF8A-41C4-A407-3C3ACDF53966}" type="presParOf" srcId="{AA6AB23E-9158-4633-9509-B529CA586373}" destId="{A1B5D5EF-9265-41A1-AE10-CA3CAA32E232}" srcOrd="2" destOrd="0" presId="urn:microsoft.com/office/officeart/2018/2/layout/IconVerticalSolidList"/>
    <dgm:cxn modelId="{A01E3700-8453-450A-9C33-1AACAD3D2AC0}" type="presParOf" srcId="{AA6AB23E-9158-4633-9509-B529CA586373}" destId="{62B2FB0E-FFBE-4649-8FD9-362F4A2CA9A9}" srcOrd="3" destOrd="0" presId="urn:microsoft.com/office/officeart/2018/2/layout/IconVerticalSolidList"/>
    <dgm:cxn modelId="{F2FF233C-B9E6-4782-A694-81B894DE096E}" type="presParOf" srcId="{AA6AB23E-9158-4633-9509-B529CA586373}" destId="{8F428F65-300C-486F-B4ED-22F7902A7245}" srcOrd="4" destOrd="0" presId="urn:microsoft.com/office/officeart/2018/2/layout/IconVerticalSolidList"/>
    <dgm:cxn modelId="{F7EA4421-FF7B-49A6-A1E0-C6986F4AAE70}" type="presParOf" srcId="{D6BF70FE-52C8-4568-8D83-7299D081A11E}" destId="{4B7936D0-92D9-4901-BC99-8E655AAD2FDD}" srcOrd="3" destOrd="0" presId="urn:microsoft.com/office/officeart/2018/2/layout/IconVerticalSolidList"/>
    <dgm:cxn modelId="{61F06FC6-9239-4C66-B25F-3486C2B95FB6}" type="presParOf" srcId="{D6BF70FE-52C8-4568-8D83-7299D081A11E}" destId="{E5E77255-0A0D-472A-BBB8-C70F8F85B966}" srcOrd="4" destOrd="0" presId="urn:microsoft.com/office/officeart/2018/2/layout/IconVerticalSolidList"/>
    <dgm:cxn modelId="{C09C3A02-13CA-4BBE-971B-4B0199FF3FCB}" type="presParOf" srcId="{E5E77255-0A0D-472A-BBB8-C70F8F85B966}" destId="{80C1F54D-679F-489B-89B8-CEA921C37D92}" srcOrd="0" destOrd="0" presId="urn:microsoft.com/office/officeart/2018/2/layout/IconVerticalSolidList"/>
    <dgm:cxn modelId="{A0C60963-9FB9-4949-917C-DC5CEF0E2064}" type="presParOf" srcId="{E5E77255-0A0D-472A-BBB8-C70F8F85B966}" destId="{5151F7FE-DBF3-4F44-AB71-3AC3F56065DA}" srcOrd="1" destOrd="0" presId="urn:microsoft.com/office/officeart/2018/2/layout/IconVerticalSolidList"/>
    <dgm:cxn modelId="{7294B74E-0A06-4CA9-B219-DDBD2140C8A0}" type="presParOf" srcId="{E5E77255-0A0D-472A-BBB8-C70F8F85B966}" destId="{7415D3A8-965C-401F-8CFC-5A9F4EA54070}" srcOrd="2" destOrd="0" presId="urn:microsoft.com/office/officeart/2018/2/layout/IconVerticalSolidList"/>
    <dgm:cxn modelId="{3643E9F0-7B8D-42E4-9D14-1246181253A6}" type="presParOf" srcId="{E5E77255-0A0D-472A-BBB8-C70F8F85B966}" destId="{F64C75EC-B5A3-4CA4-BB0F-7996BC490744}" srcOrd="3" destOrd="0" presId="urn:microsoft.com/office/officeart/2018/2/layout/IconVerticalSolidList"/>
    <dgm:cxn modelId="{446FA508-E3B6-4F4B-8C18-0FB10FF6239B}" type="presParOf" srcId="{E5E77255-0A0D-472A-BBB8-C70F8F85B966}" destId="{4DDB33B4-6F1B-4503-9EBB-F150FB9EE76F}" srcOrd="4" destOrd="0" presId="urn:microsoft.com/office/officeart/2018/2/layout/IconVerticalSolidList"/>
    <dgm:cxn modelId="{F3652B72-15EF-4618-BE3E-41248A23FC52}" type="presParOf" srcId="{D6BF70FE-52C8-4568-8D83-7299D081A11E}" destId="{5F5FA22D-DBB1-4886-B00F-61E80C2C2A95}" srcOrd="5" destOrd="0" presId="urn:microsoft.com/office/officeart/2018/2/layout/IconVerticalSolidList"/>
    <dgm:cxn modelId="{EB320C25-52D2-47BB-A396-BDFB1EFDF3BC}" type="presParOf" srcId="{D6BF70FE-52C8-4568-8D83-7299D081A11E}" destId="{7EA0755D-1433-447B-B58D-E64022694BEE}" srcOrd="6" destOrd="0" presId="urn:microsoft.com/office/officeart/2018/2/layout/IconVerticalSolidList"/>
    <dgm:cxn modelId="{B27E4493-E45B-4B94-89AC-144F60D4C872}" type="presParOf" srcId="{7EA0755D-1433-447B-B58D-E64022694BEE}" destId="{452E9AC0-A65C-46FF-90CF-FE6A88383430}" srcOrd="0" destOrd="0" presId="urn:microsoft.com/office/officeart/2018/2/layout/IconVerticalSolidList"/>
    <dgm:cxn modelId="{26425EA3-6E1A-442F-8343-7F7A77264B9B}" type="presParOf" srcId="{7EA0755D-1433-447B-B58D-E64022694BEE}" destId="{24E7F6E2-617B-4587-8C55-D1B6419D8620}" srcOrd="1" destOrd="0" presId="urn:microsoft.com/office/officeart/2018/2/layout/IconVerticalSolidList"/>
    <dgm:cxn modelId="{AE7F6520-C1EC-49EE-922C-DD1FB5C5FBE0}" type="presParOf" srcId="{7EA0755D-1433-447B-B58D-E64022694BEE}" destId="{D4C47F50-2E59-4902-AF8A-57A66E67B665}" srcOrd="2" destOrd="0" presId="urn:microsoft.com/office/officeart/2018/2/layout/IconVerticalSolidList"/>
    <dgm:cxn modelId="{3161EA95-0D54-452B-AA4E-BE08D0DC0832}" type="presParOf" srcId="{7EA0755D-1433-447B-B58D-E64022694BEE}" destId="{70657077-885E-4402-A1E5-4D72132F992B}" srcOrd="3" destOrd="0" presId="urn:microsoft.com/office/officeart/2018/2/layout/IconVerticalSolidList"/>
    <dgm:cxn modelId="{35B20932-6A04-4B4A-821D-ACD327A8C037}" type="presParOf" srcId="{7EA0755D-1433-447B-B58D-E64022694BEE}" destId="{8B513603-062F-49DB-AFE8-2C3DC1D15C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44C59-37C0-4845-B027-B213C8FB32F5}">
      <dsp:nvSpPr>
        <dsp:cNvPr id="0" name=""/>
        <dsp:cNvSpPr/>
      </dsp:nvSpPr>
      <dsp:spPr>
        <a:xfrm>
          <a:off x="0" y="1805"/>
          <a:ext cx="10515600" cy="915310"/>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6FB865C3-D0C2-4AFD-9F68-19BDFDE6E38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A50ED-C52A-4AAE-950B-B6CC4A87E20F}">
      <dsp:nvSpPr>
        <dsp:cNvPr id="0" name=""/>
        <dsp:cNvSpPr/>
      </dsp:nvSpPr>
      <dsp:spPr>
        <a:xfrm>
          <a:off x="1057183" y="0"/>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1" kern="1200" dirty="0"/>
            <a:t>Notion de </a:t>
          </a:r>
          <a:r>
            <a:rPr lang="en-US" sz="1900" b="1" kern="1200" dirty="0" err="1"/>
            <a:t>langages</a:t>
          </a:r>
          <a:r>
            <a:rPr lang="en-US" sz="1900" b="1" kern="1200" dirty="0"/>
            <a:t> de programmation</a:t>
          </a:r>
          <a:r>
            <a:rPr lang="en-US" sz="1900" b="1" kern="1200" baseline="30000" dirty="0"/>
            <a:t>1</a:t>
          </a:r>
        </a:p>
        <a:p>
          <a:pPr marL="0" lvl="0" indent="0" algn="l" defTabSz="844550">
            <a:lnSpc>
              <a:spcPct val="100000"/>
            </a:lnSpc>
            <a:spcBef>
              <a:spcPct val="0"/>
            </a:spcBef>
            <a:spcAft>
              <a:spcPct val="35000"/>
            </a:spcAft>
            <a:buNone/>
          </a:pPr>
          <a:endParaRPr lang="en-US" sz="1900" b="1" kern="1200" baseline="30000" dirty="0"/>
        </a:p>
      </dsp:txBody>
      <dsp:txXfrm>
        <a:off x="1057183" y="0"/>
        <a:ext cx="4732020" cy="915310"/>
      </dsp:txXfrm>
    </dsp:sp>
    <dsp:sp modelId="{17035A03-A6EB-4C37-A07A-1B4B16D93C8A}">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err="1">
              <a:solidFill>
                <a:schemeClr val="tx1"/>
              </a:solidFill>
            </a:rPr>
            <a:t>FoSSaCS</a:t>
          </a:r>
          <a:r>
            <a:rPr lang="en-US" sz="1800" b="1" kern="1200" dirty="0">
              <a:solidFill>
                <a:schemeClr val="tx1"/>
              </a:solidFill>
            </a:rPr>
            <a:t> </a:t>
          </a:r>
          <a:r>
            <a:rPr lang="en-US" sz="1800" kern="1200" dirty="0">
              <a:solidFill>
                <a:schemeClr val="tx1"/>
              </a:solidFill>
            </a:rPr>
            <a:t>2022, </a:t>
          </a:r>
          <a:r>
            <a:rPr lang="en-US" sz="1800" b="1" kern="1200" dirty="0">
              <a:solidFill>
                <a:srgbClr val="0000FF"/>
              </a:solidFill>
            </a:rPr>
            <a:t>LMCS </a:t>
          </a:r>
          <a:r>
            <a:rPr lang="en-US" sz="1800" kern="1200" dirty="0">
              <a:solidFill>
                <a:srgbClr val="0000FF"/>
              </a:solidFill>
            </a:rPr>
            <a:t>2021 &amp; 2022</a:t>
          </a:r>
          <a:r>
            <a:rPr lang="en-US" sz="1800" kern="1200" dirty="0">
              <a:solidFill>
                <a:schemeClr val="tx1"/>
              </a:solidFill>
            </a:rPr>
            <a:t>, </a:t>
          </a:r>
          <a:r>
            <a:rPr lang="en-US" sz="2200" b="1" kern="1200" dirty="0"/>
            <a:t>POPL</a:t>
          </a:r>
          <a:r>
            <a:rPr lang="en-US" sz="1800" kern="1200" dirty="0"/>
            <a:t> 2020</a:t>
          </a:r>
          <a:r>
            <a:rPr lang="en-US" sz="1800" kern="1200" dirty="0">
              <a:solidFill>
                <a:schemeClr val="tx1"/>
              </a:solidFill>
            </a:rPr>
            <a:t>, </a:t>
          </a:r>
          <a:r>
            <a:rPr lang="en-US" sz="1800" b="1" kern="1200" dirty="0">
              <a:solidFill>
                <a:schemeClr val="tx1"/>
              </a:solidFill>
            </a:rPr>
            <a:t>FSCD </a:t>
          </a:r>
          <a:r>
            <a:rPr lang="en-US" sz="1800" kern="1200" dirty="0">
              <a:solidFill>
                <a:schemeClr val="tx1"/>
              </a:solidFill>
            </a:rPr>
            <a:t>2020 &amp; </a:t>
          </a:r>
          <a:r>
            <a:rPr lang="en-US" sz="1800" b="0" kern="1200" dirty="0">
              <a:solidFill>
                <a:schemeClr val="tx1"/>
              </a:solidFill>
            </a:rPr>
            <a:t>2019</a:t>
          </a:r>
          <a:r>
            <a:rPr lang="en-US" sz="1800" kern="1200" dirty="0">
              <a:solidFill>
                <a:schemeClr val="tx1"/>
              </a:solidFill>
            </a:rPr>
            <a:t>, </a:t>
          </a:r>
          <a:r>
            <a:rPr lang="en-US" sz="1800" b="1" kern="1200" dirty="0">
              <a:solidFill>
                <a:schemeClr val="tx1"/>
              </a:solidFill>
            </a:rPr>
            <a:t>CSL </a:t>
          </a:r>
          <a:r>
            <a:rPr lang="en-US" sz="1800" kern="1200" dirty="0">
              <a:solidFill>
                <a:schemeClr val="tx1"/>
              </a:solidFill>
            </a:rPr>
            <a:t>2018</a:t>
          </a:r>
        </a:p>
      </dsp:txBody>
      <dsp:txXfrm>
        <a:off x="5789203" y="1805"/>
        <a:ext cx="4726396" cy="915310"/>
      </dsp:txXfrm>
    </dsp:sp>
    <dsp:sp modelId="{431413D2-2FA0-4A5D-BCC2-6B956ECE081D}">
      <dsp:nvSpPr>
        <dsp:cNvPr id="0" name=""/>
        <dsp:cNvSpPr/>
      </dsp:nvSpPr>
      <dsp:spPr>
        <a:xfrm>
          <a:off x="0" y="1121176"/>
          <a:ext cx="10515600" cy="915310"/>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70BADD6F-9DDC-4335-83A8-2DAAD595ADAA}">
      <dsp:nvSpPr>
        <dsp:cNvPr id="0" name=""/>
        <dsp:cNvSpPr/>
      </dsp:nvSpPr>
      <dsp:spPr>
        <a:xfrm>
          <a:off x="276881" y="1351889"/>
          <a:ext cx="503420" cy="5034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2FB0E-FFBE-4649-8FD9-362F4A2CA9A9}">
      <dsp:nvSpPr>
        <dsp:cNvPr id="0" name=""/>
        <dsp:cNvSpPr/>
      </dsp:nvSpPr>
      <dsp:spPr>
        <a:xfrm>
          <a:off x="1057183" y="985673"/>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1" kern="1200" dirty="0" err="1"/>
            <a:t>Équivalences</a:t>
          </a:r>
          <a:r>
            <a:rPr lang="en-US" sz="1900" b="1" kern="1200" dirty="0"/>
            <a:t> de programmes</a:t>
          </a:r>
          <a:r>
            <a:rPr lang="en-US" sz="1900" b="1" kern="1200" baseline="30000" dirty="0"/>
            <a:t>2</a:t>
          </a:r>
          <a:endParaRPr lang="en-US" sz="2800" kern="1200" baseline="30000" dirty="0"/>
        </a:p>
      </dsp:txBody>
      <dsp:txXfrm>
        <a:off x="1057183" y="985673"/>
        <a:ext cx="4732020" cy="915310"/>
      </dsp:txXfrm>
    </dsp:sp>
    <dsp:sp modelId="{8F428F65-300C-486F-B4ED-22F7902A7245}">
      <dsp:nvSpPr>
        <dsp:cNvPr id="0" name=""/>
        <dsp:cNvSpPr/>
      </dsp:nvSpPr>
      <dsp:spPr>
        <a:xfrm>
          <a:off x="5789203" y="1145944"/>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rgbClr val="0000FF"/>
              </a:solidFill>
            </a:rPr>
            <a:t>LMCS </a:t>
          </a:r>
          <a:r>
            <a:rPr lang="en-US" sz="1800" kern="1200" dirty="0">
              <a:solidFill>
                <a:srgbClr val="0000FF"/>
              </a:solidFill>
            </a:rPr>
            <a:t>2022</a:t>
          </a:r>
          <a:r>
            <a:rPr lang="en-US" sz="1800" kern="1200" dirty="0"/>
            <a:t>, </a:t>
          </a:r>
          <a:r>
            <a:rPr lang="en-US" sz="2200" b="1" kern="1200" dirty="0"/>
            <a:t>LICS</a:t>
          </a:r>
          <a:r>
            <a:rPr lang="en-US" sz="1800" b="1" kern="1200" dirty="0"/>
            <a:t> </a:t>
          </a:r>
          <a:r>
            <a:rPr lang="en-US" sz="1800" b="0" kern="1200" dirty="0">
              <a:solidFill>
                <a:schemeClr val="tx1"/>
              </a:solidFill>
            </a:rPr>
            <a:t>2020</a:t>
          </a:r>
          <a:endParaRPr lang="en-US" sz="1800" kern="1200" dirty="0"/>
        </a:p>
      </dsp:txBody>
      <dsp:txXfrm>
        <a:off x="5789203" y="1145944"/>
        <a:ext cx="4726396" cy="915310"/>
      </dsp:txXfrm>
    </dsp:sp>
    <dsp:sp modelId="{80C1F54D-679F-489B-89B8-CEA921C37D92}">
      <dsp:nvSpPr>
        <dsp:cNvPr id="0" name=""/>
        <dsp:cNvSpPr/>
      </dsp:nvSpPr>
      <dsp:spPr>
        <a:xfrm>
          <a:off x="0" y="2290082"/>
          <a:ext cx="10515600" cy="915310"/>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5151F7FE-DBF3-4F44-AB71-3AC3F56065D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4C75EC-B5A3-4CA4-BB0F-7996BC490744}">
      <dsp:nvSpPr>
        <dsp:cNvPr id="0" name=""/>
        <dsp:cNvSpPr/>
      </dsp:nvSpPr>
      <dsp:spPr>
        <a:xfrm>
          <a:off x="1057183" y="223141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1" kern="1200" dirty="0" err="1"/>
            <a:t>Théorie</a:t>
          </a:r>
          <a:r>
            <a:rPr lang="en-US" sz="1900" b="1" kern="1200" dirty="0"/>
            <a:t> des types</a:t>
          </a:r>
          <a:r>
            <a:rPr lang="en-US" sz="1900" b="1" kern="1200" baseline="30000" dirty="0"/>
            <a:t>3</a:t>
          </a:r>
          <a:r>
            <a:rPr lang="en-US" sz="1900" b="1" kern="1200" dirty="0"/>
            <a:t>
</a:t>
          </a:r>
          <a:r>
            <a:rPr lang="en-US" sz="1900" kern="1200" dirty="0"/>
            <a:t>Construction de types </a:t>
          </a:r>
          <a:r>
            <a:rPr lang="en-US" sz="1900" kern="1200" dirty="0" err="1"/>
            <a:t>inductifs</a:t>
          </a:r>
          <a:r>
            <a:rPr lang="en-US" sz="1900" kern="1200" dirty="0"/>
            <a:t> </a:t>
          </a:r>
          <a:r>
            <a:rPr lang="en-US" sz="1900" kern="1200" dirty="0" err="1"/>
            <a:t>avancés</a:t>
          </a:r>
          <a:endParaRPr lang="en-US" sz="1900" kern="1200" baseline="30000" dirty="0"/>
        </a:p>
      </dsp:txBody>
      <dsp:txXfrm>
        <a:off x="1057183" y="2231411"/>
        <a:ext cx="4732020" cy="915310"/>
      </dsp:txXfrm>
    </dsp:sp>
    <dsp:sp modelId="{4DDB33B4-6F1B-4503-9EBB-F150FB9EE76F}">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a:t>TYPES </a:t>
          </a:r>
          <a:r>
            <a:rPr lang="en-US" sz="1800" kern="1200" dirty="0"/>
            <a:t>2019</a:t>
          </a:r>
        </a:p>
      </dsp:txBody>
      <dsp:txXfrm>
        <a:off x="5789203" y="2290082"/>
        <a:ext cx="4726396" cy="915310"/>
      </dsp:txXfrm>
    </dsp:sp>
    <dsp:sp modelId="{452E9AC0-A65C-46FF-90CF-FE6A88383430}">
      <dsp:nvSpPr>
        <dsp:cNvPr id="0" name=""/>
        <dsp:cNvSpPr/>
      </dsp:nvSpPr>
      <dsp:spPr>
        <a:xfrm>
          <a:off x="0" y="3434221"/>
          <a:ext cx="10515600" cy="915310"/>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24E7F6E2-617B-4587-8C55-D1B6419D8620}">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57077-885E-4402-A1E5-4D72132F992B}">
      <dsp:nvSpPr>
        <dsp:cNvPr id="0" name=""/>
        <dsp:cNvSpPr/>
      </dsp:nvSpPr>
      <dsp:spPr>
        <a:xfrm>
          <a:off x="1057183" y="3386039"/>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1" kern="1200" dirty="0" err="1"/>
            <a:t>Compilateur</a:t>
          </a:r>
          <a:r>
            <a:rPr lang="en-US" sz="1900" b="1" kern="1200" dirty="0"/>
            <a:t> </a:t>
          </a:r>
          <a:r>
            <a:rPr lang="en-US" sz="1900" b="1" kern="1200" dirty="0" err="1"/>
            <a:t>certifi</a:t>
          </a:r>
          <a:r>
            <a:rPr lang="fr-FR" sz="1900" b="1" kern="1200" dirty="0"/>
            <a:t>é </a:t>
          </a:r>
          <a:r>
            <a:rPr lang="fr-FR" sz="1900" kern="1200" dirty="0"/>
            <a:t>pour la programmation système</a:t>
          </a:r>
          <a:endParaRPr lang="en-US" sz="1900" b="0" kern="1200" baseline="30000" dirty="0"/>
        </a:p>
      </dsp:txBody>
      <dsp:txXfrm>
        <a:off x="1057183" y="3386039"/>
        <a:ext cx="4732020" cy="915310"/>
      </dsp:txXfrm>
    </dsp:sp>
    <dsp:sp modelId="{8B513603-062F-49DB-AFE8-2C3DC1D15CAC}">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POPL</a:t>
          </a:r>
          <a:r>
            <a:rPr lang="en-US" sz="1800" kern="1200" dirty="0"/>
            <a:t> 2023</a:t>
          </a:r>
        </a:p>
      </dsp:txBody>
      <dsp:txXfrm>
        <a:off x="5789203" y="3434221"/>
        <a:ext cx="472639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682B5D-9B0D-8766-5580-499652D498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Modular theory of PLs</a:t>
            </a:r>
          </a:p>
        </p:txBody>
      </p:sp>
      <p:sp>
        <p:nvSpPr>
          <p:cNvPr id="3" name="Date Placeholder 2">
            <a:extLst>
              <a:ext uri="{FF2B5EF4-FFF2-40B4-BE49-F238E27FC236}">
                <a16:creationId xmlns:a16="http://schemas.microsoft.com/office/drawing/2014/main" id="{204368E2-0204-B95C-423A-C6684B656F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0D0C4-C4D4-4DF8-B7B8-734EF432FA45}" type="datetimeFigureOut">
              <a:rPr lang="fr-FR" smtClean="0"/>
              <a:t>24/03/2023</a:t>
            </a:fld>
            <a:endParaRPr lang="fr-FR"/>
          </a:p>
        </p:txBody>
      </p:sp>
      <p:sp>
        <p:nvSpPr>
          <p:cNvPr id="4" name="Footer Placeholder 3">
            <a:extLst>
              <a:ext uri="{FF2B5EF4-FFF2-40B4-BE49-F238E27FC236}">
                <a16:creationId xmlns:a16="http://schemas.microsoft.com/office/drawing/2014/main" id="{A8EAA65E-45A0-F1D5-0048-951D98C53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4C75E784-C6FF-52DB-F32E-B44DEBAAD4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01F4FF-DC70-4335-9402-F18DE299C110}" type="slidenum">
              <a:rPr lang="fr-FR" smtClean="0"/>
              <a:t>‹#›</a:t>
            </a:fld>
            <a:endParaRPr lang="fr-FR"/>
          </a:p>
        </p:txBody>
      </p:sp>
    </p:spTree>
    <p:extLst>
      <p:ext uri="{BB962C8B-B14F-4D97-AF65-F5344CB8AC3E}">
        <p14:creationId xmlns:p14="http://schemas.microsoft.com/office/powerpoint/2010/main" val="286913937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Modular theory of PLs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5544D-24DB-489C-AA38-E91C5DDD72D1}" type="datetimeFigureOut">
              <a:rPr lang="fr-FR" smtClean="0"/>
              <a:t>24/03/2023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BAB1D-F28B-45E2-A314-43EAF6400CA3}" type="slidenum">
              <a:rPr lang="fr-FR" smtClean="0"/>
              <a:t>‹#›</a:t>
            </a:fld>
            <a:endParaRPr lang="fr-FR"/>
          </a:p>
        </p:txBody>
      </p:sp>
    </p:spTree>
    <p:extLst>
      <p:ext uri="{BB962C8B-B14F-4D97-AF65-F5344CB8AC3E}">
        <p14:creationId xmlns:p14="http://schemas.microsoft.com/office/powerpoint/2010/main" val="12407651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mblafont.github.io/articles/debruijn-extended.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st.cs.princeton.ed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Bonjour, je </a:t>
            </a:r>
            <a:r>
              <a:rPr lang="en-US" dirty="0" err="1"/>
              <a:t>vais</a:t>
            </a:r>
            <a:r>
              <a:rPr lang="en-US" dirty="0"/>
              <a:t> </a:t>
            </a:r>
            <a:r>
              <a:rPr lang="en-US" dirty="0" err="1"/>
              <a:t>vous</a:t>
            </a:r>
            <a:r>
              <a:rPr lang="en-US" dirty="0"/>
              <a:t> presenter </a:t>
            </a:r>
            <a:r>
              <a:rPr lang="en-US" dirty="0" err="1"/>
              <a:t>mon</a:t>
            </a:r>
            <a:r>
              <a:rPr lang="en-US" dirty="0"/>
              <a:t> </a:t>
            </a:r>
            <a:r>
              <a:rPr lang="en-US" dirty="0" err="1"/>
              <a:t>porfil</a:t>
            </a:r>
            <a:r>
              <a:rPr lang="en-US" dirty="0"/>
              <a:t> </a:t>
            </a:r>
            <a:r>
              <a:rPr lang="en-US" dirty="0" err="1"/>
              <a:t>autour</a:t>
            </a:r>
            <a:r>
              <a:rPr lang="en-US" dirty="0"/>
              <a:t> des </a:t>
            </a:r>
            <a:r>
              <a:rPr lang="en-US" dirty="0" err="1"/>
              <a:t>langages</a:t>
            </a:r>
            <a:r>
              <a:rPr lang="en-US" dirty="0"/>
              <a:t> et </a:t>
            </a:r>
            <a:r>
              <a:rPr lang="en-US" dirty="0" err="1"/>
              <a:t>preuves</a:t>
            </a:r>
            <a:r>
              <a:rPr lang="en-US" dirty="0"/>
              <a:t> </a:t>
            </a:r>
            <a:r>
              <a:rPr lang="en-US" dirty="0" err="1"/>
              <a:t>mécanisées</a:t>
            </a:r>
            <a:r>
              <a:rPr lang="en-US" dirty="0"/>
              <a:t> pour un poste de </a:t>
            </a:r>
            <a:r>
              <a:rPr lang="en-US" dirty="0" err="1"/>
              <a:t>charche</a:t>
            </a:r>
            <a:r>
              <a:rPr lang="en-US" dirty="0"/>
              <a:t> de recherche de </a:t>
            </a:r>
            <a:r>
              <a:rPr lang="en-US" dirty="0" err="1"/>
              <a:t>classe</a:t>
            </a:r>
            <a:r>
              <a:rPr lang="en-US" dirty="0"/>
              <a:t> </a:t>
            </a:r>
            <a:r>
              <a:rPr lang="en-US" dirty="0" err="1"/>
              <a:t>normale</a:t>
            </a:r>
            <a:r>
              <a:rPr lang="en-US" dirty="0"/>
              <a:t> au CNRS</a:t>
            </a:r>
          </a:p>
          <a:p>
            <a:r>
              <a:rPr lang="en-US" dirty="0"/>
              <a:t>Je suis </a:t>
            </a:r>
            <a:r>
              <a:rPr lang="en-US" dirty="0" err="1"/>
              <a:t>actuellement</a:t>
            </a:r>
            <a:r>
              <a:rPr lang="en-US" dirty="0"/>
              <a:t> </a:t>
            </a:r>
            <a:r>
              <a:rPr lang="en-US" dirty="0" err="1"/>
              <a:t>en</a:t>
            </a:r>
            <a:r>
              <a:rPr lang="en-US" dirty="0"/>
              <a:t> </a:t>
            </a:r>
            <a:r>
              <a:rPr lang="en-US" dirty="0" err="1"/>
              <a:t>postdoctorat</a:t>
            </a:r>
            <a:r>
              <a:rPr lang="en-US" dirty="0"/>
              <a:t> </a:t>
            </a:r>
            <a:r>
              <a:rPr lang="en-US" dirty="0" err="1"/>
              <a:t>depuis</a:t>
            </a:r>
            <a:r>
              <a:rPr lang="en-US" dirty="0"/>
              <a:t> 2022 a </a:t>
            </a:r>
            <a:r>
              <a:rPr lang="en-US" dirty="0" err="1"/>
              <a:t>l’universite</a:t>
            </a:r>
            <a:r>
              <a:rPr lang="en-US" dirty="0"/>
              <a:t> de Cambridge. </a:t>
            </a:r>
            <a:r>
              <a:rPr lang="en-US" dirty="0" err="1"/>
              <a:t>Apres</a:t>
            </a:r>
            <a:r>
              <a:rPr lang="en-US" dirty="0"/>
              <a:t> un premier </a:t>
            </a:r>
            <a:r>
              <a:rPr lang="en-US" dirty="0" err="1"/>
              <a:t>doctorat</a:t>
            </a:r>
            <a:r>
              <a:rPr lang="en-US" dirty="0"/>
              <a:t> a </a:t>
            </a:r>
            <a:r>
              <a:rPr lang="en-US" dirty="0" err="1"/>
              <a:t>l’universi</a:t>
            </a:r>
            <a:r>
              <a:rPr lang="en-US" dirty="0"/>
              <a:t> entre 2020 et 2022, </a:t>
            </a:r>
            <a:r>
              <a:rPr lang="en-US" dirty="0" err="1"/>
              <a:t>suivant</a:t>
            </a:r>
            <a:r>
              <a:rPr lang="en-US" dirty="0"/>
              <a:t> ma these</a:t>
            </a:r>
          </a:p>
          <a:p>
            <a:endParaRPr lang="en-US" dirty="0"/>
          </a:p>
          <a:p>
            <a:r>
              <a:rPr lang="en-US" b="1" dirty="0"/>
              <a:t>A quoi ca </a:t>
            </a:r>
            <a:r>
              <a:rPr lang="en-US" b="1" dirty="0" err="1"/>
              <a:t>sert</a:t>
            </a:r>
            <a:r>
              <a:rPr lang="en-US" b="1" dirty="0"/>
              <a:t> de verifier un </a:t>
            </a:r>
            <a:r>
              <a:rPr lang="en-US" b="1" dirty="0" err="1"/>
              <a:t>compilateur</a:t>
            </a:r>
            <a:endParaRPr lang="en-US" b="1" dirty="0"/>
          </a:p>
          <a:p>
            <a:endParaRPr lang="en-US" dirty="0"/>
          </a:p>
          <a:p>
            <a:r>
              <a:rPr lang="en-US" dirty="0" err="1"/>
              <a:t>Precedemment</a:t>
            </a:r>
            <a:r>
              <a:rPr lang="en-US" dirty="0"/>
              <a:t>, </a:t>
            </a:r>
            <a:r>
              <a:rPr lang="en-US" dirty="0" err="1"/>
              <a:t>j’etais</a:t>
            </a:r>
            <a:endParaRPr lang="en-US" dirty="0"/>
          </a:p>
          <a:p>
            <a:endParaRPr lang="en-US" dirty="0"/>
          </a:p>
          <a:p>
            <a:r>
              <a:rPr lang="en-US" dirty="0"/>
              <a:t>Pas </a:t>
            </a:r>
            <a:r>
              <a:rPr lang="en-US" dirty="0" err="1"/>
              <a:t>assez</a:t>
            </a:r>
            <a:r>
              <a:rPr lang="en-US" dirty="0"/>
              <a:t> </a:t>
            </a:r>
            <a:r>
              <a:rPr lang="en-US" dirty="0" err="1"/>
              <a:t>articule</a:t>
            </a:r>
            <a:endParaRPr lang="en-US" dirty="0"/>
          </a:p>
          <a:p>
            <a:r>
              <a:rPr lang="en-US" dirty="0"/>
              <a:t>Je parle trop </a:t>
            </a:r>
            <a:r>
              <a:rPr lang="en-US" dirty="0" err="1"/>
              <a:t>vite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1D7DCB"/>
                </a:solidFill>
                <a:effectLst/>
                <a:latin typeface="Arial" panose="020B0604020202020204" pitchFamily="34" charset="0"/>
                <a:hlinkClick r:id="rId3"/>
              </a:rPr>
              <a:t>Variable binding and substitution for (nameless) dummies</a:t>
            </a:r>
            <a:endParaRPr lang="en-US" b="1" i="0" dirty="0">
              <a:solidFill>
                <a:srgbClr val="2D2D2D"/>
              </a:solidFill>
              <a:effectLst/>
              <a:latin typeface="Arial" panose="020B0604020202020204" pitchFamily="34" charset="0"/>
            </a:endParaRPr>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2003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 passe </a:t>
            </a:r>
            <a:r>
              <a:rPr lang="en-US" dirty="0" err="1"/>
              <a:t>maintenant</a:t>
            </a:r>
            <a:r>
              <a:rPr lang="en-US" dirty="0"/>
              <a:t> a la presentation de </a:t>
            </a:r>
            <a:r>
              <a:rPr lang="en-US" dirty="0" err="1"/>
              <a:t>mon</a:t>
            </a:r>
            <a:r>
              <a:rPr lang="en-US" dirty="0"/>
              <a:t> </a:t>
            </a:r>
            <a:r>
              <a:rPr lang="en-US" dirty="0" err="1"/>
              <a:t>profil</a:t>
            </a:r>
            <a:r>
              <a:rPr lang="en-US" dirty="0"/>
              <a:t> de recherche</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2467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micro noyau de </a:t>
            </a:r>
            <a:r>
              <a:rPr lang="en-US" dirty="0" err="1"/>
              <a:t>systeme</a:t>
            </a:r>
            <a:r>
              <a:rPr lang="en-US" dirty="0"/>
              <a:t> </a:t>
            </a:r>
            <a:r>
              <a:rPr lang="en-US" dirty="0" err="1"/>
              <a:t>d’exploitation</a:t>
            </a:r>
            <a:r>
              <a:rPr lang="en-US" dirty="0"/>
              <a:t> sel4 </a:t>
            </a:r>
            <a:r>
              <a:rPr lang="en-US" dirty="0" err="1"/>
              <a:t>est</a:t>
            </a:r>
            <a:r>
              <a:rPr lang="en-US" dirty="0"/>
              <a:t> un </a:t>
            </a:r>
            <a:r>
              <a:rPr lang="en-US" dirty="0" err="1"/>
              <a:t>exemple</a:t>
            </a:r>
            <a:r>
              <a:rPr lang="en-US" dirty="0"/>
              <a:t> de </a:t>
            </a:r>
            <a:r>
              <a:rPr lang="en-US" dirty="0" err="1"/>
              <a:t>logiciel</a:t>
            </a:r>
            <a:r>
              <a:rPr lang="en-US" dirty="0"/>
              <a:t> </a:t>
            </a:r>
            <a:r>
              <a:rPr lang="en-US" dirty="0" err="1"/>
              <a:t>verifie</a:t>
            </a:r>
            <a:r>
              <a:rPr lang="en-US" dirty="0"/>
              <a:t> a </a:t>
            </a:r>
            <a:r>
              <a:rPr lang="en-US" dirty="0" err="1"/>
              <a:t>l’aide</a:t>
            </a:r>
            <a:r>
              <a:rPr lang="en-US" dirty="0"/>
              <a:t> de </a:t>
            </a:r>
            <a:r>
              <a:rPr lang="en-US" dirty="0" err="1"/>
              <a:t>l’assistant</a:t>
            </a:r>
            <a:r>
              <a:rPr lang="en-US" dirty="0"/>
              <a:t> de prevue Isabelle. Ce </a:t>
            </a:r>
            <a:r>
              <a:rPr lang="en-US" dirty="0" err="1"/>
              <a:t>systeme</a:t>
            </a:r>
            <a:r>
              <a:rPr lang="en-US" dirty="0"/>
              <a:t> a </a:t>
            </a:r>
            <a:r>
              <a:rPr lang="en-US" dirty="0" err="1"/>
              <a:t>ete</a:t>
            </a:r>
            <a:r>
              <a:rPr lang="en-US" dirty="0"/>
              <a:t> </a:t>
            </a:r>
            <a:r>
              <a:rPr lang="en-US" dirty="0" err="1"/>
              <a:t>utilise</a:t>
            </a:r>
            <a:r>
              <a:rPr lang="en-US" dirty="0"/>
              <a:t> </a:t>
            </a:r>
            <a:r>
              <a:rPr lang="en-US" dirty="0" err="1"/>
              <a:t>notamment</a:t>
            </a:r>
            <a:r>
              <a:rPr lang="en-US" dirty="0"/>
              <a:t> dans le </a:t>
            </a:r>
            <a:r>
              <a:rPr lang="en-US" dirty="0" err="1"/>
              <a:t>logiciel</a:t>
            </a:r>
            <a:r>
              <a:rPr lang="en-US" dirty="0"/>
              <a:t> de bord de </a:t>
            </a:r>
            <a:r>
              <a:rPr lang="en-US" dirty="0" err="1"/>
              <a:t>vehicules</a:t>
            </a:r>
            <a:r>
              <a:rPr lang="en-US" dirty="0"/>
              <a:t> </a:t>
            </a:r>
            <a:r>
              <a:rPr lang="en-US" dirty="0" err="1"/>
              <a:t>autonomes</a:t>
            </a:r>
            <a:r>
              <a:rPr lang="en-US" dirty="0"/>
              <a:t>,  avec </a:t>
            </a:r>
            <a:r>
              <a:rPr lang="en-US" dirty="0" err="1"/>
              <a:t>garanties</a:t>
            </a:r>
            <a:r>
              <a:rPr lang="en-US" dirty="0"/>
              <a:t> </a:t>
            </a:r>
            <a:r>
              <a:rPr lang="en-US" dirty="0" err="1"/>
              <a:t>formelles</a:t>
            </a:r>
            <a:r>
              <a:rPr lang="en-US" dirty="0"/>
              <a:t> de resistance aux cybers-</a:t>
            </a:r>
            <a:r>
              <a:rPr lang="en-US" dirty="0" err="1"/>
              <a:t>attauqes</a:t>
            </a:r>
            <a:endParaRPr lang="en-US" dirty="0"/>
          </a:p>
          <a:p>
            <a:endParaRPr lang="en-US" dirty="0"/>
          </a:p>
          <a:p>
            <a:r>
              <a:rPr lang="en-US" dirty="0"/>
              <a:t>9400 lines of code</a:t>
            </a:r>
            <a:endParaRPr lang="fr-FR" dirty="0"/>
          </a:p>
        </p:txBody>
      </p:sp>
      <p:sp>
        <p:nvSpPr>
          <p:cNvPr id="5" name="Header Placeholder 4">
            <a:extLst>
              <a:ext uri="{FF2B5EF4-FFF2-40B4-BE49-F238E27FC236}">
                <a16:creationId xmlns:a16="http://schemas.microsoft.com/office/drawing/2014/main" id="{ED69B063-536F-B0E0-2B52-93E5B9256719}"/>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916590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Sel’4 c’est un micro noyau</a:t>
            </a:r>
          </a:p>
          <a:p>
            <a:r>
              <a:rPr lang="fr-FR" dirty="0"/>
              <a:t>En revanche la certification est de l’ordre de 200 000 lignes de preuve mécanisée avec Isabelle</a:t>
            </a:r>
          </a:p>
          <a:p>
            <a:r>
              <a:rPr lang="fr-FR" dirty="0"/>
              <a:t>En comparaison, le noyau Linux fait 30 millions de lignes de C, ce qui inclut des systèmes de fichiers, de </a:t>
            </a:r>
            <a:r>
              <a:rPr lang="fr-FR" dirty="0" err="1"/>
              <a:t>spilotes</a:t>
            </a:r>
            <a:r>
              <a:rPr lang="fr-FR" dirty="0"/>
              <a:t> de périphériques; autant de composants qui sont absent du micro noyau sel4. Et si on veut espérer certifier ces composants système en un temps raisonnable, il est absolument nécessaire de réduire le cout de la certification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7068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0B287C-684E-D8D8-5A1B-ED10AF66F2B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AA03E54-577B-4C82-238E-E9FC463037B5}"/>
              </a:ext>
            </a:extLst>
          </p:cNvPr>
          <p:cNvSpPr txBox="1">
            <a:spLocks noGrp="1"/>
          </p:cNvSpPr>
          <p:nvPr>
            <p:ph type="body" sz="quarter" idx="1"/>
          </p:nvPr>
        </p:nvSpPr>
        <p:spPr/>
        <p:txBody>
          <a:bodyPr vert="horz">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Pour </a:t>
            </a:r>
            <a:r>
              <a:rPr lang="en-US" b="0" dirty="0" err="1"/>
              <a:t>mieux</a:t>
            </a:r>
            <a:r>
              <a:rPr lang="en-US" b="0" dirty="0"/>
              <a:t> </a:t>
            </a:r>
            <a:r>
              <a:rPr lang="en-US" b="0" dirty="0" err="1"/>
              <a:t>comprendre</a:t>
            </a:r>
            <a:r>
              <a:rPr lang="en-US" b="0" dirty="0"/>
              <a:t> la </a:t>
            </a:r>
            <a:r>
              <a:rPr lang="en-US" b="0" dirty="0" err="1"/>
              <a:t>difficulte</a:t>
            </a:r>
            <a:r>
              <a:rPr lang="en-US" b="0" dirty="0"/>
              <a:t>, </a:t>
            </a:r>
            <a:r>
              <a:rPr lang="en-US" b="0" dirty="0" err="1"/>
              <a:t>voici</a:t>
            </a:r>
            <a:r>
              <a:rPr lang="en-US" b="0" dirty="0"/>
              <a:t> </a:t>
            </a:r>
            <a:r>
              <a:rPr lang="en-US" b="0" dirty="0" err="1"/>
              <a:t>l’exemple</a:t>
            </a:r>
            <a:r>
              <a:rPr lang="en-US" b="0" dirty="0"/>
              <a:t> d’un </a:t>
            </a:r>
            <a:r>
              <a:rPr lang="en-US" b="0" dirty="0" err="1"/>
              <a:t>programme</a:t>
            </a:r>
            <a:r>
              <a:rPr lang="en-US" b="0" dirty="0"/>
              <a:t> C qui </a:t>
            </a:r>
            <a:r>
              <a:rPr lang="en-US" b="0" dirty="0" err="1"/>
              <a:t>prend</a:t>
            </a:r>
            <a:r>
              <a:rPr lang="en-US" b="0" dirty="0"/>
              <a:t> </a:t>
            </a:r>
            <a:r>
              <a:rPr lang="en-US" b="0" dirty="0" err="1"/>
              <a:t>en</a:t>
            </a:r>
            <a:r>
              <a:rPr lang="en-US" b="0" dirty="0"/>
              <a:t> argument un </a:t>
            </a:r>
            <a:r>
              <a:rPr lang="en-US" b="0" dirty="0" err="1"/>
              <a:t>pointeur</a:t>
            </a:r>
            <a:r>
              <a:rPr lang="en-US" b="0" dirty="0"/>
              <a:t> </a:t>
            </a:r>
            <a:r>
              <a:rPr lang="en-US" b="0" dirty="0" err="1"/>
              <a:t>vers</a:t>
            </a:r>
            <a:r>
              <a:rPr lang="en-US" b="0" dirty="0"/>
              <a:t> </a:t>
            </a:r>
            <a:r>
              <a:rPr lang="en-US" b="0" dirty="0" err="1"/>
              <a:t>une</a:t>
            </a:r>
            <a:r>
              <a:rPr lang="en-US" b="0" dirty="0"/>
              <a:t> structure avec un </a:t>
            </a:r>
            <a:r>
              <a:rPr lang="en-US" b="0" dirty="0" err="1"/>
              <a:t>seul</a:t>
            </a:r>
            <a:r>
              <a:rPr lang="en-US" b="0" dirty="0"/>
              <a:t> champ </a:t>
            </a:r>
            <a:r>
              <a:rPr lang="en-US" b="0" dirty="0" err="1"/>
              <a:t>compteur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 </a:t>
            </a:r>
            <a:r>
              <a:rPr lang="en-US" b="0" dirty="0" err="1"/>
              <a:t>envie</a:t>
            </a:r>
            <a:r>
              <a:rPr lang="en-US" b="0" dirty="0"/>
              <a:t> de </a:t>
            </a:r>
            <a:r>
              <a:rPr lang="en-US" b="0" dirty="0" err="1"/>
              <a:t>penser</a:t>
            </a:r>
            <a:r>
              <a:rPr lang="en-US" b="0" dirty="0"/>
              <a:t> </a:t>
            </a:r>
            <a:r>
              <a:rPr lang="en-US" b="0" dirty="0" err="1"/>
              <a:t>ce</a:t>
            </a:r>
            <a:r>
              <a:rPr lang="en-US" b="0" dirty="0"/>
              <a:t> </a:t>
            </a:r>
            <a:r>
              <a:rPr lang="en-US" b="0" dirty="0" err="1"/>
              <a:t>programme</a:t>
            </a:r>
            <a:r>
              <a:rPr lang="en-US" b="0" dirty="0"/>
              <a:t> </a:t>
            </a:r>
            <a:r>
              <a:rPr lang="en-US" b="0" dirty="0" err="1"/>
              <a:t>comme</a:t>
            </a:r>
            <a:r>
              <a:rPr lang="en-US" b="0" dirty="0"/>
              <a:t> a </a:t>
            </a:r>
            <a:r>
              <a:rPr lang="en-US" b="0" dirty="0" err="1"/>
              <a:t>une</a:t>
            </a:r>
            <a:r>
              <a:rPr lang="en-US" b="0" dirty="0"/>
              <a:t> function </a:t>
            </a:r>
            <a:r>
              <a:rPr lang="en-US" b="0" dirty="0" err="1"/>
              <a:t>mathematique</a:t>
            </a:r>
            <a:r>
              <a:rPr lang="en-US" b="0" dirty="0"/>
              <a:t> qui </a:t>
            </a:r>
            <a:r>
              <a:rPr lang="en-US" b="0" dirty="0" err="1"/>
              <a:t>prend</a:t>
            </a:r>
            <a:r>
              <a:rPr lang="en-US" b="0" dirty="0"/>
              <a:t> un </a:t>
            </a:r>
            <a:r>
              <a:rPr lang="en-US" b="0" dirty="0" err="1"/>
              <a:t>compteur</a:t>
            </a:r>
            <a:r>
              <a:rPr lang="en-US" b="0" dirty="0"/>
              <a:t> et </a:t>
            </a:r>
            <a:r>
              <a:rPr lang="en-US" b="0" dirty="0" err="1"/>
              <a:t>renvoie</a:t>
            </a:r>
            <a:r>
              <a:rPr lang="en-US" b="0" dirty="0"/>
              <a:t> un </a:t>
            </a:r>
            <a:r>
              <a:rPr lang="en-US" b="0" dirty="0" err="1"/>
              <a:t>compteur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t>
            </a:r>
            <a:r>
              <a:rPr lang="en-US" b="0" dirty="0" err="1"/>
              <a:t>n’a</a:t>
            </a:r>
            <a:r>
              <a:rPr lang="en-US" b="0" dirty="0"/>
              <a:t> plus </a:t>
            </a:r>
            <a:r>
              <a:rPr lang="en-US" b="0" dirty="0" err="1"/>
              <a:t>besoin</a:t>
            </a:r>
            <a:r>
              <a:rPr lang="en-US" b="0" dirty="0"/>
              <a:t> de </a:t>
            </a:r>
            <a:r>
              <a:rPr lang="en-US" b="0" dirty="0" err="1"/>
              <a:t>raisonner</a:t>
            </a:r>
            <a:r>
              <a:rPr lang="en-US" b="0" dirty="0"/>
              <a:t> sur les </a:t>
            </a:r>
            <a:r>
              <a:rPr lang="en-US" b="0" dirty="0" err="1"/>
              <a:t>poitneurs</a:t>
            </a:r>
            <a:r>
              <a:rPr lang="en-US" b="0" dirty="0"/>
              <a:t>, la memoire, on </a:t>
            </a:r>
            <a:r>
              <a:rPr lang="en-US" b="0" dirty="0" err="1"/>
              <a:t>n’a</a:t>
            </a:r>
            <a:r>
              <a:rPr lang="en-US" b="0" dirty="0"/>
              <a:t> pas </a:t>
            </a:r>
            <a:r>
              <a:rPr lang="en-US" b="0" dirty="0" err="1"/>
              <a:t>besoin</a:t>
            </a:r>
            <a:r>
              <a:rPr lang="en-US" b="0" dirty="0"/>
              <a:t> de se demander </a:t>
            </a:r>
            <a:r>
              <a:rPr lang="en-US" b="0" dirty="0" err="1"/>
              <a:t>qu’est</a:t>
            </a:r>
            <a:r>
              <a:rPr lang="en-US" b="0" dirty="0"/>
              <a:t> </a:t>
            </a:r>
            <a:r>
              <a:rPr lang="en-US" b="0" dirty="0" err="1"/>
              <a:t>ce</a:t>
            </a:r>
            <a:r>
              <a:rPr lang="en-US" b="0" dirty="0"/>
              <a:t> </a:t>
            </a:r>
            <a:r>
              <a:rPr lang="en-US" b="0" dirty="0" err="1"/>
              <a:t>qu’il</a:t>
            </a:r>
            <a:r>
              <a:rPr lang="en-US" b="0" dirty="0"/>
              <a:t> se passe </a:t>
            </a:r>
            <a:r>
              <a:rPr lang="en-US" b="0" dirty="0" err="1"/>
              <a:t>si</a:t>
            </a:r>
            <a:r>
              <a:rPr lang="en-US" b="0" dirty="0"/>
              <a:t> le </a:t>
            </a:r>
            <a:r>
              <a:rPr lang="en-US" b="0" dirty="0" err="1"/>
              <a:t>pointeur</a:t>
            </a:r>
            <a:r>
              <a:rPr lang="en-US" b="0" dirty="0"/>
              <a:t> </a:t>
            </a:r>
            <a:r>
              <a:rPr lang="en-US" b="0" dirty="0" err="1"/>
              <a:t>est</a:t>
            </a:r>
            <a:r>
              <a:rPr lang="en-US" b="0" dirty="0"/>
              <a:t> </a:t>
            </a:r>
            <a:r>
              <a:rPr lang="en-US" b="0" dirty="0" err="1"/>
              <a:t>invalide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Preuve</a:t>
            </a:r>
            <a:r>
              <a:rPr lang="en-US" b="1" dirty="0"/>
              <a:t> de </a:t>
            </a:r>
            <a:r>
              <a:rPr lang="en-US" b="1" dirty="0" err="1"/>
              <a:t>raffinements</a:t>
            </a:r>
            <a:r>
              <a:rPr lang="en-US" b="1" dirty="0"/>
              <a:t> A quoi ca </a:t>
            </a:r>
            <a:r>
              <a:rPr lang="en-US" b="1" dirty="0" err="1"/>
              <a:t>sert</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Prenons</a:t>
            </a:r>
            <a:r>
              <a:rPr lang="en-US" b="1" dirty="0"/>
              <a:t> </a:t>
            </a:r>
            <a:r>
              <a:rPr lang="en-US" b="1" dirty="0" err="1"/>
              <a:t>l’e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Pas </a:t>
            </a:r>
            <a:r>
              <a:rPr lang="en-US" b="1" dirty="0" err="1"/>
              <a:t>clair</a:t>
            </a:r>
            <a:r>
              <a:rPr lang="en-US" b="1" dirty="0"/>
              <a:t> le point de depart. Voila </a:t>
            </a:r>
            <a:r>
              <a:rPr lang="en-US" b="1" dirty="0" err="1"/>
              <a:t>ce</a:t>
            </a:r>
            <a:r>
              <a:rPr lang="en-US" b="1" dirty="0"/>
              <a:t> </a:t>
            </a:r>
            <a:r>
              <a:rPr lang="en-US" b="1" dirty="0" err="1"/>
              <a:t>qu’on</a:t>
            </a:r>
            <a:r>
              <a:rPr lang="en-US" b="1" dirty="0"/>
              <a:t> </a:t>
            </a:r>
            <a:r>
              <a:rPr lang="en-US" b="1" dirty="0" err="1"/>
              <a:t>cherche</a:t>
            </a:r>
            <a:r>
              <a:rPr lang="en-US" b="1" dirty="0"/>
              <a:t> a faire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Cogent </a:t>
            </a:r>
            <a:r>
              <a:rPr lang="en-US" b="1" dirty="0" err="1"/>
              <a:t>est</a:t>
            </a:r>
            <a:r>
              <a:rPr lang="en-US" b="1" dirty="0"/>
              <a:t> un </a:t>
            </a:r>
            <a:r>
              <a:rPr lang="en-US" b="1" dirty="0" err="1"/>
              <a:t>langage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Sel4 </a:t>
            </a:r>
            <a:r>
              <a:rPr lang="en-US" b="1" dirty="0" err="1"/>
              <a:t>n’ont</a:t>
            </a:r>
            <a:r>
              <a:rPr lang="en-US" b="1" dirty="0"/>
              <a:t> pas utilize la function </a:t>
            </a:r>
            <a:r>
              <a:rPr lang="en-US" b="1" dirty="0" err="1"/>
              <a:t>mathematique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Je prefer </a:t>
            </a:r>
            <a:r>
              <a:rPr lang="en-US" b="1" dirty="0" err="1"/>
              <a:t>travailler</a:t>
            </a:r>
            <a:r>
              <a:rPr lang="en-US" b="1" dirty="0"/>
              <a:t> </a:t>
            </a:r>
            <a:r>
              <a:rPr lang="en-US" b="1" dirty="0" err="1"/>
              <a:t>usr</a:t>
            </a:r>
            <a:r>
              <a:rPr lang="en-US" b="1" dirty="0"/>
              <a:t> la </a:t>
            </a:r>
            <a:r>
              <a:rPr lang="en-US" b="1" dirty="0" err="1"/>
              <a:t>traduction</a:t>
            </a:r>
            <a:r>
              <a:rPr lang="en-US" b="1" dirty="0"/>
              <a:t> du </a:t>
            </a:r>
            <a:r>
              <a:rPr lang="en-US" b="1" dirty="0" err="1"/>
              <a:t>programme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En </a:t>
            </a:r>
            <a:r>
              <a:rPr lang="en-US" b="1" dirty="0" err="1"/>
              <a:t>isabelle</a:t>
            </a:r>
            <a:r>
              <a:rPr lang="en-US" b="1" dirty="0"/>
              <a:t> </a:t>
            </a:r>
            <a:r>
              <a:rPr lang="en-US" b="1" dirty="0" err="1"/>
              <a:t>tu</a:t>
            </a:r>
            <a:r>
              <a:rPr lang="en-US" b="1" dirty="0"/>
              <a:t> </a:t>
            </a:r>
            <a:r>
              <a:rPr lang="en-US" b="1" dirty="0" err="1"/>
              <a:t>peux</a:t>
            </a:r>
            <a:r>
              <a:rPr lang="en-US" b="1" dirty="0"/>
              <a:t> </a:t>
            </a:r>
            <a:r>
              <a:rPr lang="en-US" b="1" dirty="0" err="1"/>
              <a:t>ecrired</a:t>
            </a:r>
            <a:r>
              <a:rPr lang="en-US" b="1" dirty="0"/>
              <a:t> es </a:t>
            </a:r>
            <a:r>
              <a:rPr lang="en-US" b="1" dirty="0" err="1"/>
              <a:t>programmes</a:t>
            </a:r>
            <a:r>
              <a:rPr lang="en-US" b="1"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Outil</a:t>
            </a:r>
            <a:r>
              <a:rPr lang="en-US" b="1" dirty="0"/>
              <a:t>: Le </a:t>
            </a:r>
            <a:r>
              <a:rPr lang="en-US" b="1" dirty="0" err="1"/>
              <a:t>programme</a:t>
            </a:r>
            <a:r>
              <a:rPr lang="en-US" b="1" dirty="0"/>
              <a:t> C </a:t>
            </a:r>
            <a:r>
              <a:rPr lang="en-US" b="1" dirty="0" err="1"/>
              <a:t>traduit</a:t>
            </a:r>
            <a:r>
              <a:rPr lang="en-US" b="1" dirty="0"/>
              <a:t> </a:t>
            </a:r>
            <a:r>
              <a:rPr lang="en-US" b="1" dirty="0" err="1"/>
              <a:t>en</a:t>
            </a:r>
            <a:r>
              <a:rPr lang="en-US" b="1" dirty="0"/>
              <a:t> Isabelle avec </a:t>
            </a:r>
            <a:r>
              <a:rPr lang="en-US" b="1" dirty="0" err="1"/>
              <a:t>toute</a:t>
            </a:r>
            <a:r>
              <a:rPr lang="en-US" b="1" dirty="0"/>
              <a:t> </a:t>
            </a:r>
            <a:r>
              <a:rPr lang="en-US" b="1" dirty="0" err="1"/>
              <a:t>sa</a:t>
            </a:r>
            <a:r>
              <a:rPr lang="en-US" b="1" dirty="0"/>
              <a:t> </a:t>
            </a:r>
            <a:r>
              <a:rPr lang="en-US" b="1" dirty="0" err="1"/>
              <a:t>complexite</a:t>
            </a:r>
            <a:r>
              <a:rPr lang="en-US" b="1" dirty="0"/>
              <a:t> (access memoire)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Traduction</a:t>
            </a:r>
            <a:r>
              <a:rPr lang="en-US" b="1" dirty="0"/>
              <a:t> </a:t>
            </a:r>
            <a:r>
              <a:rPr lang="en-US" b="1" dirty="0" err="1"/>
              <a:t>mathematique</a:t>
            </a:r>
            <a:r>
              <a:rPr lang="en-US" b="1" dirty="0"/>
              <a:t> correspond bien au </a:t>
            </a:r>
            <a:r>
              <a:rPr lang="en-US" b="1" dirty="0" err="1"/>
              <a:t>programmes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Logo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Cogent </a:t>
            </a:r>
            <a:r>
              <a:rPr lang="en-US" b="1" dirty="0" err="1"/>
              <a:t>programme</a:t>
            </a:r>
            <a:r>
              <a:rPr lang="en-US" b="1" dirty="0"/>
              <a:t> = mathematical functions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Mathematical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every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Ext2 bilby fs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Langage</a:t>
            </a:r>
            <a:r>
              <a:rPr lang="en-US" dirty="0"/>
              <a:t> de </a:t>
            </a:r>
            <a:r>
              <a:rPr lang="en-US" dirty="0" err="1"/>
              <a:t>programmation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Cogent is a functional language with a linear type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t>
            </a:r>
            <a:r>
              <a:rPr lang="en-US" dirty="0" err="1"/>
              <a:t>Cogent’s</a:t>
            </a:r>
            <a:r>
              <a:rPr lang="en-US" dirty="0"/>
              <a:t> certifying compiler automatically generates: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efficient C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 formal model of the code that is easy to reason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 machine-checked proof linking the two (in Isabelle)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implemented </a:t>
            </a:r>
            <a:r>
              <a:rPr lang="en-US" dirty="0" err="1"/>
              <a:t>BilbyFs</a:t>
            </a:r>
            <a:r>
              <a:rPr lang="en-US" dirty="0"/>
              <a:t> and ext2 file systems in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verified functional correctness of key </a:t>
            </a:r>
            <a:r>
              <a:rPr lang="en-US" dirty="0" err="1"/>
              <a:t>BilbyFs</a:t>
            </a:r>
            <a:r>
              <a:rPr lang="en-US" dirty="0"/>
              <a:t>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relied on automating large parts of the verification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of C is also a possible observation of A.</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Dans </a:t>
            </a:r>
            <a:r>
              <a:rPr lang="en-AU" dirty="0" err="1"/>
              <a:t>cet</a:t>
            </a:r>
            <a:r>
              <a:rPr lang="en-AU" dirty="0"/>
              <a:t> article, on </a:t>
            </a:r>
            <a:r>
              <a:rPr lang="en-AU" dirty="0" err="1"/>
              <a:t>s’interesse</a:t>
            </a:r>
            <a:r>
              <a:rPr lang="en-AU" dirty="0"/>
              <a:t> a </a:t>
            </a:r>
            <a:r>
              <a:rPr lang="en-AU" dirty="0" err="1"/>
              <a:t>une</a:t>
            </a:r>
            <a:r>
              <a:rPr lang="en-AU" dirty="0"/>
              <a:t> question relative a verification </a:t>
            </a:r>
            <a:r>
              <a:rPr lang="en-AU" dirty="0" err="1"/>
              <a:t>formelle</a:t>
            </a:r>
            <a:r>
              <a:rPr lang="en-AU" dirty="0"/>
              <a:t> de programmes.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Quand</a:t>
            </a:r>
            <a:r>
              <a:rPr lang="en-AU" dirty="0"/>
              <a:t> on </a:t>
            </a:r>
            <a:r>
              <a:rPr lang="en-AU" dirty="0" err="1"/>
              <a:t>veut</a:t>
            </a:r>
            <a:r>
              <a:rPr lang="en-AU" dirty="0"/>
              <a:t> verifier un programme, on </a:t>
            </a:r>
            <a:r>
              <a:rPr lang="en-AU" dirty="0" err="1"/>
              <a:t>prefere</a:t>
            </a:r>
            <a:r>
              <a:rPr lang="en-AU" dirty="0"/>
              <a:t> </a:t>
            </a:r>
            <a:r>
              <a:rPr lang="en-AU" dirty="0" err="1"/>
              <a:t>raisonner</a:t>
            </a:r>
            <a:r>
              <a:rPr lang="en-AU" dirty="0"/>
              <a:t> sur des </a:t>
            </a:r>
            <a:r>
              <a:rPr lang="en-AU" dirty="0" err="1"/>
              <a:t>fonctions</a:t>
            </a:r>
            <a:r>
              <a:rPr lang="en-AU" dirty="0"/>
              <a:t> </a:t>
            </a:r>
            <a:r>
              <a:rPr lang="en-AU" dirty="0" err="1"/>
              <a:t>mathematiques</a:t>
            </a:r>
            <a:r>
              <a:rPr lang="en-AU" dirty="0"/>
              <a:t> qui </a:t>
            </a:r>
            <a:r>
              <a:rPr lang="en-AU" dirty="0" err="1"/>
              <a:t>agissent</a:t>
            </a:r>
            <a:r>
              <a:rPr lang="en-AU" dirty="0"/>
              <a:t> sur des </a:t>
            </a:r>
            <a:r>
              <a:rPr lang="en-AU" dirty="0" err="1"/>
              <a:t>donnes</a:t>
            </a:r>
            <a:r>
              <a:rPr lang="en-AU" dirty="0"/>
              <a:t> </a:t>
            </a:r>
            <a:r>
              <a:rPr lang="en-AU" dirty="0" err="1"/>
              <a:t>algebriques</a:t>
            </a:r>
            <a:r>
              <a:rPr lang="en-AU" dirty="0"/>
              <a:t> de haut </a:t>
            </a:r>
            <a:r>
              <a:rPr lang="en-AU" dirty="0" err="1"/>
              <a:t>niveau</a:t>
            </a:r>
            <a:r>
              <a:rPr lang="en-AU" dirty="0"/>
              <a:t>. Il </a:t>
            </a:r>
            <a:r>
              <a:rPr lang="en-AU" dirty="0" err="1"/>
              <a:t>reste</a:t>
            </a:r>
            <a:r>
              <a:rPr lang="en-AU" dirty="0"/>
              <a:t> ensuite a faire le lien avec la sequence </a:t>
            </a:r>
            <a:r>
              <a:rPr lang="en-AU" dirty="0" err="1"/>
              <a:t>d’instructions</a:t>
            </a:r>
            <a:r>
              <a:rPr lang="en-AU" dirty="0"/>
              <a:t> du code compile et de la representation memoire de bas </a:t>
            </a:r>
            <a:r>
              <a:rPr lang="en-AU" dirty="0" err="1"/>
              <a:t>niveau</a:t>
            </a:r>
            <a:r>
              <a:rPr lang="en-AU" dirty="0"/>
              <a:t> de </a:t>
            </a:r>
            <a:r>
              <a:rPr lang="en-AU" dirty="0" err="1"/>
              <a:t>ces</a:t>
            </a:r>
            <a:r>
              <a:rPr lang="en-AU" dirty="0"/>
              <a:t> </a:t>
            </a:r>
            <a:r>
              <a:rPr lang="en-AU" dirty="0" err="1"/>
              <a:t>donnees</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Bien </a:t>
            </a:r>
            <a:r>
              <a:rPr lang="en-AU" dirty="0" err="1"/>
              <a:t>qu’en</a:t>
            </a:r>
            <a:r>
              <a:rPr lang="en-AU" dirty="0"/>
              <a:t> </a:t>
            </a:r>
            <a:r>
              <a:rPr lang="en-AU" dirty="0" err="1"/>
              <a:t>realite</a:t>
            </a:r>
            <a:r>
              <a:rPr lang="en-AU" dirty="0"/>
              <a:t> </a:t>
            </a:r>
            <a:r>
              <a:rPr lang="en-AU" dirty="0" err="1"/>
              <a:t>apres</a:t>
            </a:r>
            <a:r>
              <a:rPr lang="en-AU" dirty="0"/>
              <a:t> compilation, on a affaire a </a:t>
            </a:r>
            <a:r>
              <a:rPr lang="en-AU" dirty="0" err="1"/>
              <a:t>une</a:t>
            </a:r>
            <a:r>
              <a:rPr lang="en-AU" dirty="0"/>
              <a:t>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C’est</a:t>
            </a:r>
            <a:r>
              <a:rPr lang="en-AU" dirty="0"/>
              <a:t> </a:t>
            </a:r>
            <a:r>
              <a:rPr lang="en-AU" dirty="0" err="1"/>
              <a:t>ce</a:t>
            </a:r>
            <a:r>
              <a:rPr lang="en-AU" dirty="0"/>
              <a:t> que </a:t>
            </a:r>
            <a:r>
              <a:rPr lang="en-AU" dirty="0" err="1"/>
              <a:t>permettent</a:t>
            </a:r>
            <a:r>
              <a:rPr lang="en-AU" dirty="0"/>
              <a:t> de faire les </a:t>
            </a:r>
            <a:r>
              <a:rPr lang="en-AU" dirty="0" err="1"/>
              <a:t>compilateurs</a:t>
            </a:r>
            <a:r>
              <a:rPr lang="en-AU" dirty="0"/>
              <a:t> </a:t>
            </a:r>
            <a:r>
              <a:rPr lang="en-AU" dirty="0" err="1"/>
              <a:t>apportant</a:t>
            </a:r>
            <a:r>
              <a:rPr lang="en-AU" dirty="0"/>
              <a:t> des </a:t>
            </a:r>
            <a:r>
              <a:rPr lang="en-AU" dirty="0" err="1"/>
              <a:t>garanties</a:t>
            </a:r>
            <a:r>
              <a:rPr lang="en-AU" dirty="0"/>
              <a:t> </a:t>
            </a:r>
            <a:r>
              <a:rPr lang="en-AU" dirty="0" err="1"/>
              <a:t>formelles</a:t>
            </a:r>
            <a:r>
              <a:rPr lang="en-AU" dirty="0"/>
              <a:t> </a:t>
            </a:r>
            <a:r>
              <a:rPr lang="en-AU" dirty="0" err="1"/>
              <a:t>comme</a:t>
            </a:r>
            <a:r>
              <a:rPr lang="en-AU" dirty="0"/>
              <a:t> le </a:t>
            </a:r>
            <a:r>
              <a:rPr lang="en-AU" dirty="0" err="1"/>
              <a:t>compilateur</a:t>
            </a:r>
            <a:r>
              <a:rPr lang="en-AU" dirty="0"/>
              <a:t>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 verification </a:t>
            </a:r>
            <a:r>
              <a:rPr lang="en-AU" dirty="0" err="1"/>
              <a:t>formelle</a:t>
            </a:r>
            <a:r>
              <a:rPr lang="en-AU" dirty="0"/>
              <a:t> des </a:t>
            </a:r>
            <a:r>
              <a:rPr lang="en-AU" dirty="0" err="1"/>
              <a:t>compilateurs</a:t>
            </a:r>
            <a:r>
              <a:rPr lang="en-AU" dirty="0"/>
              <a:t> </a:t>
            </a:r>
            <a:r>
              <a:rPr lang="en-AU" dirty="0" err="1"/>
              <a:t>permet</a:t>
            </a:r>
            <a:r>
              <a:rPr lang="en-AU" dirty="0"/>
              <a:t> </a:t>
            </a:r>
            <a:r>
              <a:rPr lang="en-AU" dirty="0" err="1"/>
              <a:t>d’etablir</a:t>
            </a:r>
            <a:r>
              <a:rPr lang="en-AU" dirty="0"/>
              <a:t> </a:t>
            </a:r>
            <a:r>
              <a:rPr lang="en-AU" dirty="0" err="1"/>
              <a:t>ce</a:t>
            </a:r>
            <a:r>
              <a:rPr lang="en-AU" dirty="0"/>
              <a:t> lien </a:t>
            </a:r>
            <a:r>
              <a:rPr lang="en-AU" dirty="0" err="1"/>
              <a:t>formel</a:t>
            </a:r>
            <a:r>
              <a:rPr lang="en-AU" dirty="0"/>
              <a:t>, </a:t>
            </a:r>
            <a:r>
              <a:rPr lang="en-AU" dirty="0" err="1"/>
              <a:t>comme</a:t>
            </a:r>
            <a:r>
              <a:rPr lang="en-AU" dirty="0"/>
              <a:t> par example le </a:t>
            </a:r>
            <a:r>
              <a:rPr lang="en-AU" dirty="0" err="1"/>
              <a:t>compilateur</a:t>
            </a:r>
            <a:r>
              <a:rPr lang="en-AU" dirty="0"/>
              <a:t> Cogent, sur </a:t>
            </a:r>
            <a:r>
              <a:rPr lang="en-AU" dirty="0" err="1"/>
              <a:t>lequel</a:t>
            </a:r>
            <a:r>
              <a:rPr lang="en-AU" dirty="0"/>
              <a:t> je </a:t>
            </a:r>
            <a:r>
              <a:rPr lang="en-AU" dirty="0" err="1"/>
              <a:t>vais</a:t>
            </a:r>
            <a:r>
              <a:rPr lang="en-AU" dirty="0"/>
              <a:t> </a:t>
            </a:r>
            <a:r>
              <a:rPr lang="en-AU" dirty="0" err="1"/>
              <a:t>revenir</a:t>
            </a:r>
            <a:r>
              <a:rPr lang="en-AU" dirty="0"/>
              <a:t> plus tard.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Neanmoins</a:t>
            </a:r>
            <a:r>
              <a:rPr lang="en-AU" dirty="0"/>
              <a:t> on ne </a:t>
            </a:r>
            <a:r>
              <a:rPr lang="en-AU" dirty="0" err="1"/>
              <a:t>peut</a:t>
            </a:r>
            <a:r>
              <a:rPr lang="en-AU" dirty="0"/>
              <a:t> pas </a:t>
            </a:r>
            <a:r>
              <a:rPr lang="en-AU" dirty="0" err="1"/>
              <a:t>toujours</a:t>
            </a:r>
            <a:r>
              <a:rPr lang="en-AU" dirty="0"/>
              <a:t> se </a:t>
            </a:r>
            <a:r>
              <a:rPr lang="en-AU" dirty="0" err="1"/>
              <a:t>contenter</a:t>
            </a:r>
            <a:r>
              <a:rPr lang="en-AU" dirty="0"/>
              <a:t> du format de </a:t>
            </a:r>
            <a:r>
              <a:rPr lang="en-AU" dirty="0" err="1"/>
              <a:t>donnes</a:t>
            </a:r>
            <a:r>
              <a:rPr lang="en-AU" dirty="0"/>
              <a:t> </a:t>
            </a:r>
            <a:r>
              <a:rPr lang="en-AU" dirty="0" err="1"/>
              <a:t>en</a:t>
            </a:r>
            <a:r>
              <a:rPr lang="en-AU" dirty="0"/>
              <a:t> memoire </a:t>
            </a:r>
            <a:r>
              <a:rPr lang="en-AU" dirty="0" err="1"/>
              <a:t>choisi</a:t>
            </a:r>
            <a:r>
              <a:rPr lang="en-AU" dirty="0"/>
              <a:t> par le </a:t>
            </a:r>
            <a:r>
              <a:rPr lang="en-AU" dirty="0" err="1"/>
              <a:t>compilateur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Cependant</a:t>
            </a:r>
            <a:r>
              <a:rPr lang="en-AU" dirty="0"/>
              <a:t>, il </a:t>
            </a:r>
            <a:r>
              <a:rPr lang="en-AU" dirty="0" err="1"/>
              <a:t>est</a:t>
            </a:r>
            <a:r>
              <a:rPr lang="en-AU" dirty="0"/>
              <a:t> </a:t>
            </a:r>
            <a:r>
              <a:rPr lang="en-AU" dirty="0" err="1"/>
              <a:t>parfois</a:t>
            </a:r>
            <a:r>
              <a:rPr lang="en-AU" dirty="0"/>
              <a:t> necessaire de </a:t>
            </a:r>
            <a:r>
              <a:rPr lang="en-AU" dirty="0" err="1"/>
              <a:t>controler</a:t>
            </a:r>
            <a:r>
              <a:rPr lang="en-AU" dirty="0"/>
              <a:t> </a:t>
            </a:r>
            <a:r>
              <a:rPr lang="en-AU" dirty="0" err="1"/>
              <a:t>finement</a:t>
            </a:r>
            <a:r>
              <a:rPr lang="en-AU" dirty="0"/>
              <a:t> </a:t>
            </a:r>
            <a:r>
              <a:rPr lang="en-AU" dirty="0" err="1"/>
              <a:t>jusqu’au</a:t>
            </a:r>
            <a:r>
              <a:rPr lang="en-AU" dirty="0"/>
              <a:t> </a:t>
            </a:r>
            <a:r>
              <a:rPr lang="en-AU" dirty="0" err="1"/>
              <a:t>niveau</a:t>
            </a:r>
            <a:r>
              <a:rPr lang="en-AU" dirty="0"/>
              <a:t> du bit la representation memoire des </a:t>
            </a:r>
            <a:r>
              <a:rPr lang="en-AU" dirty="0" err="1"/>
              <a:t>donnes</a:t>
            </a:r>
            <a:r>
              <a:rPr lang="en-AU" dirty="0"/>
              <a:t>, et ne pas se </a:t>
            </a:r>
            <a:r>
              <a:rPr lang="en-AU" dirty="0" err="1"/>
              <a:t>contenter</a:t>
            </a:r>
            <a:r>
              <a:rPr lang="en-AU" dirty="0"/>
              <a:t> du format par </a:t>
            </a:r>
            <a:r>
              <a:rPr lang="en-AU" dirty="0" err="1"/>
              <a:t>defaut</a:t>
            </a:r>
            <a:r>
              <a:rPr lang="en-AU" dirty="0"/>
              <a:t> </a:t>
            </a:r>
            <a:r>
              <a:rPr lang="en-AU" dirty="0" err="1"/>
              <a:t>choisi</a:t>
            </a:r>
            <a:r>
              <a:rPr lang="en-AU" dirty="0"/>
              <a:t> par le </a:t>
            </a:r>
            <a:r>
              <a:rPr lang="en-AU" dirty="0" err="1"/>
              <a:t>compilateur</a:t>
            </a:r>
            <a:r>
              <a:rPr lang="en-AU" dirty="0"/>
              <a:t>.  Par </a:t>
            </a:r>
            <a:r>
              <a:rPr lang="en-AU" dirty="0" err="1"/>
              <a:t>exemple</a:t>
            </a:r>
            <a:r>
              <a:rPr lang="en-AU" dirty="0"/>
              <a:t>, </a:t>
            </a:r>
            <a:r>
              <a:rPr lang="en-AU" dirty="0" err="1"/>
              <a:t>si</a:t>
            </a:r>
            <a:r>
              <a:rPr lang="en-AU" dirty="0"/>
              <a:t> on </a:t>
            </a:r>
            <a:r>
              <a:rPr lang="en-AU" dirty="0" err="1"/>
              <a:t>veut</a:t>
            </a:r>
            <a:r>
              <a:rPr lang="en-AU" dirty="0"/>
              <a:t> implementer un </a:t>
            </a:r>
            <a:r>
              <a:rPr lang="en-AU" dirty="0" err="1"/>
              <a:t>pilote</a:t>
            </a:r>
            <a:r>
              <a:rPr lang="en-AU" dirty="0"/>
              <a:t> de </a:t>
            </a:r>
            <a:r>
              <a:rPr lang="en-AU" dirty="0" err="1"/>
              <a:t>peripherique</a:t>
            </a:r>
            <a:r>
              <a:rPr lang="en-AU" dirty="0"/>
              <a:t>, il faut se conformer la specification du format des </a:t>
            </a:r>
            <a:r>
              <a:rPr lang="en-AU" dirty="0" err="1"/>
              <a:t>donnees</a:t>
            </a:r>
            <a:r>
              <a:rPr lang="en-AU" dirty="0"/>
              <a:t> de </a:t>
            </a:r>
            <a:r>
              <a:rPr lang="en-AU" dirty="0" err="1"/>
              <a:t>ce</a:t>
            </a:r>
            <a:r>
              <a:rPr lang="en-AU" dirty="0"/>
              <a:t> </a:t>
            </a:r>
            <a:r>
              <a:rPr lang="en-AU" dirty="0" err="1"/>
              <a:t>peripherique</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Existing work, cogent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Avant </a:t>
            </a:r>
            <a:r>
              <a:rPr lang="en-AU" dirty="0" err="1"/>
              <a:t>dargent</a:t>
            </a:r>
            <a:r>
              <a:rPr lang="en-AU" dirty="0"/>
              <a:t>, on </a:t>
            </a:r>
            <a:r>
              <a:rPr lang="en-AU" dirty="0" err="1"/>
              <a:t>avait</a:t>
            </a:r>
            <a:r>
              <a:rPr lang="en-AU" dirty="0"/>
              <a:t> la </a:t>
            </a:r>
            <a:r>
              <a:rPr lang="en-AU" dirty="0" err="1"/>
              <a:t>partie</a:t>
            </a:r>
            <a:r>
              <a:rPr lang="en-AU" dirty="0"/>
              <a:t> </a:t>
            </a:r>
            <a:r>
              <a:rPr lang="en-AU" dirty="0" err="1"/>
              <a:t>inferieure</a:t>
            </a:r>
            <a:r>
              <a:rPr lang="en-AU" dirty="0"/>
              <a:t> et la </a:t>
            </a:r>
            <a:r>
              <a:rPr lang="en-AU" dirty="0" err="1"/>
              <a:t>partie</a:t>
            </a:r>
            <a:r>
              <a:rPr lang="en-AU" dirty="0"/>
              <a:t> </a:t>
            </a:r>
            <a:r>
              <a:rPr lang="en-AU" dirty="0" err="1"/>
              <a:t>superieure</a:t>
            </a:r>
            <a:r>
              <a:rPr lang="en-AU" dirty="0"/>
              <a:t>. On </a:t>
            </a:r>
            <a:r>
              <a:rPr lang="en-AU" dirty="0" err="1"/>
              <a:t>n’avait</a:t>
            </a:r>
            <a:r>
              <a:rPr lang="en-AU" dirty="0"/>
              <a:t> pas le choix.</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Pt: </a:t>
            </a:r>
            <a:r>
              <a:rPr lang="en-AU" dirty="0" err="1"/>
              <a:t>Partir</a:t>
            </a:r>
            <a:r>
              <a:rPr lang="en-AU" dirty="0"/>
              <a:t> du pb: il y a </a:t>
            </a:r>
            <a:r>
              <a:rPr lang="en-AU" dirty="0" err="1"/>
              <a:t>cestte</a:t>
            </a:r>
            <a:r>
              <a:rPr lang="en-AU" dirty="0"/>
              <a:t> correspondence, </a:t>
            </a:r>
            <a:r>
              <a:rPr lang="en-AU" dirty="0" err="1"/>
              <a:t>mais</a:t>
            </a:r>
            <a:r>
              <a:rPr lang="en-AU" dirty="0"/>
              <a:t> </a:t>
            </a:r>
            <a:r>
              <a:rPr lang="en-AU" dirty="0" err="1"/>
              <a:t>elle</a:t>
            </a:r>
            <a:r>
              <a:rPr lang="en-AU" dirty="0"/>
              <a:t> </a:t>
            </a:r>
            <a:r>
              <a:rPr lang="en-AU" dirty="0" err="1"/>
              <a:t>est</a:t>
            </a:r>
            <a:r>
              <a:rPr lang="en-AU" dirty="0"/>
              <a:t> trop </a:t>
            </a:r>
            <a:r>
              <a:rPr lang="en-AU" dirty="0" err="1"/>
              <a:t>rigide</a:t>
            </a:r>
            <a:r>
              <a:rPr lang="en-AU" dirty="0"/>
              <a:t> au </a:t>
            </a:r>
            <a:r>
              <a:rPr lang="en-AU" dirty="0" err="1"/>
              <a:t>niveau</a:t>
            </a:r>
            <a:r>
              <a:rPr lang="en-AU" dirty="0"/>
              <a:t> des </a:t>
            </a:r>
            <a:r>
              <a:rPr lang="en-AU" dirty="0" err="1"/>
              <a:t>donnees</a:t>
            </a:r>
            <a:r>
              <a:rPr lang="en-AU" dirty="0"/>
              <a:t>, </a:t>
            </a:r>
            <a:r>
              <a:rPr lang="en-AU" dirty="0" err="1"/>
              <a:t>elle</a:t>
            </a:r>
            <a:r>
              <a:rPr lang="en-AU" dirty="0"/>
              <a:t> </a:t>
            </a:r>
            <a:r>
              <a:rPr lang="en-AU" dirty="0" err="1"/>
              <a:t>est</a:t>
            </a:r>
            <a:r>
              <a:rPr lang="en-AU" dirty="0"/>
              <a:t> impose a </a:t>
            </a:r>
            <a:r>
              <a:rPr lang="en-AU" dirty="0" err="1"/>
              <a:t>l’utilisatuer</a:t>
            </a:r>
            <a:r>
              <a:rPr lang="en-AU" dirty="0"/>
              <a:t>,  </a:t>
            </a:r>
            <a:r>
              <a:rPr lang="en-AU" dirty="0" err="1"/>
              <a:t>ya</a:t>
            </a:r>
            <a:r>
              <a:rPr lang="en-AU" dirty="0"/>
              <a:t> </a:t>
            </a:r>
            <a:r>
              <a:rPr lang="en-AU" dirty="0" err="1"/>
              <a:t>plusieurs</a:t>
            </a:r>
            <a:r>
              <a:rPr lang="en-AU" dirty="0"/>
              <a:t> possibilities on </a:t>
            </a:r>
            <a:r>
              <a:rPr lang="en-AU" dirty="0" err="1"/>
              <a:t>veut</a:t>
            </a:r>
            <a:r>
              <a:rPr lang="en-AU" dirty="0"/>
              <a:t> </a:t>
            </a:r>
            <a:r>
              <a:rPr lang="en-AU" dirty="0" err="1"/>
              <a:t>l’optimiser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Donner </a:t>
            </a:r>
            <a:r>
              <a:rPr lang="en-AU" dirty="0" err="1"/>
              <a:t>exemple</a:t>
            </a:r>
            <a:r>
              <a:rPr lang="en-AU" dirty="0"/>
              <a:t>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Record avec deux </a:t>
            </a:r>
            <a:r>
              <a:rPr lang="en-AU" dirty="0" err="1"/>
              <a:t>entiers</a:t>
            </a:r>
            <a:r>
              <a:rPr lang="en-AU" dirty="0"/>
              <a:t> 32 bits . On </a:t>
            </a:r>
            <a:r>
              <a:rPr lang="en-AU" dirty="0" err="1"/>
              <a:t>voudrait</a:t>
            </a:r>
            <a:r>
              <a:rPr lang="en-AU" dirty="0"/>
              <a:t> les compacter </a:t>
            </a:r>
            <a:r>
              <a:rPr lang="en-AU" dirty="0" err="1"/>
              <a:t>en</a:t>
            </a:r>
            <a:r>
              <a:rPr lang="en-AU" dirty="0"/>
              <a:t> un entire 64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Ca depend du </a:t>
            </a:r>
            <a:r>
              <a:rPr lang="en-AU" dirty="0" err="1"/>
              <a:t>truc</a:t>
            </a:r>
            <a:r>
              <a:rPr lang="en-AU" dirty="0"/>
              <a:t> bas </a:t>
            </a:r>
            <a:r>
              <a:rPr lang="en-AU" dirty="0" err="1"/>
              <a:t>niveau</a:t>
            </a:r>
            <a:endParaRPr lang="en-AU" dirty="0"/>
          </a:p>
          <a:p>
            <a:pPr marL="0" lvl="0" indent="0"/>
            <a:r>
              <a:rPr lang="en-AU" dirty="0"/>
              <a:t>Existing work, cogent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every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of C is also a possible observation of A.</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Dans </a:t>
            </a:r>
            <a:r>
              <a:rPr lang="en-AU" dirty="0" err="1"/>
              <a:t>cet</a:t>
            </a:r>
            <a:r>
              <a:rPr lang="en-AU" dirty="0"/>
              <a:t> article, on </a:t>
            </a:r>
            <a:r>
              <a:rPr lang="en-AU" dirty="0" err="1"/>
              <a:t>s’interesse</a:t>
            </a:r>
            <a:r>
              <a:rPr lang="en-AU" dirty="0"/>
              <a:t> a </a:t>
            </a:r>
            <a:r>
              <a:rPr lang="en-AU" dirty="0" err="1"/>
              <a:t>une</a:t>
            </a:r>
            <a:r>
              <a:rPr lang="en-AU" dirty="0"/>
              <a:t> question relative a verification </a:t>
            </a:r>
            <a:r>
              <a:rPr lang="en-AU" dirty="0" err="1"/>
              <a:t>formelle</a:t>
            </a:r>
            <a:r>
              <a:rPr lang="en-AU" dirty="0"/>
              <a:t> de programmes.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Quand</a:t>
            </a:r>
            <a:r>
              <a:rPr lang="en-AU" dirty="0"/>
              <a:t> on </a:t>
            </a:r>
            <a:r>
              <a:rPr lang="en-AU" dirty="0" err="1"/>
              <a:t>veut</a:t>
            </a:r>
            <a:r>
              <a:rPr lang="en-AU" dirty="0"/>
              <a:t> verifier un programme, on </a:t>
            </a:r>
            <a:r>
              <a:rPr lang="en-AU" dirty="0" err="1"/>
              <a:t>prefere</a:t>
            </a:r>
            <a:r>
              <a:rPr lang="en-AU" dirty="0"/>
              <a:t> </a:t>
            </a:r>
            <a:r>
              <a:rPr lang="en-AU" dirty="0" err="1"/>
              <a:t>raisonner</a:t>
            </a:r>
            <a:r>
              <a:rPr lang="en-AU" dirty="0"/>
              <a:t> sur des </a:t>
            </a:r>
            <a:r>
              <a:rPr lang="en-AU" dirty="0" err="1"/>
              <a:t>fonctions</a:t>
            </a:r>
            <a:r>
              <a:rPr lang="en-AU" dirty="0"/>
              <a:t> </a:t>
            </a:r>
            <a:r>
              <a:rPr lang="en-AU" dirty="0" err="1"/>
              <a:t>mathematiques</a:t>
            </a:r>
            <a:r>
              <a:rPr lang="en-AU" dirty="0"/>
              <a:t> qui </a:t>
            </a:r>
            <a:r>
              <a:rPr lang="en-AU" dirty="0" err="1"/>
              <a:t>agissent</a:t>
            </a:r>
            <a:r>
              <a:rPr lang="en-AU" dirty="0"/>
              <a:t> sur des </a:t>
            </a:r>
            <a:r>
              <a:rPr lang="en-AU" dirty="0" err="1"/>
              <a:t>donnes</a:t>
            </a:r>
            <a:r>
              <a:rPr lang="en-AU" dirty="0"/>
              <a:t> </a:t>
            </a:r>
            <a:r>
              <a:rPr lang="en-AU" dirty="0" err="1"/>
              <a:t>algebriques</a:t>
            </a:r>
            <a:r>
              <a:rPr lang="en-AU" dirty="0"/>
              <a:t> de haut </a:t>
            </a:r>
            <a:r>
              <a:rPr lang="en-AU" dirty="0" err="1"/>
              <a:t>niveau</a:t>
            </a:r>
            <a:r>
              <a:rPr lang="en-AU" dirty="0"/>
              <a:t>. Il </a:t>
            </a:r>
            <a:r>
              <a:rPr lang="en-AU" dirty="0" err="1"/>
              <a:t>reste</a:t>
            </a:r>
            <a:r>
              <a:rPr lang="en-AU" dirty="0"/>
              <a:t> ensuite a faire le lien avec la sequence </a:t>
            </a:r>
            <a:r>
              <a:rPr lang="en-AU" dirty="0" err="1"/>
              <a:t>d’instructions</a:t>
            </a:r>
            <a:r>
              <a:rPr lang="en-AU" dirty="0"/>
              <a:t> du code compile et de la representation memoire de bas </a:t>
            </a:r>
            <a:r>
              <a:rPr lang="en-AU" dirty="0" err="1"/>
              <a:t>niveau</a:t>
            </a:r>
            <a:r>
              <a:rPr lang="en-AU" dirty="0"/>
              <a:t> de </a:t>
            </a:r>
            <a:r>
              <a:rPr lang="en-AU" dirty="0" err="1"/>
              <a:t>ces</a:t>
            </a:r>
            <a:r>
              <a:rPr lang="en-AU" dirty="0"/>
              <a:t> </a:t>
            </a:r>
            <a:r>
              <a:rPr lang="en-AU" dirty="0" err="1"/>
              <a:t>donnees</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Bien </a:t>
            </a:r>
            <a:r>
              <a:rPr lang="en-AU" dirty="0" err="1"/>
              <a:t>qu’en</a:t>
            </a:r>
            <a:r>
              <a:rPr lang="en-AU" dirty="0"/>
              <a:t> </a:t>
            </a:r>
            <a:r>
              <a:rPr lang="en-AU" dirty="0" err="1"/>
              <a:t>realite</a:t>
            </a:r>
            <a:r>
              <a:rPr lang="en-AU" dirty="0"/>
              <a:t> </a:t>
            </a:r>
            <a:r>
              <a:rPr lang="en-AU" dirty="0" err="1"/>
              <a:t>apres</a:t>
            </a:r>
            <a:r>
              <a:rPr lang="en-AU" dirty="0"/>
              <a:t> compilation, on a affaire a </a:t>
            </a:r>
            <a:r>
              <a:rPr lang="en-AU" dirty="0" err="1"/>
              <a:t>une</a:t>
            </a:r>
            <a:r>
              <a:rPr lang="en-AU" dirty="0"/>
              <a:t>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C’est</a:t>
            </a:r>
            <a:r>
              <a:rPr lang="en-AU" dirty="0"/>
              <a:t> </a:t>
            </a:r>
            <a:r>
              <a:rPr lang="en-AU" dirty="0" err="1"/>
              <a:t>ce</a:t>
            </a:r>
            <a:r>
              <a:rPr lang="en-AU" dirty="0"/>
              <a:t> que </a:t>
            </a:r>
            <a:r>
              <a:rPr lang="en-AU" dirty="0" err="1"/>
              <a:t>permettent</a:t>
            </a:r>
            <a:r>
              <a:rPr lang="en-AU" dirty="0"/>
              <a:t> de faire les </a:t>
            </a:r>
            <a:r>
              <a:rPr lang="en-AU" dirty="0" err="1"/>
              <a:t>compilateurs</a:t>
            </a:r>
            <a:r>
              <a:rPr lang="en-AU" dirty="0"/>
              <a:t> </a:t>
            </a:r>
            <a:r>
              <a:rPr lang="en-AU" dirty="0" err="1"/>
              <a:t>apportant</a:t>
            </a:r>
            <a:r>
              <a:rPr lang="en-AU" dirty="0"/>
              <a:t> des </a:t>
            </a:r>
            <a:r>
              <a:rPr lang="en-AU" dirty="0" err="1"/>
              <a:t>garanties</a:t>
            </a:r>
            <a:r>
              <a:rPr lang="en-AU" dirty="0"/>
              <a:t> </a:t>
            </a:r>
            <a:r>
              <a:rPr lang="en-AU" dirty="0" err="1"/>
              <a:t>formelles</a:t>
            </a:r>
            <a:r>
              <a:rPr lang="en-AU" dirty="0"/>
              <a:t> </a:t>
            </a:r>
            <a:r>
              <a:rPr lang="en-AU" dirty="0" err="1"/>
              <a:t>comme</a:t>
            </a:r>
            <a:r>
              <a:rPr lang="en-AU" dirty="0"/>
              <a:t> le </a:t>
            </a:r>
            <a:r>
              <a:rPr lang="en-AU" dirty="0" err="1"/>
              <a:t>compilateur</a:t>
            </a:r>
            <a:r>
              <a:rPr lang="en-AU" dirty="0"/>
              <a:t>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 verification </a:t>
            </a:r>
            <a:r>
              <a:rPr lang="en-AU" dirty="0" err="1"/>
              <a:t>formelle</a:t>
            </a:r>
            <a:r>
              <a:rPr lang="en-AU" dirty="0"/>
              <a:t> des </a:t>
            </a:r>
            <a:r>
              <a:rPr lang="en-AU" dirty="0" err="1"/>
              <a:t>compilateurs</a:t>
            </a:r>
            <a:r>
              <a:rPr lang="en-AU" dirty="0"/>
              <a:t> </a:t>
            </a:r>
            <a:r>
              <a:rPr lang="en-AU" dirty="0" err="1"/>
              <a:t>permet</a:t>
            </a:r>
            <a:r>
              <a:rPr lang="en-AU" dirty="0"/>
              <a:t> </a:t>
            </a:r>
            <a:r>
              <a:rPr lang="en-AU" dirty="0" err="1"/>
              <a:t>d’etablir</a:t>
            </a:r>
            <a:r>
              <a:rPr lang="en-AU" dirty="0"/>
              <a:t> </a:t>
            </a:r>
            <a:r>
              <a:rPr lang="en-AU" dirty="0" err="1"/>
              <a:t>ce</a:t>
            </a:r>
            <a:r>
              <a:rPr lang="en-AU" dirty="0"/>
              <a:t> lien </a:t>
            </a:r>
            <a:r>
              <a:rPr lang="en-AU" dirty="0" err="1"/>
              <a:t>formel</a:t>
            </a:r>
            <a:r>
              <a:rPr lang="en-AU" dirty="0"/>
              <a:t>, </a:t>
            </a:r>
            <a:r>
              <a:rPr lang="en-AU" dirty="0" err="1"/>
              <a:t>comme</a:t>
            </a:r>
            <a:r>
              <a:rPr lang="en-AU" dirty="0"/>
              <a:t> par example le </a:t>
            </a:r>
            <a:r>
              <a:rPr lang="en-AU" dirty="0" err="1"/>
              <a:t>compilateur</a:t>
            </a:r>
            <a:r>
              <a:rPr lang="en-AU" dirty="0"/>
              <a:t> Cogent, sur </a:t>
            </a:r>
            <a:r>
              <a:rPr lang="en-AU" dirty="0" err="1"/>
              <a:t>lequel</a:t>
            </a:r>
            <a:r>
              <a:rPr lang="en-AU" dirty="0"/>
              <a:t> je </a:t>
            </a:r>
            <a:r>
              <a:rPr lang="en-AU" dirty="0" err="1"/>
              <a:t>vais</a:t>
            </a:r>
            <a:r>
              <a:rPr lang="en-AU" dirty="0"/>
              <a:t> </a:t>
            </a:r>
            <a:r>
              <a:rPr lang="en-AU" dirty="0" err="1"/>
              <a:t>revenir</a:t>
            </a:r>
            <a:r>
              <a:rPr lang="en-AU" dirty="0"/>
              <a:t> plus tard.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Neanmoins</a:t>
            </a:r>
            <a:r>
              <a:rPr lang="en-AU" dirty="0"/>
              <a:t> on ne </a:t>
            </a:r>
            <a:r>
              <a:rPr lang="en-AU" dirty="0" err="1"/>
              <a:t>peut</a:t>
            </a:r>
            <a:r>
              <a:rPr lang="en-AU" dirty="0"/>
              <a:t> pas </a:t>
            </a:r>
            <a:r>
              <a:rPr lang="en-AU" dirty="0" err="1"/>
              <a:t>toujours</a:t>
            </a:r>
            <a:r>
              <a:rPr lang="en-AU" dirty="0"/>
              <a:t> se </a:t>
            </a:r>
            <a:r>
              <a:rPr lang="en-AU" dirty="0" err="1"/>
              <a:t>contenter</a:t>
            </a:r>
            <a:r>
              <a:rPr lang="en-AU" dirty="0"/>
              <a:t> du format de </a:t>
            </a:r>
            <a:r>
              <a:rPr lang="en-AU" dirty="0" err="1"/>
              <a:t>donnes</a:t>
            </a:r>
            <a:r>
              <a:rPr lang="en-AU" dirty="0"/>
              <a:t> </a:t>
            </a:r>
            <a:r>
              <a:rPr lang="en-AU" dirty="0" err="1"/>
              <a:t>en</a:t>
            </a:r>
            <a:r>
              <a:rPr lang="en-AU" dirty="0"/>
              <a:t> memoire </a:t>
            </a:r>
            <a:r>
              <a:rPr lang="en-AU" dirty="0" err="1"/>
              <a:t>choisi</a:t>
            </a:r>
            <a:r>
              <a:rPr lang="en-AU" dirty="0"/>
              <a:t> par le </a:t>
            </a:r>
            <a:r>
              <a:rPr lang="en-AU" dirty="0" err="1"/>
              <a:t>compilateur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Cependant</a:t>
            </a:r>
            <a:r>
              <a:rPr lang="en-AU" dirty="0"/>
              <a:t>, il </a:t>
            </a:r>
            <a:r>
              <a:rPr lang="en-AU" dirty="0" err="1"/>
              <a:t>est</a:t>
            </a:r>
            <a:r>
              <a:rPr lang="en-AU" dirty="0"/>
              <a:t> </a:t>
            </a:r>
            <a:r>
              <a:rPr lang="en-AU" dirty="0" err="1"/>
              <a:t>parfois</a:t>
            </a:r>
            <a:r>
              <a:rPr lang="en-AU" dirty="0"/>
              <a:t> necessaire de </a:t>
            </a:r>
            <a:r>
              <a:rPr lang="en-AU" dirty="0" err="1"/>
              <a:t>controler</a:t>
            </a:r>
            <a:r>
              <a:rPr lang="en-AU" dirty="0"/>
              <a:t> </a:t>
            </a:r>
            <a:r>
              <a:rPr lang="en-AU" dirty="0" err="1"/>
              <a:t>finement</a:t>
            </a:r>
            <a:r>
              <a:rPr lang="en-AU" dirty="0"/>
              <a:t> </a:t>
            </a:r>
            <a:r>
              <a:rPr lang="en-AU" dirty="0" err="1"/>
              <a:t>jusqu’au</a:t>
            </a:r>
            <a:r>
              <a:rPr lang="en-AU" dirty="0"/>
              <a:t> </a:t>
            </a:r>
            <a:r>
              <a:rPr lang="en-AU" dirty="0" err="1"/>
              <a:t>niveau</a:t>
            </a:r>
            <a:r>
              <a:rPr lang="en-AU" dirty="0"/>
              <a:t> du bit la representation memoire des </a:t>
            </a:r>
            <a:r>
              <a:rPr lang="en-AU" dirty="0" err="1"/>
              <a:t>donnes</a:t>
            </a:r>
            <a:r>
              <a:rPr lang="en-AU" dirty="0"/>
              <a:t>, et ne pas se </a:t>
            </a:r>
            <a:r>
              <a:rPr lang="en-AU" dirty="0" err="1"/>
              <a:t>contenter</a:t>
            </a:r>
            <a:r>
              <a:rPr lang="en-AU" dirty="0"/>
              <a:t> du format par </a:t>
            </a:r>
            <a:r>
              <a:rPr lang="en-AU" dirty="0" err="1"/>
              <a:t>defaut</a:t>
            </a:r>
            <a:r>
              <a:rPr lang="en-AU" dirty="0"/>
              <a:t> </a:t>
            </a:r>
            <a:r>
              <a:rPr lang="en-AU" dirty="0" err="1"/>
              <a:t>choisi</a:t>
            </a:r>
            <a:r>
              <a:rPr lang="en-AU" dirty="0"/>
              <a:t> par le </a:t>
            </a:r>
            <a:r>
              <a:rPr lang="en-AU" dirty="0" err="1"/>
              <a:t>compilateur</a:t>
            </a:r>
            <a:r>
              <a:rPr lang="en-AU" dirty="0"/>
              <a:t>.  Par </a:t>
            </a:r>
            <a:r>
              <a:rPr lang="en-AU" dirty="0" err="1"/>
              <a:t>exemple</a:t>
            </a:r>
            <a:r>
              <a:rPr lang="en-AU" dirty="0"/>
              <a:t>, </a:t>
            </a:r>
            <a:r>
              <a:rPr lang="en-AU" dirty="0" err="1"/>
              <a:t>si</a:t>
            </a:r>
            <a:r>
              <a:rPr lang="en-AU" dirty="0"/>
              <a:t> on </a:t>
            </a:r>
            <a:r>
              <a:rPr lang="en-AU" dirty="0" err="1"/>
              <a:t>veut</a:t>
            </a:r>
            <a:r>
              <a:rPr lang="en-AU" dirty="0"/>
              <a:t> implementer un </a:t>
            </a:r>
            <a:r>
              <a:rPr lang="en-AU" dirty="0" err="1"/>
              <a:t>pilote</a:t>
            </a:r>
            <a:r>
              <a:rPr lang="en-AU" dirty="0"/>
              <a:t> de </a:t>
            </a:r>
            <a:r>
              <a:rPr lang="en-AU" dirty="0" err="1"/>
              <a:t>peripherique</a:t>
            </a:r>
            <a:r>
              <a:rPr lang="en-AU" dirty="0"/>
              <a:t>, il faut se conformer la specification du format des </a:t>
            </a:r>
            <a:r>
              <a:rPr lang="en-AU" dirty="0" err="1"/>
              <a:t>donnees</a:t>
            </a:r>
            <a:r>
              <a:rPr lang="en-AU" dirty="0"/>
              <a:t> de </a:t>
            </a:r>
            <a:r>
              <a:rPr lang="en-AU" dirty="0" err="1"/>
              <a:t>ce</a:t>
            </a:r>
            <a:r>
              <a:rPr lang="en-AU" dirty="0"/>
              <a:t> </a:t>
            </a:r>
            <a:r>
              <a:rPr lang="en-AU" dirty="0" err="1"/>
              <a:t>peripherique</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Existing work, cogent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Avant </a:t>
            </a:r>
            <a:r>
              <a:rPr lang="en-AU" dirty="0" err="1"/>
              <a:t>dargent</a:t>
            </a:r>
            <a:r>
              <a:rPr lang="en-AU" dirty="0"/>
              <a:t>, on </a:t>
            </a:r>
            <a:r>
              <a:rPr lang="en-AU" dirty="0" err="1"/>
              <a:t>avait</a:t>
            </a:r>
            <a:r>
              <a:rPr lang="en-AU" dirty="0"/>
              <a:t> la </a:t>
            </a:r>
            <a:r>
              <a:rPr lang="en-AU" dirty="0" err="1"/>
              <a:t>partie</a:t>
            </a:r>
            <a:r>
              <a:rPr lang="en-AU" dirty="0"/>
              <a:t> </a:t>
            </a:r>
            <a:r>
              <a:rPr lang="en-AU" dirty="0" err="1"/>
              <a:t>inferieure</a:t>
            </a:r>
            <a:r>
              <a:rPr lang="en-AU" dirty="0"/>
              <a:t> et la </a:t>
            </a:r>
            <a:r>
              <a:rPr lang="en-AU" dirty="0" err="1"/>
              <a:t>partie</a:t>
            </a:r>
            <a:r>
              <a:rPr lang="en-AU" dirty="0"/>
              <a:t> </a:t>
            </a:r>
            <a:r>
              <a:rPr lang="en-AU" dirty="0" err="1"/>
              <a:t>superieure</a:t>
            </a:r>
            <a:r>
              <a:rPr lang="en-AU" dirty="0"/>
              <a:t>. On </a:t>
            </a:r>
            <a:r>
              <a:rPr lang="en-AU" dirty="0" err="1"/>
              <a:t>n’avait</a:t>
            </a:r>
            <a:r>
              <a:rPr lang="en-AU" dirty="0"/>
              <a:t> pas le choix.</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Pt: </a:t>
            </a:r>
            <a:r>
              <a:rPr lang="en-AU" dirty="0" err="1"/>
              <a:t>Partir</a:t>
            </a:r>
            <a:r>
              <a:rPr lang="en-AU" dirty="0"/>
              <a:t> du pb: il y a </a:t>
            </a:r>
            <a:r>
              <a:rPr lang="en-AU" dirty="0" err="1"/>
              <a:t>cestte</a:t>
            </a:r>
            <a:r>
              <a:rPr lang="en-AU" dirty="0"/>
              <a:t> correspondence, </a:t>
            </a:r>
            <a:r>
              <a:rPr lang="en-AU" dirty="0" err="1"/>
              <a:t>mais</a:t>
            </a:r>
            <a:r>
              <a:rPr lang="en-AU" dirty="0"/>
              <a:t> </a:t>
            </a:r>
            <a:r>
              <a:rPr lang="en-AU" dirty="0" err="1"/>
              <a:t>elle</a:t>
            </a:r>
            <a:r>
              <a:rPr lang="en-AU" dirty="0"/>
              <a:t> </a:t>
            </a:r>
            <a:r>
              <a:rPr lang="en-AU" dirty="0" err="1"/>
              <a:t>est</a:t>
            </a:r>
            <a:r>
              <a:rPr lang="en-AU" dirty="0"/>
              <a:t> trop </a:t>
            </a:r>
            <a:r>
              <a:rPr lang="en-AU" dirty="0" err="1"/>
              <a:t>rigide</a:t>
            </a:r>
            <a:r>
              <a:rPr lang="en-AU" dirty="0"/>
              <a:t> au </a:t>
            </a:r>
            <a:r>
              <a:rPr lang="en-AU" dirty="0" err="1"/>
              <a:t>niveau</a:t>
            </a:r>
            <a:r>
              <a:rPr lang="en-AU" dirty="0"/>
              <a:t> des </a:t>
            </a:r>
            <a:r>
              <a:rPr lang="en-AU" dirty="0" err="1"/>
              <a:t>donnees</a:t>
            </a:r>
            <a:r>
              <a:rPr lang="en-AU" dirty="0"/>
              <a:t>, </a:t>
            </a:r>
            <a:r>
              <a:rPr lang="en-AU" dirty="0" err="1"/>
              <a:t>elle</a:t>
            </a:r>
            <a:r>
              <a:rPr lang="en-AU" dirty="0"/>
              <a:t> </a:t>
            </a:r>
            <a:r>
              <a:rPr lang="en-AU" dirty="0" err="1"/>
              <a:t>est</a:t>
            </a:r>
            <a:r>
              <a:rPr lang="en-AU" dirty="0"/>
              <a:t> impose a </a:t>
            </a:r>
            <a:r>
              <a:rPr lang="en-AU" dirty="0" err="1"/>
              <a:t>l’utilisatuer</a:t>
            </a:r>
            <a:r>
              <a:rPr lang="en-AU" dirty="0"/>
              <a:t>,  </a:t>
            </a:r>
            <a:r>
              <a:rPr lang="en-AU" dirty="0" err="1"/>
              <a:t>ya</a:t>
            </a:r>
            <a:r>
              <a:rPr lang="en-AU" dirty="0"/>
              <a:t> </a:t>
            </a:r>
            <a:r>
              <a:rPr lang="en-AU" dirty="0" err="1"/>
              <a:t>plusieurs</a:t>
            </a:r>
            <a:r>
              <a:rPr lang="en-AU" dirty="0"/>
              <a:t> possibilities on </a:t>
            </a:r>
            <a:r>
              <a:rPr lang="en-AU" dirty="0" err="1"/>
              <a:t>veut</a:t>
            </a:r>
            <a:r>
              <a:rPr lang="en-AU" dirty="0"/>
              <a:t> </a:t>
            </a:r>
            <a:r>
              <a:rPr lang="en-AU" dirty="0" err="1"/>
              <a:t>l’optimiser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Donner </a:t>
            </a:r>
            <a:r>
              <a:rPr lang="en-AU" dirty="0" err="1"/>
              <a:t>exemple</a:t>
            </a:r>
            <a:r>
              <a:rPr lang="en-AU" dirty="0"/>
              <a:t>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Record avec deux </a:t>
            </a:r>
            <a:r>
              <a:rPr lang="en-AU" dirty="0" err="1"/>
              <a:t>entiers</a:t>
            </a:r>
            <a:r>
              <a:rPr lang="en-AU" dirty="0"/>
              <a:t> 32 bits . On </a:t>
            </a:r>
            <a:r>
              <a:rPr lang="en-AU" dirty="0" err="1"/>
              <a:t>voudrait</a:t>
            </a:r>
            <a:r>
              <a:rPr lang="en-AU" dirty="0"/>
              <a:t> les compacter </a:t>
            </a:r>
            <a:r>
              <a:rPr lang="en-AU" dirty="0" err="1"/>
              <a:t>en</a:t>
            </a:r>
            <a:r>
              <a:rPr lang="en-AU" dirty="0"/>
              <a:t> un entire 64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Ca depend du </a:t>
            </a:r>
            <a:r>
              <a:rPr lang="en-AU" dirty="0" err="1"/>
              <a:t>truc</a:t>
            </a:r>
            <a:r>
              <a:rPr lang="en-AU" dirty="0"/>
              <a:t> bas </a:t>
            </a:r>
            <a:r>
              <a:rPr lang="en-AU" dirty="0" err="1"/>
              <a:t>niveau</a:t>
            </a:r>
            <a:endParaRPr lang="en-AU" dirty="0"/>
          </a:p>
          <a:p>
            <a:pPr marL="0" lvl="0" indent="0"/>
            <a:r>
              <a:rPr lang="en-AU" dirty="0"/>
              <a:t>Existing work, cogent</a:t>
            </a:r>
          </a:p>
        </p:txBody>
      </p:sp>
      <p:sp>
        <p:nvSpPr>
          <p:cNvPr id="4" name="Header Placeholder 3">
            <a:extLst>
              <a:ext uri="{FF2B5EF4-FFF2-40B4-BE49-F238E27FC236}">
                <a16:creationId xmlns:a16="http://schemas.microsoft.com/office/drawing/2014/main" id="{43BE9D23-5DE9-C7DA-D839-E1D9CA90CEEA}"/>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31584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0B287C-684E-D8D8-5A1B-ED10AF66F2B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AA03E54-577B-4C82-238E-E9FC463037B5}"/>
              </a:ext>
            </a:extLst>
          </p:cNvPr>
          <p:cNvSpPr txBox="1">
            <a:spLocks noGrp="1"/>
          </p:cNvSpPr>
          <p:nvPr>
            <p:ph type="body" sz="quarter" idx="1"/>
          </p:nvPr>
        </p:nvSpPr>
        <p:spPr/>
        <p:txBody>
          <a:bodyPr vert="horz">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L’equipe</a:t>
            </a:r>
            <a:r>
              <a:rPr lang="en-US" b="0" dirty="0"/>
              <a:t> de Cogent a </a:t>
            </a:r>
            <a:r>
              <a:rPr lang="en-US" b="0" dirty="0" err="1"/>
              <a:t>reiimplemente</a:t>
            </a:r>
            <a:r>
              <a:rPr lang="en-US" b="0" dirty="0"/>
              <a:t> deux </a:t>
            </a:r>
            <a:r>
              <a:rPr lang="en-US" b="0" dirty="0" err="1"/>
              <a:t>systemes</a:t>
            </a:r>
            <a:r>
              <a:rPr lang="en-US" b="0" dirty="0"/>
              <a:t> de </a:t>
            </a:r>
            <a:r>
              <a:rPr lang="en-US" b="0" dirty="0" err="1"/>
              <a:t>fichier</a:t>
            </a:r>
            <a:r>
              <a:rPr lang="en-US" b="0" dirty="0"/>
              <a:t> avec Cogent </a:t>
            </a:r>
            <a:r>
              <a:rPr lang="en-US" b="0" dirty="0" err="1"/>
              <a:t>dont</a:t>
            </a:r>
            <a:r>
              <a:rPr lang="en-US" b="0" dirty="0"/>
              <a:t> </a:t>
            </a:r>
            <a:r>
              <a:rPr lang="en-US" b="0" dirty="0" err="1"/>
              <a:t>l’un</a:t>
            </a:r>
            <a:r>
              <a:rPr lang="en-US" b="0" dirty="0"/>
              <a:t> </a:t>
            </a:r>
            <a:r>
              <a:rPr lang="en-US" b="0" dirty="0" err="1"/>
              <a:t>est</a:t>
            </a:r>
            <a:r>
              <a:rPr lang="en-US" b="0" dirty="0"/>
              <a:t> </a:t>
            </a:r>
            <a:r>
              <a:rPr lang="en-US" b="0" dirty="0" err="1"/>
              <a:t>verifie</a:t>
            </a:r>
            <a:r>
              <a:rPr lang="en-US" b="0" dirty="0"/>
              <a:t> </a:t>
            </a:r>
            <a:r>
              <a:rPr lang="en-US" b="0" dirty="0" err="1"/>
              <a:t>formellement</a:t>
            </a:r>
            <a:r>
              <a:rPr lang="en-US" b="0" dirty="0"/>
              <a:t> </a:t>
            </a:r>
            <a:r>
              <a:rPr lang="en-US" b="0" dirty="0" err="1"/>
              <a:t>en</a:t>
            </a:r>
            <a:r>
              <a:rPr lang="en-US" b="0" dirty="0"/>
              <a:t> </a:t>
            </a:r>
            <a:r>
              <a:rPr lang="en-US" b="0" dirty="0" err="1"/>
              <a:t>raisonnant</a:t>
            </a:r>
            <a:r>
              <a:rPr lang="en-US" b="0" dirty="0"/>
              <a:t> sur la </a:t>
            </a:r>
            <a:r>
              <a:rPr lang="en-US" b="0" dirty="0" err="1"/>
              <a:t>rerpresentation</a:t>
            </a:r>
            <a:r>
              <a:rPr lang="en-US" b="0" dirty="0"/>
              <a:t> </a:t>
            </a:r>
            <a:r>
              <a:rPr lang="en-US" b="0" dirty="0" err="1"/>
              <a:t>mathematique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Preuve</a:t>
            </a:r>
            <a:r>
              <a:rPr lang="en-US" b="1" dirty="0"/>
              <a:t> de </a:t>
            </a:r>
            <a:r>
              <a:rPr lang="en-US" b="1" dirty="0" err="1"/>
              <a:t>raffinements</a:t>
            </a:r>
            <a:r>
              <a:rPr lang="en-US" b="1" dirty="0"/>
              <a:t> A quoi ca </a:t>
            </a:r>
            <a:r>
              <a:rPr lang="en-US" b="1" dirty="0" err="1"/>
              <a:t>sert</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Pas </a:t>
            </a:r>
            <a:r>
              <a:rPr lang="en-US" b="1" dirty="0" err="1"/>
              <a:t>clair</a:t>
            </a:r>
            <a:r>
              <a:rPr lang="en-US" b="1" dirty="0"/>
              <a:t> le point de depart. Voila </a:t>
            </a:r>
            <a:r>
              <a:rPr lang="en-US" b="1" dirty="0" err="1"/>
              <a:t>ce</a:t>
            </a:r>
            <a:r>
              <a:rPr lang="en-US" b="1" dirty="0"/>
              <a:t> </a:t>
            </a:r>
            <a:r>
              <a:rPr lang="en-US" b="1" dirty="0" err="1"/>
              <a:t>qu’on</a:t>
            </a:r>
            <a:r>
              <a:rPr lang="en-US" b="1" dirty="0"/>
              <a:t> </a:t>
            </a:r>
            <a:r>
              <a:rPr lang="en-US" b="1" dirty="0" err="1"/>
              <a:t>cherche</a:t>
            </a:r>
            <a:r>
              <a:rPr lang="en-US" b="1" dirty="0"/>
              <a:t> a faire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Cogent </a:t>
            </a:r>
            <a:r>
              <a:rPr lang="en-US" b="1" dirty="0" err="1"/>
              <a:t>est</a:t>
            </a:r>
            <a:r>
              <a:rPr lang="en-US" b="1" dirty="0"/>
              <a:t> un </a:t>
            </a:r>
            <a:r>
              <a:rPr lang="en-US" b="1" dirty="0" err="1"/>
              <a:t>langage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Sel4 </a:t>
            </a:r>
            <a:r>
              <a:rPr lang="en-US" b="1" dirty="0" err="1"/>
              <a:t>n’ont</a:t>
            </a:r>
            <a:r>
              <a:rPr lang="en-US" b="1" dirty="0"/>
              <a:t> pas utilize la function </a:t>
            </a:r>
            <a:r>
              <a:rPr lang="en-US" b="1" dirty="0" err="1"/>
              <a:t>mathematique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Je prefer </a:t>
            </a:r>
            <a:r>
              <a:rPr lang="en-US" b="1" dirty="0" err="1"/>
              <a:t>travailler</a:t>
            </a:r>
            <a:r>
              <a:rPr lang="en-US" b="1" dirty="0"/>
              <a:t> </a:t>
            </a:r>
            <a:r>
              <a:rPr lang="en-US" b="1" dirty="0" err="1"/>
              <a:t>usr</a:t>
            </a:r>
            <a:r>
              <a:rPr lang="en-US" b="1" dirty="0"/>
              <a:t> la </a:t>
            </a:r>
            <a:r>
              <a:rPr lang="en-US" b="1" dirty="0" err="1"/>
              <a:t>traduction</a:t>
            </a:r>
            <a:r>
              <a:rPr lang="en-US" b="1" dirty="0"/>
              <a:t> du </a:t>
            </a:r>
            <a:r>
              <a:rPr lang="en-US" b="1" dirty="0" err="1"/>
              <a:t>programme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En </a:t>
            </a:r>
            <a:r>
              <a:rPr lang="en-US" b="1" dirty="0" err="1"/>
              <a:t>isabelle</a:t>
            </a:r>
            <a:r>
              <a:rPr lang="en-US" b="1" dirty="0"/>
              <a:t> </a:t>
            </a:r>
            <a:r>
              <a:rPr lang="en-US" b="1" dirty="0" err="1"/>
              <a:t>tu</a:t>
            </a:r>
            <a:r>
              <a:rPr lang="en-US" b="1" dirty="0"/>
              <a:t> </a:t>
            </a:r>
            <a:r>
              <a:rPr lang="en-US" b="1" dirty="0" err="1"/>
              <a:t>peux</a:t>
            </a:r>
            <a:r>
              <a:rPr lang="en-US" b="1" dirty="0"/>
              <a:t> </a:t>
            </a:r>
            <a:r>
              <a:rPr lang="en-US" b="1" dirty="0" err="1"/>
              <a:t>ecrired</a:t>
            </a:r>
            <a:r>
              <a:rPr lang="en-US" b="1" dirty="0"/>
              <a:t> es </a:t>
            </a:r>
            <a:r>
              <a:rPr lang="en-US" b="1" dirty="0" err="1"/>
              <a:t>programmes</a:t>
            </a:r>
            <a:r>
              <a:rPr lang="en-US" b="1"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Outil</a:t>
            </a:r>
            <a:r>
              <a:rPr lang="en-US" b="1" dirty="0"/>
              <a:t>: Le </a:t>
            </a:r>
            <a:r>
              <a:rPr lang="en-US" b="1" dirty="0" err="1"/>
              <a:t>programme</a:t>
            </a:r>
            <a:r>
              <a:rPr lang="en-US" b="1" dirty="0"/>
              <a:t> C </a:t>
            </a:r>
            <a:r>
              <a:rPr lang="en-US" b="1" dirty="0" err="1"/>
              <a:t>traduit</a:t>
            </a:r>
            <a:r>
              <a:rPr lang="en-US" b="1" dirty="0"/>
              <a:t> </a:t>
            </a:r>
            <a:r>
              <a:rPr lang="en-US" b="1" dirty="0" err="1"/>
              <a:t>en</a:t>
            </a:r>
            <a:r>
              <a:rPr lang="en-US" b="1" dirty="0"/>
              <a:t> Isabelle avec </a:t>
            </a:r>
            <a:r>
              <a:rPr lang="en-US" b="1" dirty="0" err="1"/>
              <a:t>toute</a:t>
            </a:r>
            <a:r>
              <a:rPr lang="en-US" b="1" dirty="0"/>
              <a:t> </a:t>
            </a:r>
            <a:r>
              <a:rPr lang="en-US" b="1" dirty="0" err="1"/>
              <a:t>sa</a:t>
            </a:r>
            <a:r>
              <a:rPr lang="en-US" b="1" dirty="0"/>
              <a:t> </a:t>
            </a:r>
            <a:r>
              <a:rPr lang="en-US" b="1" dirty="0" err="1"/>
              <a:t>complexite</a:t>
            </a:r>
            <a:r>
              <a:rPr lang="en-US" b="1" dirty="0"/>
              <a:t> (access memoire)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Traduction</a:t>
            </a:r>
            <a:r>
              <a:rPr lang="en-US" b="1" dirty="0"/>
              <a:t> </a:t>
            </a:r>
            <a:r>
              <a:rPr lang="en-US" b="1" dirty="0" err="1"/>
              <a:t>mathematique</a:t>
            </a:r>
            <a:r>
              <a:rPr lang="en-US" b="1" dirty="0"/>
              <a:t> correspond bien au </a:t>
            </a:r>
            <a:r>
              <a:rPr lang="en-US" b="1" dirty="0" err="1"/>
              <a:t>programmes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Et </a:t>
            </a:r>
            <a:r>
              <a:rPr lang="en-US" b="1" dirty="0" err="1"/>
              <a:t>apres</a:t>
            </a:r>
            <a:r>
              <a:rPr lang="en-US" b="1" dirty="0"/>
              <a:t> je </a:t>
            </a:r>
            <a:r>
              <a:rPr lang="en-US" b="1" dirty="0" err="1"/>
              <a:t>peux</a:t>
            </a:r>
            <a:r>
              <a:rPr lang="en-US" b="1" dirty="0"/>
              <a:t> </a:t>
            </a:r>
            <a:r>
              <a:rPr lang="en-US" b="1" dirty="0" err="1"/>
              <a:t>prouver</a:t>
            </a:r>
            <a:r>
              <a:rPr lang="en-US" b="1" dirty="0"/>
              <a:t> les proprieties que je </a:t>
            </a:r>
            <a:r>
              <a:rPr lang="en-US" b="1" dirty="0" err="1"/>
              <a:t>veux</a:t>
            </a:r>
            <a:r>
              <a:rPr lang="en-US" b="1" dirty="0"/>
              <a:t> sur </a:t>
            </a:r>
            <a:r>
              <a:rPr lang="en-US" b="1" dirty="0" err="1"/>
              <a:t>ce</a:t>
            </a:r>
            <a:r>
              <a:rPr lang="en-US" b="1" dirty="0"/>
              <a:t> </a:t>
            </a:r>
            <a:r>
              <a:rPr lang="en-US" b="1" dirty="0" err="1"/>
              <a:t>programme</a:t>
            </a:r>
            <a:r>
              <a:rPr lang="en-US" b="1" dirty="0"/>
              <a:t> (par </a:t>
            </a:r>
            <a:r>
              <a:rPr lang="en-US" b="1" dirty="0" err="1"/>
              <a:t>exemple</a:t>
            </a:r>
            <a:r>
              <a:rPr lang="en-US" b="1" dirty="0"/>
              <a:t> </a:t>
            </a:r>
            <a:r>
              <a:rPr lang="en-US" b="1" dirty="0" err="1"/>
              <a:t>injectivite</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Logo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Cogent </a:t>
            </a:r>
            <a:r>
              <a:rPr lang="en-US" b="1" dirty="0" err="1"/>
              <a:t>programme</a:t>
            </a:r>
            <a:r>
              <a:rPr lang="en-US" b="1" dirty="0"/>
              <a:t> = mathematical functions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Mathematical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every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Ext2 bilby fs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Langage</a:t>
            </a:r>
            <a:r>
              <a:rPr lang="en-US" dirty="0"/>
              <a:t> de </a:t>
            </a:r>
            <a:r>
              <a:rPr lang="en-US" dirty="0" err="1"/>
              <a:t>programmation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Cogent is a functional language with a linear type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t>
            </a:r>
            <a:r>
              <a:rPr lang="en-US" dirty="0" err="1"/>
              <a:t>Cogent’s</a:t>
            </a:r>
            <a:r>
              <a:rPr lang="en-US" dirty="0"/>
              <a:t> certifying compiler automatically generates: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efficient C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 formal model of the code that is easy to reason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 machine-checked proof linking the two (in Isabelle)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implemented </a:t>
            </a:r>
            <a:r>
              <a:rPr lang="en-US" dirty="0" err="1"/>
              <a:t>BilbyFs</a:t>
            </a:r>
            <a:r>
              <a:rPr lang="en-US" dirty="0"/>
              <a:t> and ext2 file systems in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verified functional correctness of key </a:t>
            </a:r>
            <a:r>
              <a:rPr lang="en-US" dirty="0" err="1"/>
              <a:t>BilbyFs</a:t>
            </a:r>
            <a:r>
              <a:rPr lang="en-US" dirty="0"/>
              <a:t>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relied on automating large parts of the verification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of C is also a possible observation of A.</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Dans </a:t>
            </a:r>
            <a:r>
              <a:rPr lang="en-AU" dirty="0" err="1"/>
              <a:t>cet</a:t>
            </a:r>
            <a:r>
              <a:rPr lang="en-AU" dirty="0"/>
              <a:t> article, on </a:t>
            </a:r>
            <a:r>
              <a:rPr lang="en-AU" dirty="0" err="1"/>
              <a:t>s’interesse</a:t>
            </a:r>
            <a:r>
              <a:rPr lang="en-AU" dirty="0"/>
              <a:t> a </a:t>
            </a:r>
            <a:r>
              <a:rPr lang="en-AU" dirty="0" err="1"/>
              <a:t>une</a:t>
            </a:r>
            <a:r>
              <a:rPr lang="en-AU" dirty="0"/>
              <a:t> question relative a verification </a:t>
            </a:r>
            <a:r>
              <a:rPr lang="en-AU" dirty="0" err="1"/>
              <a:t>formelle</a:t>
            </a:r>
            <a:r>
              <a:rPr lang="en-AU" dirty="0"/>
              <a:t> de programmes.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Quand</a:t>
            </a:r>
            <a:r>
              <a:rPr lang="en-AU" dirty="0"/>
              <a:t> on </a:t>
            </a:r>
            <a:r>
              <a:rPr lang="en-AU" dirty="0" err="1"/>
              <a:t>veut</a:t>
            </a:r>
            <a:r>
              <a:rPr lang="en-AU" dirty="0"/>
              <a:t> verifier un programme, on </a:t>
            </a:r>
            <a:r>
              <a:rPr lang="en-AU" dirty="0" err="1"/>
              <a:t>prefere</a:t>
            </a:r>
            <a:r>
              <a:rPr lang="en-AU" dirty="0"/>
              <a:t> </a:t>
            </a:r>
            <a:r>
              <a:rPr lang="en-AU" dirty="0" err="1"/>
              <a:t>raisonner</a:t>
            </a:r>
            <a:r>
              <a:rPr lang="en-AU" dirty="0"/>
              <a:t> sur des </a:t>
            </a:r>
            <a:r>
              <a:rPr lang="en-AU" dirty="0" err="1"/>
              <a:t>fonctions</a:t>
            </a:r>
            <a:r>
              <a:rPr lang="en-AU" dirty="0"/>
              <a:t> </a:t>
            </a:r>
            <a:r>
              <a:rPr lang="en-AU" dirty="0" err="1"/>
              <a:t>mathematiques</a:t>
            </a:r>
            <a:r>
              <a:rPr lang="en-AU" dirty="0"/>
              <a:t> qui </a:t>
            </a:r>
            <a:r>
              <a:rPr lang="en-AU" dirty="0" err="1"/>
              <a:t>agissent</a:t>
            </a:r>
            <a:r>
              <a:rPr lang="en-AU" dirty="0"/>
              <a:t> sur des </a:t>
            </a:r>
            <a:r>
              <a:rPr lang="en-AU" dirty="0" err="1"/>
              <a:t>donnes</a:t>
            </a:r>
            <a:r>
              <a:rPr lang="en-AU" dirty="0"/>
              <a:t> </a:t>
            </a:r>
            <a:r>
              <a:rPr lang="en-AU" dirty="0" err="1"/>
              <a:t>algebriques</a:t>
            </a:r>
            <a:r>
              <a:rPr lang="en-AU" dirty="0"/>
              <a:t> de haut </a:t>
            </a:r>
            <a:r>
              <a:rPr lang="en-AU" dirty="0" err="1"/>
              <a:t>niveau</a:t>
            </a:r>
            <a:r>
              <a:rPr lang="en-AU" dirty="0"/>
              <a:t>. Il </a:t>
            </a:r>
            <a:r>
              <a:rPr lang="en-AU" dirty="0" err="1"/>
              <a:t>reste</a:t>
            </a:r>
            <a:r>
              <a:rPr lang="en-AU" dirty="0"/>
              <a:t> ensuite a faire le lien avec la sequence </a:t>
            </a:r>
            <a:r>
              <a:rPr lang="en-AU" dirty="0" err="1"/>
              <a:t>d’instructions</a:t>
            </a:r>
            <a:r>
              <a:rPr lang="en-AU" dirty="0"/>
              <a:t> du code compile et de la representation memoire de bas </a:t>
            </a:r>
            <a:r>
              <a:rPr lang="en-AU" dirty="0" err="1"/>
              <a:t>niveau</a:t>
            </a:r>
            <a:r>
              <a:rPr lang="en-AU" dirty="0"/>
              <a:t> de </a:t>
            </a:r>
            <a:r>
              <a:rPr lang="en-AU" dirty="0" err="1"/>
              <a:t>ces</a:t>
            </a:r>
            <a:r>
              <a:rPr lang="en-AU" dirty="0"/>
              <a:t> </a:t>
            </a:r>
            <a:r>
              <a:rPr lang="en-AU" dirty="0" err="1"/>
              <a:t>donnees</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Bien </a:t>
            </a:r>
            <a:r>
              <a:rPr lang="en-AU" dirty="0" err="1"/>
              <a:t>qu’en</a:t>
            </a:r>
            <a:r>
              <a:rPr lang="en-AU" dirty="0"/>
              <a:t> </a:t>
            </a:r>
            <a:r>
              <a:rPr lang="en-AU" dirty="0" err="1"/>
              <a:t>realite</a:t>
            </a:r>
            <a:r>
              <a:rPr lang="en-AU" dirty="0"/>
              <a:t> </a:t>
            </a:r>
            <a:r>
              <a:rPr lang="en-AU" dirty="0" err="1"/>
              <a:t>apres</a:t>
            </a:r>
            <a:r>
              <a:rPr lang="en-AU" dirty="0"/>
              <a:t> compilation, on a affaire a </a:t>
            </a:r>
            <a:r>
              <a:rPr lang="en-AU" dirty="0" err="1"/>
              <a:t>une</a:t>
            </a:r>
            <a:r>
              <a:rPr lang="en-AU" dirty="0"/>
              <a:t>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C’est</a:t>
            </a:r>
            <a:r>
              <a:rPr lang="en-AU" dirty="0"/>
              <a:t> </a:t>
            </a:r>
            <a:r>
              <a:rPr lang="en-AU" dirty="0" err="1"/>
              <a:t>ce</a:t>
            </a:r>
            <a:r>
              <a:rPr lang="en-AU" dirty="0"/>
              <a:t> que </a:t>
            </a:r>
            <a:r>
              <a:rPr lang="en-AU" dirty="0" err="1"/>
              <a:t>permettent</a:t>
            </a:r>
            <a:r>
              <a:rPr lang="en-AU" dirty="0"/>
              <a:t> de faire les </a:t>
            </a:r>
            <a:r>
              <a:rPr lang="en-AU" dirty="0" err="1"/>
              <a:t>compilateurs</a:t>
            </a:r>
            <a:r>
              <a:rPr lang="en-AU" dirty="0"/>
              <a:t> </a:t>
            </a:r>
            <a:r>
              <a:rPr lang="en-AU" dirty="0" err="1"/>
              <a:t>apportant</a:t>
            </a:r>
            <a:r>
              <a:rPr lang="en-AU" dirty="0"/>
              <a:t> des </a:t>
            </a:r>
            <a:r>
              <a:rPr lang="en-AU" dirty="0" err="1"/>
              <a:t>garanties</a:t>
            </a:r>
            <a:r>
              <a:rPr lang="en-AU" dirty="0"/>
              <a:t> </a:t>
            </a:r>
            <a:r>
              <a:rPr lang="en-AU" dirty="0" err="1"/>
              <a:t>formelles</a:t>
            </a:r>
            <a:r>
              <a:rPr lang="en-AU" dirty="0"/>
              <a:t> </a:t>
            </a:r>
            <a:r>
              <a:rPr lang="en-AU" dirty="0" err="1"/>
              <a:t>comme</a:t>
            </a:r>
            <a:r>
              <a:rPr lang="en-AU" dirty="0"/>
              <a:t> le </a:t>
            </a:r>
            <a:r>
              <a:rPr lang="en-AU" dirty="0" err="1"/>
              <a:t>compilateur</a:t>
            </a:r>
            <a:r>
              <a:rPr lang="en-AU" dirty="0"/>
              <a:t>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 verification </a:t>
            </a:r>
            <a:r>
              <a:rPr lang="en-AU" dirty="0" err="1"/>
              <a:t>formelle</a:t>
            </a:r>
            <a:r>
              <a:rPr lang="en-AU" dirty="0"/>
              <a:t> des </a:t>
            </a:r>
            <a:r>
              <a:rPr lang="en-AU" dirty="0" err="1"/>
              <a:t>compilateurs</a:t>
            </a:r>
            <a:r>
              <a:rPr lang="en-AU" dirty="0"/>
              <a:t> </a:t>
            </a:r>
            <a:r>
              <a:rPr lang="en-AU" dirty="0" err="1"/>
              <a:t>permet</a:t>
            </a:r>
            <a:r>
              <a:rPr lang="en-AU" dirty="0"/>
              <a:t> </a:t>
            </a:r>
            <a:r>
              <a:rPr lang="en-AU" dirty="0" err="1"/>
              <a:t>d’etablir</a:t>
            </a:r>
            <a:r>
              <a:rPr lang="en-AU" dirty="0"/>
              <a:t> </a:t>
            </a:r>
            <a:r>
              <a:rPr lang="en-AU" dirty="0" err="1"/>
              <a:t>ce</a:t>
            </a:r>
            <a:r>
              <a:rPr lang="en-AU" dirty="0"/>
              <a:t> lien </a:t>
            </a:r>
            <a:r>
              <a:rPr lang="en-AU" dirty="0" err="1"/>
              <a:t>formel</a:t>
            </a:r>
            <a:r>
              <a:rPr lang="en-AU" dirty="0"/>
              <a:t>, </a:t>
            </a:r>
            <a:r>
              <a:rPr lang="en-AU" dirty="0" err="1"/>
              <a:t>comme</a:t>
            </a:r>
            <a:r>
              <a:rPr lang="en-AU" dirty="0"/>
              <a:t> par example le </a:t>
            </a:r>
            <a:r>
              <a:rPr lang="en-AU" dirty="0" err="1"/>
              <a:t>compilateur</a:t>
            </a:r>
            <a:r>
              <a:rPr lang="en-AU" dirty="0"/>
              <a:t> Cogent, sur </a:t>
            </a:r>
            <a:r>
              <a:rPr lang="en-AU" dirty="0" err="1"/>
              <a:t>lequel</a:t>
            </a:r>
            <a:r>
              <a:rPr lang="en-AU" dirty="0"/>
              <a:t> je </a:t>
            </a:r>
            <a:r>
              <a:rPr lang="en-AU" dirty="0" err="1"/>
              <a:t>vais</a:t>
            </a:r>
            <a:r>
              <a:rPr lang="en-AU" dirty="0"/>
              <a:t> </a:t>
            </a:r>
            <a:r>
              <a:rPr lang="en-AU" dirty="0" err="1"/>
              <a:t>revenir</a:t>
            </a:r>
            <a:r>
              <a:rPr lang="en-AU" dirty="0"/>
              <a:t> plus tard.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Neanmoins</a:t>
            </a:r>
            <a:r>
              <a:rPr lang="en-AU" dirty="0"/>
              <a:t> on ne </a:t>
            </a:r>
            <a:r>
              <a:rPr lang="en-AU" dirty="0" err="1"/>
              <a:t>peut</a:t>
            </a:r>
            <a:r>
              <a:rPr lang="en-AU" dirty="0"/>
              <a:t> pas </a:t>
            </a:r>
            <a:r>
              <a:rPr lang="en-AU" dirty="0" err="1"/>
              <a:t>toujours</a:t>
            </a:r>
            <a:r>
              <a:rPr lang="en-AU" dirty="0"/>
              <a:t> se </a:t>
            </a:r>
            <a:r>
              <a:rPr lang="en-AU" dirty="0" err="1"/>
              <a:t>contenter</a:t>
            </a:r>
            <a:r>
              <a:rPr lang="en-AU" dirty="0"/>
              <a:t> du format de </a:t>
            </a:r>
            <a:r>
              <a:rPr lang="en-AU" dirty="0" err="1"/>
              <a:t>donnes</a:t>
            </a:r>
            <a:r>
              <a:rPr lang="en-AU" dirty="0"/>
              <a:t> </a:t>
            </a:r>
            <a:r>
              <a:rPr lang="en-AU" dirty="0" err="1"/>
              <a:t>en</a:t>
            </a:r>
            <a:r>
              <a:rPr lang="en-AU" dirty="0"/>
              <a:t> memoire </a:t>
            </a:r>
            <a:r>
              <a:rPr lang="en-AU" dirty="0" err="1"/>
              <a:t>choisi</a:t>
            </a:r>
            <a:r>
              <a:rPr lang="en-AU" dirty="0"/>
              <a:t> par le </a:t>
            </a:r>
            <a:r>
              <a:rPr lang="en-AU" dirty="0" err="1"/>
              <a:t>compilateur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Cependant</a:t>
            </a:r>
            <a:r>
              <a:rPr lang="en-AU" dirty="0"/>
              <a:t>, il </a:t>
            </a:r>
            <a:r>
              <a:rPr lang="en-AU" dirty="0" err="1"/>
              <a:t>est</a:t>
            </a:r>
            <a:r>
              <a:rPr lang="en-AU" dirty="0"/>
              <a:t> </a:t>
            </a:r>
            <a:r>
              <a:rPr lang="en-AU" dirty="0" err="1"/>
              <a:t>parfois</a:t>
            </a:r>
            <a:r>
              <a:rPr lang="en-AU" dirty="0"/>
              <a:t> necessaire de </a:t>
            </a:r>
            <a:r>
              <a:rPr lang="en-AU" dirty="0" err="1"/>
              <a:t>controler</a:t>
            </a:r>
            <a:r>
              <a:rPr lang="en-AU" dirty="0"/>
              <a:t> </a:t>
            </a:r>
            <a:r>
              <a:rPr lang="en-AU" dirty="0" err="1"/>
              <a:t>finement</a:t>
            </a:r>
            <a:r>
              <a:rPr lang="en-AU" dirty="0"/>
              <a:t> </a:t>
            </a:r>
            <a:r>
              <a:rPr lang="en-AU" dirty="0" err="1"/>
              <a:t>jusqu’au</a:t>
            </a:r>
            <a:r>
              <a:rPr lang="en-AU" dirty="0"/>
              <a:t> </a:t>
            </a:r>
            <a:r>
              <a:rPr lang="en-AU" dirty="0" err="1"/>
              <a:t>niveau</a:t>
            </a:r>
            <a:r>
              <a:rPr lang="en-AU" dirty="0"/>
              <a:t> du bit la representation memoire des </a:t>
            </a:r>
            <a:r>
              <a:rPr lang="en-AU" dirty="0" err="1"/>
              <a:t>donnes</a:t>
            </a:r>
            <a:r>
              <a:rPr lang="en-AU" dirty="0"/>
              <a:t>, et ne pas se </a:t>
            </a:r>
            <a:r>
              <a:rPr lang="en-AU" dirty="0" err="1"/>
              <a:t>contenter</a:t>
            </a:r>
            <a:r>
              <a:rPr lang="en-AU" dirty="0"/>
              <a:t> du format par </a:t>
            </a:r>
            <a:r>
              <a:rPr lang="en-AU" dirty="0" err="1"/>
              <a:t>defaut</a:t>
            </a:r>
            <a:r>
              <a:rPr lang="en-AU" dirty="0"/>
              <a:t> </a:t>
            </a:r>
            <a:r>
              <a:rPr lang="en-AU" dirty="0" err="1"/>
              <a:t>choisi</a:t>
            </a:r>
            <a:r>
              <a:rPr lang="en-AU" dirty="0"/>
              <a:t> par le </a:t>
            </a:r>
            <a:r>
              <a:rPr lang="en-AU" dirty="0" err="1"/>
              <a:t>compilateur</a:t>
            </a:r>
            <a:r>
              <a:rPr lang="en-AU" dirty="0"/>
              <a:t>.  Par </a:t>
            </a:r>
            <a:r>
              <a:rPr lang="en-AU" dirty="0" err="1"/>
              <a:t>exemple</a:t>
            </a:r>
            <a:r>
              <a:rPr lang="en-AU" dirty="0"/>
              <a:t>, </a:t>
            </a:r>
            <a:r>
              <a:rPr lang="en-AU" dirty="0" err="1"/>
              <a:t>si</a:t>
            </a:r>
            <a:r>
              <a:rPr lang="en-AU" dirty="0"/>
              <a:t> on </a:t>
            </a:r>
            <a:r>
              <a:rPr lang="en-AU" dirty="0" err="1"/>
              <a:t>veut</a:t>
            </a:r>
            <a:r>
              <a:rPr lang="en-AU" dirty="0"/>
              <a:t> implementer un </a:t>
            </a:r>
            <a:r>
              <a:rPr lang="en-AU" dirty="0" err="1"/>
              <a:t>pilote</a:t>
            </a:r>
            <a:r>
              <a:rPr lang="en-AU" dirty="0"/>
              <a:t> de </a:t>
            </a:r>
            <a:r>
              <a:rPr lang="en-AU" dirty="0" err="1"/>
              <a:t>peripherique</a:t>
            </a:r>
            <a:r>
              <a:rPr lang="en-AU" dirty="0"/>
              <a:t>, il faut se conformer la specification du format des </a:t>
            </a:r>
            <a:r>
              <a:rPr lang="en-AU" dirty="0" err="1"/>
              <a:t>donnees</a:t>
            </a:r>
            <a:r>
              <a:rPr lang="en-AU" dirty="0"/>
              <a:t> de </a:t>
            </a:r>
            <a:r>
              <a:rPr lang="en-AU" dirty="0" err="1"/>
              <a:t>ce</a:t>
            </a:r>
            <a:r>
              <a:rPr lang="en-AU" dirty="0"/>
              <a:t> </a:t>
            </a:r>
            <a:r>
              <a:rPr lang="en-AU" dirty="0" err="1"/>
              <a:t>peripherique</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Existing work, cogent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Avant </a:t>
            </a:r>
            <a:r>
              <a:rPr lang="en-AU" dirty="0" err="1"/>
              <a:t>dargent</a:t>
            </a:r>
            <a:r>
              <a:rPr lang="en-AU" dirty="0"/>
              <a:t>, on </a:t>
            </a:r>
            <a:r>
              <a:rPr lang="en-AU" dirty="0" err="1"/>
              <a:t>avait</a:t>
            </a:r>
            <a:r>
              <a:rPr lang="en-AU" dirty="0"/>
              <a:t> la </a:t>
            </a:r>
            <a:r>
              <a:rPr lang="en-AU" dirty="0" err="1"/>
              <a:t>partie</a:t>
            </a:r>
            <a:r>
              <a:rPr lang="en-AU" dirty="0"/>
              <a:t> </a:t>
            </a:r>
            <a:r>
              <a:rPr lang="en-AU" dirty="0" err="1"/>
              <a:t>inferieure</a:t>
            </a:r>
            <a:r>
              <a:rPr lang="en-AU" dirty="0"/>
              <a:t> et la </a:t>
            </a:r>
            <a:r>
              <a:rPr lang="en-AU" dirty="0" err="1"/>
              <a:t>partie</a:t>
            </a:r>
            <a:r>
              <a:rPr lang="en-AU" dirty="0"/>
              <a:t> </a:t>
            </a:r>
            <a:r>
              <a:rPr lang="en-AU" dirty="0" err="1"/>
              <a:t>superieure</a:t>
            </a:r>
            <a:r>
              <a:rPr lang="en-AU" dirty="0"/>
              <a:t>. On </a:t>
            </a:r>
            <a:r>
              <a:rPr lang="en-AU" dirty="0" err="1"/>
              <a:t>n’avait</a:t>
            </a:r>
            <a:r>
              <a:rPr lang="en-AU" dirty="0"/>
              <a:t> pas le choix.</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Pt: </a:t>
            </a:r>
            <a:r>
              <a:rPr lang="en-AU" dirty="0" err="1"/>
              <a:t>Partir</a:t>
            </a:r>
            <a:r>
              <a:rPr lang="en-AU" dirty="0"/>
              <a:t> du pb: il y a </a:t>
            </a:r>
            <a:r>
              <a:rPr lang="en-AU" dirty="0" err="1"/>
              <a:t>cestte</a:t>
            </a:r>
            <a:r>
              <a:rPr lang="en-AU" dirty="0"/>
              <a:t> correspondence, </a:t>
            </a:r>
            <a:r>
              <a:rPr lang="en-AU" dirty="0" err="1"/>
              <a:t>mais</a:t>
            </a:r>
            <a:r>
              <a:rPr lang="en-AU" dirty="0"/>
              <a:t> </a:t>
            </a:r>
            <a:r>
              <a:rPr lang="en-AU" dirty="0" err="1"/>
              <a:t>elle</a:t>
            </a:r>
            <a:r>
              <a:rPr lang="en-AU" dirty="0"/>
              <a:t> </a:t>
            </a:r>
            <a:r>
              <a:rPr lang="en-AU" dirty="0" err="1"/>
              <a:t>est</a:t>
            </a:r>
            <a:r>
              <a:rPr lang="en-AU" dirty="0"/>
              <a:t> trop </a:t>
            </a:r>
            <a:r>
              <a:rPr lang="en-AU" dirty="0" err="1"/>
              <a:t>rigide</a:t>
            </a:r>
            <a:r>
              <a:rPr lang="en-AU" dirty="0"/>
              <a:t> au </a:t>
            </a:r>
            <a:r>
              <a:rPr lang="en-AU" dirty="0" err="1"/>
              <a:t>niveau</a:t>
            </a:r>
            <a:r>
              <a:rPr lang="en-AU" dirty="0"/>
              <a:t> des </a:t>
            </a:r>
            <a:r>
              <a:rPr lang="en-AU" dirty="0" err="1"/>
              <a:t>donnees</a:t>
            </a:r>
            <a:r>
              <a:rPr lang="en-AU" dirty="0"/>
              <a:t>, </a:t>
            </a:r>
            <a:r>
              <a:rPr lang="en-AU" dirty="0" err="1"/>
              <a:t>elle</a:t>
            </a:r>
            <a:r>
              <a:rPr lang="en-AU" dirty="0"/>
              <a:t> </a:t>
            </a:r>
            <a:r>
              <a:rPr lang="en-AU" dirty="0" err="1"/>
              <a:t>est</a:t>
            </a:r>
            <a:r>
              <a:rPr lang="en-AU" dirty="0"/>
              <a:t> impose a </a:t>
            </a:r>
            <a:r>
              <a:rPr lang="en-AU" dirty="0" err="1"/>
              <a:t>l’utilisatuer</a:t>
            </a:r>
            <a:r>
              <a:rPr lang="en-AU" dirty="0"/>
              <a:t>,  </a:t>
            </a:r>
            <a:r>
              <a:rPr lang="en-AU" dirty="0" err="1"/>
              <a:t>ya</a:t>
            </a:r>
            <a:r>
              <a:rPr lang="en-AU" dirty="0"/>
              <a:t> </a:t>
            </a:r>
            <a:r>
              <a:rPr lang="en-AU" dirty="0" err="1"/>
              <a:t>plusieurs</a:t>
            </a:r>
            <a:r>
              <a:rPr lang="en-AU" dirty="0"/>
              <a:t> possibilities on </a:t>
            </a:r>
            <a:r>
              <a:rPr lang="en-AU" dirty="0" err="1"/>
              <a:t>veut</a:t>
            </a:r>
            <a:r>
              <a:rPr lang="en-AU" dirty="0"/>
              <a:t> </a:t>
            </a:r>
            <a:r>
              <a:rPr lang="en-AU" dirty="0" err="1"/>
              <a:t>l’optimiser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Donner </a:t>
            </a:r>
            <a:r>
              <a:rPr lang="en-AU" dirty="0" err="1"/>
              <a:t>exemple</a:t>
            </a:r>
            <a:r>
              <a:rPr lang="en-AU" dirty="0"/>
              <a:t>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Record avec deux </a:t>
            </a:r>
            <a:r>
              <a:rPr lang="en-AU" dirty="0" err="1"/>
              <a:t>entiers</a:t>
            </a:r>
            <a:r>
              <a:rPr lang="en-AU" dirty="0"/>
              <a:t> 32 bits . On </a:t>
            </a:r>
            <a:r>
              <a:rPr lang="en-AU" dirty="0" err="1"/>
              <a:t>voudrait</a:t>
            </a:r>
            <a:r>
              <a:rPr lang="en-AU" dirty="0"/>
              <a:t> les compacter </a:t>
            </a:r>
            <a:r>
              <a:rPr lang="en-AU" dirty="0" err="1"/>
              <a:t>en</a:t>
            </a:r>
            <a:r>
              <a:rPr lang="en-AU" dirty="0"/>
              <a:t> un entire 64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Ca depend du </a:t>
            </a:r>
            <a:r>
              <a:rPr lang="en-AU" dirty="0" err="1"/>
              <a:t>truc</a:t>
            </a:r>
            <a:r>
              <a:rPr lang="en-AU" dirty="0"/>
              <a:t> bas </a:t>
            </a:r>
            <a:r>
              <a:rPr lang="en-AU" dirty="0" err="1"/>
              <a:t>niveau</a:t>
            </a:r>
            <a:endParaRPr lang="en-AU" dirty="0"/>
          </a:p>
          <a:p>
            <a:pPr marL="0" lvl="0" indent="0"/>
            <a:r>
              <a:rPr lang="en-AU" dirty="0"/>
              <a:t>Existing work, cogent</a:t>
            </a:r>
          </a:p>
        </p:txBody>
      </p:sp>
      <p:sp>
        <p:nvSpPr>
          <p:cNvPr id="4" name="Header Placeholder 3">
            <a:extLst>
              <a:ext uri="{FF2B5EF4-FFF2-40B4-BE49-F238E27FC236}">
                <a16:creationId xmlns:a16="http://schemas.microsoft.com/office/drawing/2014/main" id="{43BE9D23-5DE9-C7DA-D839-E1D9CA90CEEA}"/>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891129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0B287C-684E-D8D8-5A1B-ED10AF66F2B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AA03E54-577B-4C82-238E-E9FC463037B5}"/>
              </a:ext>
            </a:extLst>
          </p:cNvPr>
          <p:cNvSpPr txBox="1">
            <a:spLocks noGrp="1"/>
          </p:cNvSpPr>
          <p:nvPr>
            <p:ph type="body" sz="quarter" idx="1"/>
          </p:nvPr>
        </p:nvSpPr>
        <p:spPr/>
        <p:txBody>
          <a:bodyPr vert="horz">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every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of C is also a possible observation of A.</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Dans </a:t>
            </a:r>
            <a:r>
              <a:rPr lang="en-AU" dirty="0" err="1"/>
              <a:t>cet</a:t>
            </a:r>
            <a:r>
              <a:rPr lang="en-AU" dirty="0"/>
              <a:t> article, on </a:t>
            </a:r>
            <a:r>
              <a:rPr lang="en-AU" dirty="0" err="1"/>
              <a:t>s’interesse</a:t>
            </a:r>
            <a:r>
              <a:rPr lang="en-AU" dirty="0"/>
              <a:t> a </a:t>
            </a:r>
            <a:r>
              <a:rPr lang="en-AU" dirty="0" err="1"/>
              <a:t>une</a:t>
            </a:r>
            <a:r>
              <a:rPr lang="en-AU" dirty="0"/>
              <a:t> question relative a verification </a:t>
            </a:r>
            <a:r>
              <a:rPr lang="en-AU" dirty="0" err="1"/>
              <a:t>formelle</a:t>
            </a:r>
            <a:r>
              <a:rPr lang="en-AU" dirty="0"/>
              <a:t> de programmes.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Quand</a:t>
            </a:r>
            <a:r>
              <a:rPr lang="en-AU" dirty="0"/>
              <a:t> on </a:t>
            </a:r>
            <a:r>
              <a:rPr lang="en-AU" dirty="0" err="1"/>
              <a:t>veut</a:t>
            </a:r>
            <a:r>
              <a:rPr lang="en-AU" dirty="0"/>
              <a:t> verifier un programme, on </a:t>
            </a:r>
            <a:r>
              <a:rPr lang="en-AU" dirty="0" err="1"/>
              <a:t>prefere</a:t>
            </a:r>
            <a:r>
              <a:rPr lang="en-AU" dirty="0"/>
              <a:t> </a:t>
            </a:r>
            <a:r>
              <a:rPr lang="en-AU" dirty="0" err="1"/>
              <a:t>raisonner</a:t>
            </a:r>
            <a:r>
              <a:rPr lang="en-AU" dirty="0"/>
              <a:t> sur des </a:t>
            </a:r>
            <a:r>
              <a:rPr lang="en-AU" dirty="0" err="1"/>
              <a:t>fonctions</a:t>
            </a:r>
            <a:r>
              <a:rPr lang="en-AU" dirty="0"/>
              <a:t> </a:t>
            </a:r>
            <a:r>
              <a:rPr lang="en-AU" dirty="0" err="1"/>
              <a:t>mathematiques</a:t>
            </a:r>
            <a:r>
              <a:rPr lang="en-AU" dirty="0"/>
              <a:t> qui </a:t>
            </a:r>
            <a:r>
              <a:rPr lang="en-AU" dirty="0" err="1"/>
              <a:t>agissent</a:t>
            </a:r>
            <a:r>
              <a:rPr lang="en-AU" dirty="0"/>
              <a:t> sur des </a:t>
            </a:r>
            <a:r>
              <a:rPr lang="en-AU" dirty="0" err="1"/>
              <a:t>donnes</a:t>
            </a:r>
            <a:r>
              <a:rPr lang="en-AU" dirty="0"/>
              <a:t> </a:t>
            </a:r>
            <a:r>
              <a:rPr lang="en-AU" dirty="0" err="1"/>
              <a:t>algebriques</a:t>
            </a:r>
            <a:r>
              <a:rPr lang="en-AU" dirty="0"/>
              <a:t> de haut </a:t>
            </a:r>
            <a:r>
              <a:rPr lang="en-AU" dirty="0" err="1"/>
              <a:t>niveau</a:t>
            </a:r>
            <a:r>
              <a:rPr lang="en-AU" dirty="0"/>
              <a:t>. Il </a:t>
            </a:r>
            <a:r>
              <a:rPr lang="en-AU" dirty="0" err="1"/>
              <a:t>reste</a:t>
            </a:r>
            <a:r>
              <a:rPr lang="en-AU" dirty="0"/>
              <a:t> ensuite a faire le lien avec la sequence </a:t>
            </a:r>
            <a:r>
              <a:rPr lang="en-AU" dirty="0" err="1"/>
              <a:t>d’instructions</a:t>
            </a:r>
            <a:r>
              <a:rPr lang="en-AU" dirty="0"/>
              <a:t> du code compile et de la representation memoire de bas </a:t>
            </a:r>
            <a:r>
              <a:rPr lang="en-AU" dirty="0" err="1"/>
              <a:t>niveau</a:t>
            </a:r>
            <a:r>
              <a:rPr lang="en-AU" dirty="0"/>
              <a:t> de </a:t>
            </a:r>
            <a:r>
              <a:rPr lang="en-AU" dirty="0" err="1"/>
              <a:t>ces</a:t>
            </a:r>
            <a:r>
              <a:rPr lang="en-AU" dirty="0"/>
              <a:t> </a:t>
            </a:r>
            <a:r>
              <a:rPr lang="en-AU" dirty="0" err="1"/>
              <a:t>donnees</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Bien </a:t>
            </a:r>
            <a:r>
              <a:rPr lang="en-AU" dirty="0" err="1"/>
              <a:t>qu’en</a:t>
            </a:r>
            <a:r>
              <a:rPr lang="en-AU" dirty="0"/>
              <a:t> </a:t>
            </a:r>
            <a:r>
              <a:rPr lang="en-AU" dirty="0" err="1"/>
              <a:t>realite</a:t>
            </a:r>
            <a:r>
              <a:rPr lang="en-AU" dirty="0"/>
              <a:t> </a:t>
            </a:r>
            <a:r>
              <a:rPr lang="en-AU" dirty="0" err="1"/>
              <a:t>apres</a:t>
            </a:r>
            <a:r>
              <a:rPr lang="en-AU" dirty="0"/>
              <a:t> compilation, on a affaire a </a:t>
            </a:r>
            <a:r>
              <a:rPr lang="en-AU" dirty="0" err="1"/>
              <a:t>une</a:t>
            </a:r>
            <a:r>
              <a:rPr lang="en-AU" dirty="0"/>
              <a:t>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C’est</a:t>
            </a:r>
            <a:r>
              <a:rPr lang="en-AU" dirty="0"/>
              <a:t> </a:t>
            </a:r>
            <a:r>
              <a:rPr lang="en-AU" dirty="0" err="1"/>
              <a:t>ce</a:t>
            </a:r>
            <a:r>
              <a:rPr lang="en-AU" dirty="0"/>
              <a:t> que </a:t>
            </a:r>
            <a:r>
              <a:rPr lang="en-AU" dirty="0" err="1"/>
              <a:t>permettent</a:t>
            </a:r>
            <a:r>
              <a:rPr lang="en-AU" dirty="0"/>
              <a:t> de faire les </a:t>
            </a:r>
            <a:r>
              <a:rPr lang="en-AU" dirty="0" err="1"/>
              <a:t>compilateurs</a:t>
            </a:r>
            <a:r>
              <a:rPr lang="en-AU" dirty="0"/>
              <a:t> </a:t>
            </a:r>
            <a:r>
              <a:rPr lang="en-AU" dirty="0" err="1"/>
              <a:t>apportant</a:t>
            </a:r>
            <a:r>
              <a:rPr lang="en-AU" dirty="0"/>
              <a:t> des </a:t>
            </a:r>
            <a:r>
              <a:rPr lang="en-AU" dirty="0" err="1"/>
              <a:t>garanties</a:t>
            </a:r>
            <a:r>
              <a:rPr lang="en-AU" dirty="0"/>
              <a:t> </a:t>
            </a:r>
            <a:r>
              <a:rPr lang="en-AU" dirty="0" err="1"/>
              <a:t>formelles</a:t>
            </a:r>
            <a:r>
              <a:rPr lang="en-AU" dirty="0"/>
              <a:t> </a:t>
            </a:r>
            <a:r>
              <a:rPr lang="en-AU" dirty="0" err="1"/>
              <a:t>comme</a:t>
            </a:r>
            <a:r>
              <a:rPr lang="en-AU" dirty="0"/>
              <a:t> le </a:t>
            </a:r>
            <a:r>
              <a:rPr lang="en-AU" dirty="0" err="1"/>
              <a:t>compilateur</a:t>
            </a:r>
            <a:r>
              <a:rPr lang="en-AU" dirty="0"/>
              <a:t> Cogent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 verification </a:t>
            </a:r>
            <a:r>
              <a:rPr lang="en-AU" dirty="0" err="1"/>
              <a:t>formelle</a:t>
            </a:r>
            <a:r>
              <a:rPr lang="en-AU" dirty="0"/>
              <a:t> des </a:t>
            </a:r>
            <a:r>
              <a:rPr lang="en-AU" dirty="0" err="1"/>
              <a:t>compilateurs</a:t>
            </a:r>
            <a:r>
              <a:rPr lang="en-AU" dirty="0"/>
              <a:t> </a:t>
            </a:r>
            <a:r>
              <a:rPr lang="en-AU" dirty="0" err="1"/>
              <a:t>permet</a:t>
            </a:r>
            <a:r>
              <a:rPr lang="en-AU" dirty="0"/>
              <a:t> </a:t>
            </a:r>
            <a:r>
              <a:rPr lang="en-AU" dirty="0" err="1"/>
              <a:t>d’etablir</a:t>
            </a:r>
            <a:r>
              <a:rPr lang="en-AU" dirty="0"/>
              <a:t> </a:t>
            </a:r>
            <a:r>
              <a:rPr lang="en-AU" dirty="0" err="1"/>
              <a:t>ce</a:t>
            </a:r>
            <a:r>
              <a:rPr lang="en-AU" dirty="0"/>
              <a:t> lien </a:t>
            </a:r>
            <a:r>
              <a:rPr lang="en-AU" dirty="0" err="1"/>
              <a:t>formel</a:t>
            </a:r>
            <a:r>
              <a:rPr lang="en-AU" dirty="0"/>
              <a:t>, </a:t>
            </a:r>
            <a:r>
              <a:rPr lang="en-AU" dirty="0" err="1"/>
              <a:t>comme</a:t>
            </a:r>
            <a:r>
              <a:rPr lang="en-AU" dirty="0"/>
              <a:t> par example le </a:t>
            </a:r>
            <a:r>
              <a:rPr lang="en-AU" dirty="0" err="1"/>
              <a:t>compilateur</a:t>
            </a:r>
            <a:r>
              <a:rPr lang="en-AU" dirty="0"/>
              <a:t> Cogent, sur </a:t>
            </a:r>
            <a:r>
              <a:rPr lang="en-AU" dirty="0" err="1"/>
              <a:t>lequel</a:t>
            </a:r>
            <a:r>
              <a:rPr lang="en-AU" dirty="0"/>
              <a:t> je </a:t>
            </a:r>
            <a:r>
              <a:rPr lang="en-AU" dirty="0" err="1"/>
              <a:t>vais</a:t>
            </a:r>
            <a:r>
              <a:rPr lang="en-AU" dirty="0"/>
              <a:t> </a:t>
            </a:r>
            <a:r>
              <a:rPr lang="en-AU" dirty="0" err="1"/>
              <a:t>revenir</a:t>
            </a:r>
            <a:r>
              <a:rPr lang="en-AU" dirty="0"/>
              <a:t> plus tard.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Neanmoins</a:t>
            </a:r>
            <a:r>
              <a:rPr lang="en-AU" dirty="0"/>
              <a:t> on ne </a:t>
            </a:r>
            <a:r>
              <a:rPr lang="en-AU" dirty="0" err="1"/>
              <a:t>peut</a:t>
            </a:r>
            <a:r>
              <a:rPr lang="en-AU" dirty="0"/>
              <a:t> pas </a:t>
            </a:r>
            <a:r>
              <a:rPr lang="en-AU" dirty="0" err="1"/>
              <a:t>toujours</a:t>
            </a:r>
            <a:r>
              <a:rPr lang="en-AU" dirty="0"/>
              <a:t> se </a:t>
            </a:r>
            <a:r>
              <a:rPr lang="en-AU" dirty="0" err="1"/>
              <a:t>contenter</a:t>
            </a:r>
            <a:r>
              <a:rPr lang="en-AU" dirty="0"/>
              <a:t> du format de </a:t>
            </a:r>
            <a:r>
              <a:rPr lang="en-AU" dirty="0" err="1"/>
              <a:t>donnes</a:t>
            </a:r>
            <a:r>
              <a:rPr lang="en-AU" dirty="0"/>
              <a:t> </a:t>
            </a:r>
            <a:r>
              <a:rPr lang="en-AU" dirty="0" err="1"/>
              <a:t>en</a:t>
            </a:r>
            <a:r>
              <a:rPr lang="en-AU" dirty="0"/>
              <a:t> memoire </a:t>
            </a:r>
            <a:r>
              <a:rPr lang="en-AU" dirty="0" err="1"/>
              <a:t>choisi</a:t>
            </a:r>
            <a:r>
              <a:rPr lang="en-AU" dirty="0"/>
              <a:t> par le </a:t>
            </a:r>
            <a:r>
              <a:rPr lang="en-AU" dirty="0" err="1"/>
              <a:t>compilateur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Cependant</a:t>
            </a:r>
            <a:r>
              <a:rPr lang="en-AU" dirty="0"/>
              <a:t>, il </a:t>
            </a:r>
            <a:r>
              <a:rPr lang="en-AU" dirty="0" err="1"/>
              <a:t>est</a:t>
            </a:r>
            <a:r>
              <a:rPr lang="en-AU" dirty="0"/>
              <a:t> </a:t>
            </a:r>
            <a:r>
              <a:rPr lang="en-AU" dirty="0" err="1"/>
              <a:t>parfois</a:t>
            </a:r>
            <a:r>
              <a:rPr lang="en-AU" dirty="0"/>
              <a:t> necessaire de </a:t>
            </a:r>
            <a:r>
              <a:rPr lang="en-AU" dirty="0" err="1"/>
              <a:t>controler</a:t>
            </a:r>
            <a:r>
              <a:rPr lang="en-AU" dirty="0"/>
              <a:t> </a:t>
            </a:r>
            <a:r>
              <a:rPr lang="en-AU" dirty="0" err="1"/>
              <a:t>finement</a:t>
            </a:r>
            <a:r>
              <a:rPr lang="en-AU" dirty="0"/>
              <a:t> </a:t>
            </a:r>
            <a:r>
              <a:rPr lang="en-AU" dirty="0" err="1"/>
              <a:t>jusqu’au</a:t>
            </a:r>
            <a:r>
              <a:rPr lang="en-AU" dirty="0"/>
              <a:t> </a:t>
            </a:r>
            <a:r>
              <a:rPr lang="en-AU" dirty="0" err="1"/>
              <a:t>niveau</a:t>
            </a:r>
            <a:r>
              <a:rPr lang="en-AU" dirty="0"/>
              <a:t> du bit la representation memoire des </a:t>
            </a:r>
            <a:r>
              <a:rPr lang="en-AU" dirty="0" err="1"/>
              <a:t>donnes</a:t>
            </a:r>
            <a:r>
              <a:rPr lang="en-AU" dirty="0"/>
              <a:t>, et ne pas se </a:t>
            </a:r>
            <a:r>
              <a:rPr lang="en-AU" dirty="0" err="1"/>
              <a:t>contenter</a:t>
            </a:r>
            <a:r>
              <a:rPr lang="en-AU" dirty="0"/>
              <a:t> du format par </a:t>
            </a:r>
            <a:r>
              <a:rPr lang="en-AU" dirty="0" err="1"/>
              <a:t>defaut</a:t>
            </a:r>
            <a:r>
              <a:rPr lang="en-AU" dirty="0"/>
              <a:t> </a:t>
            </a:r>
            <a:r>
              <a:rPr lang="en-AU" dirty="0" err="1"/>
              <a:t>choisi</a:t>
            </a:r>
            <a:r>
              <a:rPr lang="en-AU" dirty="0"/>
              <a:t> par le </a:t>
            </a:r>
            <a:r>
              <a:rPr lang="en-AU" dirty="0" err="1"/>
              <a:t>compilateur</a:t>
            </a:r>
            <a:r>
              <a:rPr lang="en-AU" dirty="0"/>
              <a:t>.  Par </a:t>
            </a:r>
            <a:r>
              <a:rPr lang="en-AU" dirty="0" err="1"/>
              <a:t>exemple</a:t>
            </a:r>
            <a:r>
              <a:rPr lang="en-AU" dirty="0"/>
              <a:t>, </a:t>
            </a:r>
            <a:r>
              <a:rPr lang="en-AU" dirty="0" err="1"/>
              <a:t>si</a:t>
            </a:r>
            <a:r>
              <a:rPr lang="en-AU" dirty="0"/>
              <a:t> on </a:t>
            </a:r>
            <a:r>
              <a:rPr lang="en-AU" dirty="0" err="1"/>
              <a:t>veut</a:t>
            </a:r>
            <a:r>
              <a:rPr lang="en-AU" dirty="0"/>
              <a:t> implementer un </a:t>
            </a:r>
            <a:r>
              <a:rPr lang="en-AU" dirty="0" err="1"/>
              <a:t>pilote</a:t>
            </a:r>
            <a:r>
              <a:rPr lang="en-AU" dirty="0"/>
              <a:t> de </a:t>
            </a:r>
            <a:r>
              <a:rPr lang="en-AU" dirty="0" err="1"/>
              <a:t>peripherique</a:t>
            </a:r>
            <a:r>
              <a:rPr lang="en-AU" dirty="0"/>
              <a:t>, il faut se conformer la specification du format des </a:t>
            </a:r>
            <a:r>
              <a:rPr lang="en-AU" dirty="0" err="1"/>
              <a:t>donnees</a:t>
            </a:r>
            <a:r>
              <a:rPr lang="en-AU" dirty="0"/>
              <a:t> de </a:t>
            </a:r>
            <a:r>
              <a:rPr lang="en-AU" dirty="0" err="1"/>
              <a:t>ce</a:t>
            </a:r>
            <a:r>
              <a:rPr lang="en-AU" dirty="0"/>
              <a:t> </a:t>
            </a:r>
            <a:r>
              <a:rPr lang="en-AU" dirty="0" err="1"/>
              <a:t>peripherique</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Existing work, cogent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Avant </a:t>
            </a:r>
            <a:r>
              <a:rPr lang="en-AU" dirty="0" err="1"/>
              <a:t>dargent</a:t>
            </a:r>
            <a:r>
              <a:rPr lang="en-AU" dirty="0"/>
              <a:t>, on </a:t>
            </a:r>
            <a:r>
              <a:rPr lang="en-AU" dirty="0" err="1"/>
              <a:t>avait</a:t>
            </a:r>
            <a:r>
              <a:rPr lang="en-AU" dirty="0"/>
              <a:t> la </a:t>
            </a:r>
            <a:r>
              <a:rPr lang="en-AU" dirty="0" err="1"/>
              <a:t>partie</a:t>
            </a:r>
            <a:r>
              <a:rPr lang="en-AU" dirty="0"/>
              <a:t> </a:t>
            </a:r>
            <a:r>
              <a:rPr lang="en-AU" dirty="0" err="1"/>
              <a:t>inferieure</a:t>
            </a:r>
            <a:r>
              <a:rPr lang="en-AU" dirty="0"/>
              <a:t> et la </a:t>
            </a:r>
            <a:r>
              <a:rPr lang="en-AU" dirty="0" err="1"/>
              <a:t>partie</a:t>
            </a:r>
            <a:r>
              <a:rPr lang="en-AU" dirty="0"/>
              <a:t> </a:t>
            </a:r>
            <a:r>
              <a:rPr lang="en-AU" dirty="0" err="1"/>
              <a:t>superieure</a:t>
            </a:r>
            <a:r>
              <a:rPr lang="en-AU" dirty="0"/>
              <a:t>. On </a:t>
            </a:r>
            <a:r>
              <a:rPr lang="en-AU" dirty="0" err="1"/>
              <a:t>n’avait</a:t>
            </a:r>
            <a:r>
              <a:rPr lang="en-AU" dirty="0"/>
              <a:t> pas le choix.</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Pt: </a:t>
            </a:r>
            <a:r>
              <a:rPr lang="en-AU" dirty="0" err="1"/>
              <a:t>Partir</a:t>
            </a:r>
            <a:r>
              <a:rPr lang="en-AU" dirty="0"/>
              <a:t> du pb: il y a </a:t>
            </a:r>
            <a:r>
              <a:rPr lang="en-AU" dirty="0" err="1"/>
              <a:t>cestte</a:t>
            </a:r>
            <a:r>
              <a:rPr lang="en-AU" dirty="0"/>
              <a:t> correspondence, </a:t>
            </a:r>
            <a:r>
              <a:rPr lang="en-AU" dirty="0" err="1"/>
              <a:t>mais</a:t>
            </a:r>
            <a:r>
              <a:rPr lang="en-AU" dirty="0"/>
              <a:t> </a:t>
            </a:r>
            <a:r>
              <a:rPr lang="en-AU" dirty="0" err="1"/>
              <a:t>elle</a:t>
            </a:r>
            <a:r>
              <a:rPr lang="en-AU" dirty="0"/>
              <a:t> </a:t>
            </a:r>
            <a:r>
              <a:rPr lang="en-AU" dirty="0" err="1"/>
              <a:t>est</a:t>
            </a:r>
            <a:r>
              <a:rPr lang="en-AU" dirty="0"/>
              <a:t> trop </a:t>
            </a:r>
            <a:r>
              <a:rPr lang="en-AU" dirty="0" err="1"/>
              <a:t>rigide</a:t>
            </a:r>
            <a:r>
              <a:rPr lang="en-AU" dirty="0"/>
              <a:t> au </a:t>
            </a:r>
            <a:r>
              <a:rPr lang="en-AU" dirty="0" err="1"/>
              <a:t>niveau</a:t>
            </a:r>
            <a:r>
              <a:rPr lang="en-AU" dirty="0"/>
              <a:t> des </a:t>
            </a:r>
            <a:r>
              <a:rPr lang="en-AU" dirty="0" err="1"/>
              <a:t>donnees</a:t>
            </a:r>
            <a:r>
              <a:rPr lang="en-AU" dirty="0"/>
              <a:t>, </a:t>
            </a:r>
            <a:r>
              <a:rPr lang="en-AU" dirty="0" err="1"/>
              <a:t>elle</a:t>
            </a:r>
            <a:r>
              <a:rPr lang="en-AU" dirty="0"/>
              <a:t> </a:t>
            </a:r>
            <a:r>
              <a:rPr lang="en-AU" dirty="0" err="1"/>
              <a:t>est</a:t>
            </a:r>
            <a:r>
              <a:rPr lang="en-AU" dirty="0"/>
              <a:t> impose a </a:t>
            </a:r>
            <a:r>
              <a:rPr lang="en-AU" dirty="0" err="1"/>
              <a:t>l’utilisatuer</a:t>
            </a:r>
            <a:r>
              <a:rPr lang="en-AU" dirty="0"/>
              <a:t>,  </a:t>
            </a:r>
            <a:r>
              <a:rPr lang="en-AU" dirty="0" err="1"/>
              <a:t>ya</a:t>
            </a:r>
            <a:r>
              <a:rPr lang="en-AU" dirty="0"/>
              <a:t> </a:t>
            </a:r>
            <a:r>
              <a:rPr lang="en-AU" dirty="0" err="1"/>
              <a:t>plusieurs</a:t>
            </a:r>
            <a:r>
              <a:rPr lang="en-AU" dirty="0"/>
              <a:t> possibilities on </a:t>
            </a:r>
            <a:r>
              <a:rPr lang="en-AU" dirty="0" err="1"/>
              <a:t>veut</a:t>
            </a:r>
            <a:r>
              <a:rPr lang="en-AU" dirty="0"/>
              <a:t> </a:t>
            </a:r>
            <a:r>
              <a:rPr lang="en-AU" dirty="0" err="1"/>
              <a:t>l’optimiser</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Donner </a:t>
            </a:r>
            <a:r>
              <a:rPr lang="en-AU" dirty="0" err="1"/>
              <a:t>exemple</a:t>
            </a:r>
            <a:r>
              <a:rPr lang="en-AU" dirty="0"/>
              <a:t>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Record avec deux </a:t>
            </a:r>
            <a:r>
              <a:rPr lang="en-AU" dirty="0" err="1"/>
              <a:t>entiers</a:t>
            </a:r>
            <a:r>
              <a:rPr lang="en-AU" dirty="0"/>
              <a:t> 32 bits . On </a:t>
            </a:r>
            <a:r>
              <a:rPr lang="en-AU" dirty="0" err="1"/>
              <a:t>voudrait</a:t>
            </a:r>
            <a:r>
              <a:rPr lang="en-AU" dirty="0"/>
              <a:t> les compacter </a:t>
            </a:r>
            <a:r>
              <a:rPr lang="en-AU" dirty="0" err="1"/>
              <a:t>en</a:t>
            </a:r>
            <a:r>
              <a:rPr lang="en-AU" dirty="0"/>
              <a:t> un entire 64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Ca depend du </a:t>
            </a:r>
            <a:r>
              <a:rPr lang="en-AU" dirty="0" err="1"/>
              <a:t>truc</a:t>
            </a:r>
            <a:r>
              <a:rPr lang="en-AU" dirty="0"/>
              <a:t> bas </a:t>
            </a:r>
            <a:r>
              <a:rPr lang="en-AU" dirty="0" err="1"/>
              <a:t>niveau</a:t>
            </a:r>
            <a:endParaRPr lang="en-AU" dirty="0"/>
          </a:p>
          <a:p>
            <a:pPr marL="0" lvl="0" indent="0"/>
            <a:r>
              <a:rPr lang="en-AU" dirty="0"/>
              <a:t>Existing work, cogent</a:t>
            </a:r>
          </a:p>
        </p:txBody>
      </p:sp>
      <p:sp>
        <p:nvSpPr>
          <p:cNvPr id="4" name="Header Placeholder 3">
            <a:extLst>
              <a:ext uri="{FF2B5EF4-FFF2-40B4-BE49-F238E27FC236}">
                <a16:creationId xmlns:a16="http://schemas.microsoft.com/office/drawing/2014/main" id="{43BE9D23-5DE9-C7DA-D839-E1D9CA90CEEA}"/>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449828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725D4-6882-4DC2-23AB-5CA7400CC04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DF95DDF-D030-073E-0165-8A4F4F7F74D8}"/>
              </a:ext>
            </a:extLst>
          </p:cNvPr>
          <p:cNvSpPr txBox="1">
            <a:spLocks noGrp="1"/>
          </p:cNvSpPr>
          <p:nvPr>
            <p:ph type="body" sz="quarter" idx="1"/>
          </p:nvPr>
        </p:nvSpPr>
        <p:spPr/>
        <p:txBody>
          <a:bodyPr vert="horz">
            <a:spAutoFit/>
          </a:bodyPr>
          <a:lstStyle/>
          <a:p>
            <a:pPr marL="0" lvl="0" indent="0"/>
            <a:r>
              <a:rPr lang="en-AU" dirty="0" err="1"/>
              <a:t>Voici</a:t>
            </a:r>
            <a:r>
              <a:rPr lang="en-AU" dirty="0"/>
              <a:t> a droite un </a:t>
            </a:r>
            <a:r>
              <a:rPr lang="en-AU" dirty="0" err="1"/>
              <a:t>exemple</a:t>
            </a:r>
            <a:r>
              <a:rPr lang="en-AU" dirty="0"/>
              <a:t> </a:t>
            </a:r>
            <a:r>
              <a:rPr lang="en-AU" dirty="0" err="1"/>
              <a:t>typique</a:t>
            </a:r>
            <a:r>
              <a:rPr lang="en-AU" dirty="0"/>
              <a:t> de code </a:t>
            </a:r>
            <a:r>
              <a:rPr lang="en-AU" dirty="0" err="1"/>
              <a:t>qu’on</a:t>
            </a:r>
            <a:r>
              <a:rPr lang="en-AU" dirty="0"/>
              <a:t> </a:t>
            </a:r>
            <a:r>
              <a:rPr lang="en-AU" dirty="0" err="1"/>
              <a:t>trouve</a:t>
            </a:r>
            <a:r>
              <a:rPr lang="en-AU" dirty="0"/>
              <a:t> dans les </a:t>
            </a:r>
            <a:r>
              <a:rPr lang="en-AU" dirty="0" err="1"/>
              <a:t>pilotes</a:t>
            </a:r>
            <a:r>
              <a:rPr lang="en-AU" dirty="0"/>
              <a:t> de </a:t>
            </a:r>
            <a:r>
              <a:rPr lang="en-AU" dirty="0" err="1"/>
              <a:t>peripheriques</a:t>
            </a:r>
            <a:r>
              <a:rPr lang="en-AU" dirty="0"/>
              <a:t>. Comme </a:t>
            </a:r>
            <a:r>
              <a:rPr lang="en-AU" dirty="0" err="1"/>
              <a:t>indique</a:t>
            </a:r>
            <a:r>
              <a:rPr lang="en-AU" dirty="0"/>
              <a:t> a gauche, </a:t>
            </a:r>
            <a:r>
              <a:rPr lang="en-AU" dirty="0" err="1"/>
              <a:t>ce</a:t>
            </a:r>
            <a:r>
              <a:rPr lang="en-AU" dirty="0"/>
              <a:t> </a:t>
            </a:r>
            <a:r>
              <a:rPr lang="en-AU" dirty="0" err="1"/>
              <a:t>cde</a:t>
            </a:r>
            <a:r>
              <a:rPr lang="en-AU" dirty="0"/>
              <a:t> met a jour le champ VOS d’un register de </a:t>
            </a:r>
            <a:r>
              <a:rPr lang="en-AU" dirty="0" err="1"/>
              <a:t>peripherique</a:t>
            </a:r>
            <a:r>
              <a:rPr lang="en-AU" dirty="0"/>
              <a:t> PWR_CR1 avec la </a:t>
            </a:r>
            <a:r>
              <a:rPr lang="en-AU" dirty="0" err="1"/>
              <a:t>valeur</a:t>
            </a:r>
            <a:r>
              <a:rPr lang="en-AU" dirty="0"/>
              <a:t> scale. La raison pour </a:t>
            </a:r>
            <a:r>
              <a:rPr lang="en-AU" dirty="0" err="1"/>
              <a:t>laquelle</a:t>
            </a:r>
            <a:r>
              <a:rPr lang="en-AU" dirty="0"/>
              <a:t> </a:t>
            </a:r>
            <a:r>
              <a:rPr lang="en-AU" dirty="0" err="1"/>
              <a:t>ce</a:t>
            </a:r>
            <a:r>
              <a:rPr lang="en-AU" dirty="0"/>
              <a:t> code </a:t>
            </a:r>
            <a:r>
              <a:rPr lang="en-AU" dirty="0" err="1"/>
              <a:t>est</a:t>
            </a:r>
            <a:r>
              <a:rPr lang="en-AU" dirty="0"/>
              <a:t> </a:t>
            </a:r>
            <a:r>
              <a:rPr lang="en-AU" dirty="0" err="1"/>
              <a:t>si</a:t>
            </a:r>
            <a:r>
              <a:rPr lang="en-AU" dirty="0"/>
              <a:t> </a:t>
            </a:r>
            <a:r>
              <a:rPr lang="en-AU" dirty="0" err="1"/>
              <a:t>compliquee</a:t>
            </a:r>
            <a:r>
              <a:rPr lang="en-AU" dirty="0"/>
              <a:t>, </a:t>
            </a:r>
            <a:r>
              <a:rPr lang="en-AU" dirty="0" err="1"/>
              <a:t>c’est</a:t>
            </a:r>
            <a:r>
              <a:rPr lang="en-AU" dirty="0"/>
              <a:t> que </a:t>
            </a:r>
            <a:r>
              <a:rPr lang="en-AU" dirty="0" err="1"/>
              <a:t>ce</a:t>
            </a:r>
            <a:r>
              <a:rPr lang="en-AU" dirty="0"/>
              <a:t> </a:t>
            </a:r>
            <a:r>
              <a:rPr lang="en-AU" dirty="0" err="1"/>
              <a:t>cette</a:t>
            </a:r>
            <a:r>
              <a:rPr lang="en-AU" dirty="0"/>
              <a:t> nouvelle </a:t>
            </a:r>
            <a:r>
              <a:rPr lang="en-AU" dirty="0" err="1"/>
              <a:t>valeur</a:t>
            </a:r>
            <a:r>
              <a:rPr lang="en-AU" dirty="0"/>
              <a:t> doit </a:t>
            </a:r>
            <a:r>
              <a:rPr lang="en-AU" dirty="0" err="1"/>
              <a:t>etre</a:t>
            </a:r>
            <a:r>
              <a:rPr lang="en-AU" dirty="0"/>
              <a:t> dispose a un </a:t>
            </a:r>
            <a:r>
              <a:rPr lang="en-AU" dirty="0" err="1"/>
              <a:t>endroit</a:t>
            </a:r>
            <a:r>
              <a:rPr lang="en-AU" dirty="0"/>
              <a:t> bien particulier du register, </a:t>
            </a:r>
            <a:r>
              <a:rPr lang="en-AU" dirty="0" err="1"/>
              <a:t>necessitant</a:t>
            </a:r>
            <a:r>
              <a:rPr lang="en-AU" dirty="0"/>
              <a:t> des operations de bit. Avec </a:t>
            </a:r>
            <a:r>
              <a:rPr lang="en-AU" dirty="0" err="1"/>
              <a:t>Dargent</a:t>
            </a:r>
            <a:r>
              <a:rPr lang="en-AU" dirty="0"/>
              <a:t> on </a:t>
            </a:r>
            <a:r>
              <a:rPr lang="en-AU" dirty="0" err="1"/>
              <a:t>peut</a:t>
            </a:r>
            <a:r>
              <a:rPr lang="en-AU" dirty="0"/>
              <a:t> tout </a:t>
            </a:r>
            <a:r>
              <a:rPr lang="en-AU" dirty="0" err="1"/>
              <a:t>simplement</a:t>
            </a:r>
            <a:r>
              <a:rPr lang="en-AU" dirty="0"/>
              <a:t> </a:t>
            </a:r>
            <a:r>
              <a:rPr lang="en-AU" dirty="0" err="1"/>
              <a:t>ecrire</a:t>
            </a:r>
            <a:r>
              <a:rPr lang="en-AU" dirty="0"/>
              <a:t> le code de gauche et </a:t>
            </a:r>
            <a:r>
              <a:rPr lang="en-AU" dirty="0" err="1"/>
              <a:t>raisonner</a:t>
            </a:r>
            <a:r>
              <a:rPr lang="en-AU" dirty="0"/>
              <a:t> dessus </a:t>
            </a:r>
            <a:r>
              <a:rPr lang="en-AU" dirty="0" err="1"/>
              <a:t>alors</a:t>
            </a:r>
            <a:r>
              <a:rPr lang="en-AU" dirty="0"/>
              <a:t> que le </a:t>
            </a:r>
            <a:r>
              <a:rPr lang="en-AU" dirty="0" err="1"/>
              <a:t>compilateur</a:t>
            </a:r>
            <a:r>
              <a:rPr lang="en-AU" dirty="0"/>
              <a:t> </a:t>
            </a:r>
            <a:r>
              <a:rPr lang="en-AU" dirty="0" err="1"/>
              <a:t>va</a:t>
            </a:r>
            <a:r>
              <a:rPr lang="en-AU" dirty="0"/>
              <a:t> </a:t>
            </a:r>
            <a:r>
              <a:rPr lang="en-AU" dirty="0" err="1"/>
              <a:t>produire</a:t>
            </a:r>
            <a:r>
              <a:rPr lang="en-AU" dirty="0"/>
              <a:t> le code de droite.</a:t>
            </a:r>
          </a:p>
        </p:txBody>
      </p:sp>
      <p:sp>
        <p:nvSpPr>
          <p:cNvPr id="4" name="Header Placeholder 3">
            <a:extLst>
              <a:ext uri="{FF2B5EF4-FFF2-40B4-BE49-F238E27FC236}">
                <a16:creationId xmlns:a16="http://schemas.microsoft.com/office/drawing/2014/main" id="{816F6BC8-AFB3-93A5-D4B4-982FE0967625}"/>
              </a:ext>
            </a:extLst>
          </p:cNvPr>
          <p:cNvSpPr>
            <a:spLocks noGrp="1"/>
          </p:cNvSpPr>
          <p:nvPr>
            <p:ph type="hdr" sz="quarter"/>
          </p:nvPr>
        </p:nvSpPr>
        <p:spPr/>
        <p:txBody>
          <a:bodyPr/>
          <a:lstStyle/>
          <a:p>
            <a:r>
              <a:rPr lang="fr-FR"/>
              <a:t>Modular theory of PLs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08C14-25C1-8688-8B79-363749FEFA1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16DC90A-2679-9C13-B03E-F7A3B43B782E}"/>
              </a:ext>
            </a:extLst>
          </p:cNvPr>
          <p:cNvSpPr txBox="1">
            <a:spLocks noGrp="1"/>
          </p:cNvSpPr>
          <p:nvPr>
            <p:ph type="body" sz="quarter" idx="1"/>
          </p:nvPr>
        </p:nvSpPr>
        <p:spPr/>
        <p:txBody>
          <a:bodyPr vert="horz"/>
          <a:lstStyle/>
          <a:p>
            <a:r>
              <a:rPr lang="en-AU" dirty="0" err="1"/>
              <a:t>L’interet</a:t>
            </a:r>
            <a:r>
              <a:rPr lang="en-AU" dirty="0"/>
              <a:t> du </a:t>
            </a:r>
            <a:r>
              <a:rPr lang="en-AU" dirty="0" err="1"/>
              <a:t>compilateur</a:t>
            </a:r>
            <a:r>
              <a:rPr lang="en-AU" dirty="0"/>
              <a:t> de Cogent</a:t>
            </a:r>
          </a:p>
          <a:p>
            <a:r>
              <a:rPr lang="en-AU" dirty="0"/>
              <a:t>Plus </a:t>
            </a:r>
            <a:r>
              <a:rPr lang="en-AU" dirty="0" err="1"/>
              <a:t>precisement</a:t>
            </a:r>
            <a:r>
              <a:rPr lang="en-AU" dirty="0"/>
              <a:t>, le </a:t>
            </a:r>
            <a:r>
              <a:rPr lang="en-AU" dirty="0" err="1"/>
              <a:t>compilateur</a:t>
            </a:r>
            <a:r>
              <a:rPr lang="en-AU" dirty="0"/>
              <a:t> cogent </a:t>
            </a:r>
            <a:r>
              <a:rPr lang="en-AU" dirty="0" err="1"/>
              <a:t>genere</a:t>
            </a:r>
            <a:r>
              <a:rPr lang="en-AU" dirty="0"/>
              <a:t> </a:t>
            </a:r>
            <a:r>
              <a:rPr lang="en-AU" dirty="0" err="1"/>
              <a:t>en</a:t>
            </a:r>
            <a:r>
              <a:rPr lang="en-AU" dirty="0"/>
              <a:t> plus du programme C, un ensemble de </a:t>
            </a:r>
            <a:r>
              <a:rPr lang="en-AU" dirty="0" err="1"/>
              <a:t>fonctions</a:t>
            </a:r>
            <a:r>
              <a:rPr lang="en-AU" dirty="0"/>
              <a:t> </a:t>
            </a:r>
            <a:r>
              <a:rPr lang="en-AU" dirty="0" err="1"/>
              <a:t>mathematiques</a:t>
            </a:r>
            <a:r>
              <a:rPr lang="en-AU" dirty="0"/>
              <a:t> representant le programme Cogent, et </a:t>
            </a:r>
            <a:r>
              <a:rPr lang="en-AU" dirty="0" err="1"/>
              <a:t>une</a:t>
            </a:r>
            <a:r>
              <a:rPr lang="en-AU" dirty="0"/>
              <a:t> prevue de </a:t>
            </a:r>
            <a:r>
              <a:rPr lang="en-AU" dirty="0" err="1"/>
              <a:t>raffinement</a:t>
            </a:r>
            <a:r>
              <a:rPr lang="en-AU" dirty="0"/>
              <a:t> entre les deux.</a:t>
            </a:r>
          </a:p>
        </p:txBody>
      </p:sp>
      <p:sp>
        <p:nvSpPr>
          <p:cNvPr id="4" name="Header Placeholder 3">
            <a:extLst>
              <a:ext uri="{FF2B5EF4-FFF2-40B4-BE49-F238E27FC236}">
                <a16:creationId xmlns:a16="http://schemas.microsoft.com/office/drawing/2014/main" id="{6CD393FD-7383-2117-C275-740C471F9C0B}"/>
              </a:ext>
            </a:extLst>
          </p:cNvPr>
          <p:cNvSpPr>
            <a:spLocks noGrp="1"/>
          </p:cNvSpPr>
          <p:nvPr>
            <p:ph type="hdr" sz="quarter"/>
          </p:nvPr>
        </p:nvSpPr>
        <p:spPr/>
        <p:txBody>
          <a:bodyPr/>
          <a:lstStyle/>
          <a:p>
            <a:r>
              <a:rPr lang="fr-FR"/>
              <a:t>Modular theory of PLs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08C14-25C1-8688-8B79-363749FEFA1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16DC90A-2679-9C13-B03E-F7A3B43B782E}"/>
              </a:ext>
            </a:extLst>
          </p:cNvPr>
          <p:cNvSpPr txBox="1">
            <a:spLocks noGrp="1"/>
          </p:cNvSpPr>
          <p:nvPr>
            <p:ph type="body" sz="quarter" idx="1"/>
          </p:nvPr>
        </p:nvSpPr>
        <p:spPr/>
        <p:txBody>
          <a:bodyPr vert="horz"/>
          <a:lstStyle/>
          <a:p>
            <a:r>
              <a:rPr lang="en-AU" dirty="0"/>
              <a:t>Avec </a:t>
            </a:r>
            <a:r>
              <a:rPr lang="en-AU" dirty="0" err="1"/>
              <a:t>l’extension</a:t>
            </a:r>
            <a:r>
              <a:rPr lang="en-AU" dirty="0"/>
              <a:t> </a:t>
            </a:r>
            <a:r>
              <a:rPr lang="en-AU" dirty="0" err="1"/>
              <a:t>Dargent</a:t>
            </a:r>
            <a:r>
              <a:rPr lang="en-AU" dirty="0"/>
              <a:t>, les operations primitives </a:t>
            </a:r>
            <a:r>
              <a:rPr lang="en-AU" dirty="0" err="1"/>
              <a:t>d’</a:t>
            </a:r>
            <a:r>
              <a:rPr lang="en-AU" b="1" dirty="0" err="1"/>
              <a:t>acces</a:t>
            </a:r>
            <a:r>
              <a:rPr lang="en-AU" dirty="0"/>
              <a:t> et de mise –a jour des </a:t>
            </a:r>
            <a:r>
              <a:rPr lang="en-AU" dirty="0" err="1"/>
              <a:t>donnees</a:t>
            </a:r>
            <a:r>
              <a:rPr lang="en-AU" dirty="0"/>
              <a:t> </a:t>
            </a:r>
            <a:r>
              <a:rPr lang="en-AU" dirty="0" err="1"/>
              <a:t>peuvent</a:t>
            </a:r>
            <a:r>
              <a:rPr lang="en-AU" dirty="0"/>
              <a:t> </a:t>
            </a:r>
            <a:r>
              <a:rPr lang="en-AU" dirty="0" err="1"/>
              <a:t>etre</a:t>
            </a:r>
            <a:r>
              <a:rPr lang="en-AU" dirty="0"/>
              <a:t> </a:t>
            </a:r>
            <a:r>
              <a:rPr lang="en-AU" dirty="0" err="1"/>
              <a:t>controle</a:t>
            </a:r>
            <a:r>
              <a:rPr lang="en-AU" dirty="0"/>
              <a:t> </a:t>
            </a:r>
            <a:r>
              <a:rPr lang="en-AU" dirty="0" err="1"/>
              <a:t>en</a:t>
            </a:r>
            <a:r>
              <a:rPr lang="en-AU" dirty="0"/>
              <a:t> </a:t>
            </a:r>
            <a:r>
              <a:rPr lang="en-AU" dirty="0" err="1"/>
              <a:t>specifiant</a:t>
            </a:r>
            <a:r>
              <a:rPr lang="en-AU" dirty="0"/>
              <a:t> un format pour </a:t>
            </a:r>
            <a:r>
              <a:rPr lang="en-AU" dirty="0" err="1"/>
              <a:t>ces</a:t>
            </a:r>
            <a:r>
              <a:rPr lang="en-AU" dirty="0"/>
              <a:t> </a:t>
            </a:r>
            <a:r>
              <a:rPr lang="en-AU" dirty="0" err="1"/>
              <a:t>donnees</a:t>
            </a:r>
            <a:r>
              <a:rPr lang="en-AU" dirty="0"/>
              <a:t>. Ma contribution </a:t>
            </a:r>
            <a:r>
              <a:rPr lang="en-AU" dirty="0" err="1"/>
              <a:t>principale</a:t>
            </a:r>
            <a:r>
              <a:rPr lang="en-AU" dirty="0"/>
              <a:t> a </a:t>
            </a:r>
            <a:r>
              <a:rPr lang="en-AU" dirty="0" err="1"/>
              <a:t>consiste</a:t>
            </a:r>
            <a:r>
              <a:rPr lang="en-AU" dirty="0"/>
              <a:t> a </a:t>
            </a:r>
            <a:r>
              <a:rPr lang="en-AU" dirty="0" err="1"/>
              <a:t>etendre</a:t>
            </a:r>
            <a:r>
              <a:rPr lang="en-AU" dirty="0"/>
              <a:t> la prevue de </a:t>
            </a:r>
            <a:r>
              <a:rPr lang="en-AU" dirty="0" err="1"/>
              <a:t>raffinement</a:t>
            </a:r>
            <a:r>
              <a:rPr lang="en-AU" dirty="0"/>
              <a:t> </a:t>
            </a:r>
            <a:r>
              <a:rPr lang="en-AU" dirty="0" err="1"/>
              <a:t>en</a:t>
            </a:r>
            <a:r>
              <a:rPr lang="en-AU" dirty="0"/>
              <a:t> consequence.</a:t>
            </a:r>
          </a:p>
          <a:p>
            <a:endParaRPr lang="en-AU" dirty="0"/>
          </a:p>
          <a:p>
            <a:r>
              <a:rPr lang="en-AU" dirty="0"/>
              <a:t>Plus </a:t>
            </a:r>
            <a:r>
              <a:rPr lang="en-AU" dirty="0" err="1"/>
              <a:t>precisement</a:t>
            </a:r>
            <a:r>
              <a:rPr lang="en-AU" dirty="0"/>
              <a:t>, le format de </a:t>
            </a:r>
            <a:r>
              <a:rPr lang="en-AU" dirty="0" err="1"/>
              <a:t>donnes</a:t>
            </a:r>
            <a:r>
              <a:rPr lang="en-AU" dirty="0"/>
              <a:t> </a:t>
            </a:r>
            <a:r>
              <a:rPr lang="en-AU" dirty="0" err="1"/>
              <a:t>specifie</a:t>
            </a:r>
            <a:r>
              <a:rPr lang="en-AU" dirty="0"/>
              <a:t> par </a:t>
            </a:r>
            <a:r>
              <a:rPr lang="en-AU" dirty="0" err="1"/>
              <a:t>l’utiilsateur</a:t>
            </a:r>
            <a:r>
              <a:rPr lang="en-AU" dirty="0"/>
              <a:t> </a:t>
            </a:r>
            <a:r>
              <a:rPr lang="en-AU" dirty="0" err="1"/>
              <a:t>va</a:t>
            </a:r>
            <a:r>
              <a:rPr lang="en-AU" dirty="0"/>
              <a:t> guider la generation de </a:t>
            </a:r>
            <a:r>
              <a:rPr lang="en-AU" dirty="0" err="1"/>
              <a:t>ces</a:t>
            </a:r>
            <a:r>
              <a:rPr lang="en-AU" dirty="0"/>
              <a:t> operations </a:t>
            </a:r>
            <a:r>
              <a:rPr lang="en-AU" dirty="0" err="1"/>
              <a:t>primtiives</a:t>
            </a:r>
            <a:endParaRPr lang="en-AU" dirty="0"/>
          </a:p>
        </p:txBody>
      </p:sp>
      <p:sp>
        <p:nvSpPr>
          <p:cNvPr id="4" name="Header Placeholder 3">
            <a:extLst>
              <a:ext uri="{FF2B5EF4-FFF2-40B4-BE49-F238E27FC236}">
                <a16:creationId xmlns:a16="http://schemas.microsoft.com/office/drawing/2014/main" id="{6CD393FD-7383-2117-C275-740C471F9C0B}"/>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82302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Ce qui constitute pr2cisement </a:t>
            </a:r>
            <a:r>
              <a:rPr lang="en-US" b="1" dirty="0" err="1"/>
              <a:t>mon</a:t>
            </a:r>
            <a:r>
              <a:rPr lang="en-US" b="1" dirty="0"/>
              <a:t> </a:t>
            </a:r>
            <a:r>
              <a:rPr lang="en-US" b="1" dirty="0" err="1"/>
              <a:t>domaine</a:t>
            </a:r>
            <a:r>
              <a:rPr lang="en-US" b="1" dirty="0"/>
              <a:t> de </a:t>
            </a:r>
            <a:r>
              <a:rPr lang="en-US" b="1" dirty="0" err="1"/>
              <a:t>rechreche</a:t>
            </a:r>
            <a:endParaRPr lang="en-US" b="1" dirty="0"/>
          </a:p>
          <a:p>
            <a:r>
              <a:rPr lang="en-US" dirty="0" err="1"/>
              <a:t>Qu’est</a:t>
            </a:r>
            <a:r>
              <a:rPr lang="en-US" dirty="0"/>
              <a:t> </a:t>
            </a:r>
            <a:r>
              <a:rPr lang="en-US" dirty="0" err="1"/>
              <a:t>ce</a:t>
            </a:r>
            <a:r>
              <a:rPr lang="en-US" dirty="0"/>
              <a:t> que ca </a:t>
            </a:r>
            <a:r>
              <a:rPr lang="en-US" dirty="0" err="1"/>
              <a:t>veut</a:t>
            </a:r>
            <a:r>
              <a:rPr lang="en-US" dirty="0"/>
              <a:t> dire </a:t>
            </a:r>
            <a:r>
              <a:rPr lang="en-US" dirty="0" err="1"/>
              <a:t>qu’un</a:t>
            </a:r>
            <a:r>
              <a:rPr lang="en-US" dirty="0"/>
              <a:t> </a:t>
            </a:r>
            <a:r>
              <a:rPr lang="en-US" dirty="0" err="1"/>
              <a:t>comiplateur</a:t>
            </a:r>
            <a:r>
              <a:rPr lang="en-US" dirty="0"/>
              <a:t> </a:t>
            </a:r>
            <a:r>
              <a:rPr lang="en-US" dirty="0" err="1"/>
              <a:t>est</a:t>
            </a:r>
            <a:r>
              <a:rPr lang="en-US" dirty="0"/>
              <a:t> correct ?</a:t>
            </a:r>
          </a:p>
          <a:p>
            <a:r>
              <a:rPr lang="en-US" dirty="0"/>
              <a:t>On a un </a:t>
            </a:r>
            <a:r>
              <a:rPr lang="en-US" dirty="0" err="1"/>
              <a:t>programme</a:t>
            </a:r>
            <a:r>
              <a:rPr lang="en-US" dirty="0"/>
              <a:t> dans un </a:t>
            </a:r>
            <a:r>
              <a:rPr lang="en-US" dirty="0" err="1"/>
              <a:t>langage</a:t>
            </a:r>
            <a:r>
              <a:rPr lang="en-US" dirty="0"/>
              <a:t> de </a:t>
            </a:r>
            <a:r>
              <a:rPr lang="en-US" dirty="0" err="1"/>
              <a:t>programmation</a:t>
            </a:r>
            <a:r>
              <a:rPr lang="en-US" dirty="0"/>
              <a:t> source et le </a:t>
            </a:r>
            <a:r>
              <a:rPr lang="en-US" dirty="0" err="1"/>
              <a:t>compilateur</a:t>
            </a:r>
            <a:r>
              <a:rPr lang="en-US" dirty="0"/>
              <a:t> </a:t>
            </a:r>
            <a:r>
              <a:rPr lang="en-US" dirty="0" err="1"/>
              <a:t>produit</a:t>
            </a:r>
            <a:r>
              <a:rPr lang="en-US" dirty="0"/>
              <a:t> un </a:t>
            </a:r>
            <a:r>
              <a:rPr lang="en-US" dirty="0" err="1"/>
              <a:t>programme</a:t>
            </a:r>
            <a:r>
              <a:rPr lang="en-US" dirty="0"/>
              <a:t> dans </a:t>
            </a:r>
            <a:r>
              <a:rPr lang="en-US" dirty="0" err="1"/>
              <a:t>une</a:t>
            </a:r>
            <a:r>
              <a:rPr lang="en-US" dirty="0"/>
              <a:t> </a:t>
            </a:r>
            <a:r>
              <a:rPr lang="en-US" dirty="0" err="1"/>
              <a:t>langage</a:t>
            </a:r>
            <a:r>
              <a:rPr lang="en-US" dirty="0"/>
              <a:t> de </a:t>
            </a:r>
            <a:r>
              <a:rPr lang="en-US" dirty="0" err="1"/>
              <a:t>programmtion</a:t>
            </a:r>
            <a:r>
              <a:rPr lang="en-US" dirty="0"/>
              <a:t> </a:t>
            </a:r>
            <a:r>
              <a:rPr lang="en-US" dirty="0" err="1"/>
              <a:t>cible</a:t>
            </a:r>
            <a:r>
              <a:rPr lang="en-US" dirty="0"/>
              <a:t> et on </a:t>
            </a:r>
            <a:r>
              <a:rPr lang="en-US" dirty="0" err="1"/>
              <a:t>veut</a:t>
            </a:r>
            <a:r>
              <a:rPr lang="en-US" dirty="0"/>
              <a:t> </a:t>
            </a:r>
            <a:r>
              <a:rPr lang="en-US" dirty="0" err="1"/>
              <a:t>etablir</a:t>
            </a:r>
            <a:r>
              <a:rPr lang="en-US" dirty="0"/>
              <a:t> </a:t>
            </a:r>
            <a:r>
              <a:rPr lang="en-US" dirty="0" err="1"/>
              <a:t>une</a:t>
            </a:r>
            <a:r>
              <a:rPr lang="en-US" dirty="0"/>
              <a:t> relation entre </a:t>
            </a:r>
            <a:r>
              <a:rPr lang="en-US" dirty="0" err="1"/>
              <a:t>ces</a:t>
            </a:r>
            <a:r>
              <a:rPr lang="en-US" dirty="0"/>
              <a:t> deux </a:t>
            </a:r>
            <a:r>
              <a:rPr lang="en-US" dirty="0" err="1"/>
              <a:t>programmes</a:t>
            </a:r>
            <a:r>
              <a:rPr lang="en-US" dirty="0"/>
              <a:t>. Ce qui pose un certain </a:t>
            </a:r>
            <a:r>
              <a:rPr lang="en-US" dirty="0" err="1"/>
              <a:t>nombre</a:t>
            </a:r>
            <a:r>
              <a:rPr lang="en-US" dirty="0"/>
              <a:t> de questions : quelle </a:t>
            </a:r>
            <a:r>
              <a:rPr lang="en-US" dirty="0" err="1"/>
              <a:t>est</a:t>
            </a:r>
            <a:r>
              <a:rPr lang="en-US" dirty="0"/>
              <a:t> la nature de </a:t>
            </a:r>
            <a:r>
              <a:rPr lang="en-US" dirty="0" err="1"/>
              <a:t>cette</a:t>
            </a:r>
            <a:r>
              <a:rPr lang="en-US" dirty="0"/>
              <a:t> relation </a:t>
            </a:r>
            <a:r>
              <a:rPr lang="en-US" dirty="0" err="1"/>
              <a:t>qu’on</a:t>
            </a:r>
            <a:r>
              <a:rPr lang="en-US" dirty="0"/>
              <a:t> </a:t>
            </a:r>
            <a:r>
              <a:rPr lang="en-US" dirty="0" err="1"/>
              <a:t>appelle</a:t>
            </a:r>
            <a:r>
              <a:rPr lang="en-US" dirty="0"/>
              <a:t> </a:t>
            </a:r>
            <a:r>
              <a:rPr lang="en-US" dirty="0" err="1"/>
              <a:t>raffinement</a:t>
            </a:r>
            <a:r>
              <a:rPr lang="en-US" dirty="0"/>
              <a:t> </a:t>
            </a:r>
            <a:r>
              <a:rPr lang="en-US" dirty="0" err="1"/>
              <a:t>qu’on</a:t>
            </a:r>
            <a:r>
              <a:rPr lang="en-US" dirty="0"/>
              <a:t> </a:t>
            </a:r>
            <a:r>
              <a:rPr lang="en-US" dirty="0" err="1"/>
              <a:t>veut</a:t>
            </a:r>
            <a:r>
              <a:rPr lang="en-US" dirty="0"/>
              <a:t> </a:t>
            </a:r>
            <a:r>
              <a:rPr lang="en-US" dirty="0" err="1"/>
              <a:t>etablir</a:t>
            </a:r>
            <a:r>
              <a:rPr lang="en-US" dirty="0"/>
              <a:t>, et comment </a:t>
            </a:r>
            <a:r>
              <a:rPr lang="en-US" dirty="0" err="1"/>
              <a:t>l’etablir</a:t>
            </a:r>
            <a:r>
              <a:rPr lang="en-US" dirty="0"/>
              <a:t> ? </a:t>
            </a:r>
            <a:r>
              <a:rPr lang="en-US" dirty="0" err="1"/>
              <a:t>Mais</a:t>
            </a:r>
            <a:r>
              <a:rPr lang="en-US" dirty="0"/>
              <a:t> </a:t>
            </a:r>
            <a:r>
              <a:rPr lang="en-US" dirty="0" err="1"/>
              <a:t>avant</a:t>
            </a:r>
            <a:r>
              <a:rPr lang="en-US" dirty="0"/>
              <a:t> tout, </a:t>
            </a:r>
            <a:r>
              <a:rPr lang="en-US" dirty="0" err="1"/>
              <a:t>qu’est</a:t>
            </a:r>
            <a:r>
              <a:rPr lang="en-US" dirty="0"/>
              <a:t> </a:t>
            </a:r>
            <a:r>
              <a:rPr lang="en-US" dirty="0" err="1"/>
              <a:t>ce</a:t>
            </a:r>
            <a:r>
              <a:rPr lang="en-US" dirty="0"/>
              <a:t> </a:t>
            </a:r>
            <a:r>
              <a:rPr lang="en-US" dirty="0" err="1"/>
              <a:t>qu’un</a:t>
            </a:r>
            <a:r>
              <a:rPr lang="en-US" dirty="0"/>
              <a:t> </a:t>
            </a:r>
            <a:r>
              <a:rPr lang="en-US" dirty="0" err="1"/>
              <a:t>programme</a:t>
            </a:r>
            <a:r>
              <a:rPr lang="en-US" dirty="0"/>
              <a:t> ? </a:t>
            </a:r>
            <a:r>
              <a:rPr lang="en-US" dirty="0" err="1"/>
              <a:t>qu’est</a:t>
            </a:r>
            <a:r>
              <a:rPr lang="en-US" dirty="0"/>
              <a:t> </a:t>
            </a:r>
            <a:r>
              <a:rPr lang="en-US" dirty="0" err="1"/>
              <a:t>ce</a:t>
            </a:r>
            <a:r>
              <a:rPr lang="en-US" dirty="0"/>
              <a:t> </a:t>
            </a:r>
            <a:r>
              <a:rPr lang="en-US" dirty="0" err="1"/>
              <a:t>qu’un</a:t>
            </a:r>
            <a:r>
              <a:rPr lang="en-US" dirty="0"/>
              <a:t> </a:t>
            </a:r>
            <a:r>
              <a:rPr lang="en-US" dirty="0" err="1"/>
              <a:t>langage</a:t>
            </a:r>
            <a:r>
              <a:rPr lang="en-US" dirty="0"/>
              <a:t> de </a:t>
            </a:r>
            <a:r>
              <a:rPr lang="en-US" dirty="0" err="1"/>
              <a:t>programmation</a:t>
            </a:r>
            <a:r>
              <a:rPr lang="en-US" dirty="0"/>
              <a:t> ? </a:t>
            </a:r>
          </a:p>
          <a:p>
            <a:r>
              <a:rPr lang="en-US" dirty="0" err="1"/>
              <a:t>Toutes</a:t>
            </a:r>
            <a:r>
              <a:rPr lang="en-US" dirty="0"/>
              <a:t> </a:t>
            </a:r>
            <a:r>
              <a:rPr lang="en-US" dirty="0" err="1"/>
              <a:t>ces</a:t>
            </a:r>
            <a:r>
              <a:rPr lang="en-US" dirty="0"/>
              <a:t> questions relevant  de la </a:t>
            </a:r>
            <a:r>
              <a:rPr lang="en-US" dirty="0" err="1"/>
              <a:t>theorie</a:t>
            </a:r>
            <a:r>
              <a:rPr lang="en-US" dirty="0"/>
              <a:t> des </a:t>
            </a:r>
            <a:r>
              <a:rPr lang="en-US" dirty="0" err="1"/>
              <a:t>langqaes</a:t>
            </a:r>
            <a:r>
              <a:rPr lang="en-US" dirty="0"/>
              <a:t> de </a:t>
            </a:r>
            <a:r>
              <a:rPr lang="en-US" dirty="0" err="1"/>
              <a:t>programmation</a:t>
            </a:r>
            <a:r>
              <a:rPr lang="en-US" dirty="0"/>
              <a:t>; sur </a:t>
            </a:r>
            <a:r>
              <a:rPr lang="en-US" dirty="0" err="1"/>
              <a:t>laquelle</a:t>
            </a:r>
            <a:r>
              <a:rPr lang="en-US" dirty="0"/>
              <a:t> repose </a:t>
            </a:r>
            <a:r>
              <a:rPr lang="en-US" dirty="0" err="1"/>
              <a:t>donc</a:t>
            </a:r>
            <a:r>
              <a:rPr lang="en-US" dirty="0"/>
              <a:t> la certification des </a:t>
            </a:r>
            <a:r>
              <a:rPr lang="en-US" dirty="0" err="1"/>
              <a:t>compilateurs</a:t>
            </a:r>
            <a:r>
              <a:rPr lang="en-US" dirty="0"/>
              <a:t> </a:t>
            </a:r>
            <a:r>
              <a:rPr lang="en-US" dirty="0" err="1"/>
              <a:t>reposent</a:t>
            </a:r>
            <a:r>
              <a:rPr lang="en-US" dirty="0"/>
              <a:t> de manière </a:t>
            </a:r>
            <a:r>
              <a:rPr lang="en-US" dirty="0" err="1"/>
              <a:t>essentielle</a:t>
            </a:r>
            <a:endParaRPr lang="en-US" dirty="0"/>
          </a:p>
          <a:p>
            <a:endParaRPr lang="en-US" dirty="0"/>
          </a:p>
          <a:p>
            <a:r>
              <a:rPr lang="en-US" dirty="0"/>
              <a:t> </a:t>
            </a:r>
            <a:r>
              <a:rPr lang="en-US" dirty="0" err="1"/>
              <a:t>Intuitivement</a:t>
            </a:r>
            <a:r>
              <a:rPr lang="en-US" dirty="0"/>
              <a:t>, un </a:t>
            </a:r>
            <a:r>
              <a:rPr lang="en-US" dirty="0" err="1"/>
              <a:t>compilateur</a:t>
            </a:r>
            <a:r>
              <a:rPr lang="en-US" dirty="0"/>
              <a:t> </a:t>
            </a:r>
            <a:r>
              <a:rPr lang="en-US" dirty="0" err="1"/>
              <a:t>est</a:t>
            </a:r>
            <a:r>
              <a:rPr lang="en-US" dirty="0"/>
              <a:t> correct </a:t>
            </a:r>
            <a:r>
              <a:rPr lang="en-US" dirty="0" err="1"/>
              <a:t>s’il</a:t>
            </a:r>
            <a:r>
              <a:rPr lang="en-US" dirty="0"/>
              <a:t> </a:t>
            </a:r>
            <a:r>
              <a:rPr lang="en-US" dirty="0" err="1"/>
              <a:t>genere</a:t>
            </a:r>
            <a:r>
              <a:rPr lang="en-US" dirty="0"/>
              <a:t> un </a:t>
            </a:r>
            <a:r>
              <a:rPr lang="en-US" dirty="0" err="1"/>
              <a:t>programme</a:t>
            </a:r>
            <a:r>
              <a:rPr lang="en-US" dirty="0"/>
              <a:t> dans le </a:t>
            </a:r>
            <a:r>
              <a:rPr lang="en-US" dirty="0" err="1"/>
              <a:t>langage</a:t>
            </a:r>
            <a:r>
              <a:rPr lang="en-US" dirty="0"/>
              <a:t> </a:t>
            </a:r>
            <a:r>
              <a:rPr lang="en-US" dirty="0" err="1"/>
              <a:t>cible</a:t>
            </a:r>
            <a:r>
              <a:rPr lang="en-US" dirty="0"/>
              <a:t> qui </a:t>
            </a:r>
            <a:r>
              <a:rPr lang="en-US" dirty="0" err="1"/>
              <a:t>est</a:t>
            </a:r>
            <a:r>
              <a:rPr lang="en-US" dirty="0"/>
              <a:t> un </a:t>
            </a:r>
            <a:r>
              <a:rPr lang="en-US" dirty="0" err="1"/>
              <a:t>raffinement</a:t>
            </a:r>
            <a:r>
              <a:rPr lang="en-US" dirty="0"/>
              <a:t> du </a:t>
            </a:r>
            <a:r>
              <a:rPr lang="en-US" dirty="0" err="1"/>
              <a:t>programme</a:t>
            </a:r>
            <a:r>
              <a:rPr lang="en-US" dirty="0"/>
              <a:t> </a:t>
            </a:r>
            <a:r>
              <a:rPr lang="en-US" dirty="0" err="1"/>
              <a:t>donne</a:t>
            </a:r>
            <a:r>
              <a:rPr lang="en-US" dirty="0"/>
              <a:t> </a:t>
            </a:r>
            <a:r>
              <a:rPr lang="en-US" dirty="0" err="1"/>
              <a:t>en</a:t>
            </a:r>
            <a:r>
              <a:rPr lang="en-US" dirty="0"/>
              <a:t> entrée dans le </a:t>
            </a:r>
            <a:r>
              <a:rPr lang="en-US" dirty="0" err="1"/>
              <a:t>langage</a:t>
            </a:r>
            <a:r>
              <a:rPr lang="en-US" dirty="0"/>
              <a:t> source.</a:t>
            </a:r>
          </a:p>
          <a:p>
            <a:r>
              <a:rPr lang="en-US" dirty="0" err="1"/>
              <a:t>Ceci</a:t>
            </a:r>
            <a:r>
              <a:rPr lang="en-US" dirty="0"/>
              <a:t> </a:t>
            </a:r>
            <a:r>
              <a:rPr lang="en-US" dirty="0" err="1"/>
              <a:t>necessite</a:t>
            </a:r>
            <a:r>
              <a:rPr lang="en-US" dirty="0"/>
              <a:t> </a:t>
            </a:r>
            <a:r>
              <a:rPr lang="en-US" dirty="0" err="1"/>
              <a:t>une</a:t>
            </a:r>
            <a:r>
              <a:rPr lang="en-US" dirty="0"/>
              <a:t> notion </a:t>
            </a:r>
            <a:r>
              <a:rPr lang="en-US" dirty="0" err="1"/>
              <a:t>formelle</a:t>
            </a:r>
            <a:r>
              <a:rPr lang="en-US" dirty="0"/>
              <a:t> de </a:t>
            </a:r>
            <a:r>
              <a:rPr lang="en-US" dirty="0" err="1"/>
              <a:t>programme</a:t>
            </a:r>
            <a:r>
              <a:rPr lang="en-US" dirty="0"/>
              <a:t> dans les </a:t>
            </a:r>
            <a:r>
              <a:rPr lang="en-US" dirty="0" err="1"/>
              <a:t>langages</a:t>
            </a:r>
            <a:r>
              <a:rPr lang="en-US" dirty="0"/>
              <a:t> sources et </a:t>
            </a:r>
            <a:r>
              <a:rPr lang="en-US" dirty="0" err="1"/>
              <a:t>cibles</a:t>
            </a:r>
            <a:r>
              <a:rPr lang="en-US" dirty="0"/>
              <a:t>.</a:t>
            </a:r>
          </a:p>
          <a:p>
            <a:endParaRPr lang="en-US" dirty="0"/>
          </a:p>
          <a:p>
            <a:r>
              <a:rPr lang="en-US" dirty="0"/>
              <a:t>Tout ca </a:t>
            </a:r>
            <a:r>
              <a:rPr lang="en-US" dirty="0" err="1"/>
              <a:t>sont</a:t>
            </a:r>
            <a:r>
              <a:rPr lang="en-US" dirty="0"/>
              <a:t> des questions </a:t>
            </a:r>
            <a:r>
              <a:rPr lang="en-US" dirty="0" err="1"/>
              <a:t>fondamentales</a:t>
            </a:r>
            <a:r>
              <a:rPr lang="en-US" dirty="0"/>
              <a:t> </a:t>
            </a:r>
            <a:r>
              <a:rPr lang="en-US" dirty="0" err="1"/>
              <a:t>en</a:t>
            </a:r>
            <a:r>
              <a:rPr lang="en-US" dirty="0"/>
              <a:t> </a:t>
            </a:r>
            <a:r>
              <a:rPr lang="en-US" dirty="0" err="1"/>
              <a:t>théorie</a:t>
            </a:r>
            <a:r>
              <a:rPr lang="en-US" dirty="0"/>
              <a:t> des </a:t>
            </a:r>
            <a:r>
              <a:rPr lang="en-US" dirty="0" err="1"/>
              <a:t>langages</a:t>
            </a:r>
            <a:r>
              <a:rPr lang="en-US" dirty="0"/>
              <a:t> de </a:t>
            </a:r>
            <a:r>
              <a:rPr lang="en-US" dirty="0" err="1"/>
              <a:t>programmation</a:t>
            </a:r>
            <a:r>
              <a:rPr lang="en-US" dirty="0"/>
              <a:t> qui </a:t>
            </a:r>
            <a:r>
              <a:rPr lang="en-US" dirty="0" err="1"/>
              <a:t>constitue</a:t>
            </a:r>
            <a:r>
              <a:rPr lang="en-US" dirty="0"/>
              <a:t> un </a:t>
            </a:r>
            <a:r>
              <a:rPr lang="en-US" dirty="0" err="1"/>
              <a:t>fondement</a:t>
            </a:r>
            <a:r>
              <a:rPr lang="en-US" dirty="0"/>
              <a:t> à </a:t>
            </a:r>
            <a:r>
              <a:rPr lang="en-US" dirty="0" err="1"/>
              <a:t>compilateurs</a:t>
            </a:r>
            <a:r>
              <a:rPr lang="en-US" dirty="0"/>
              <a:t> </a:t>
            </a:r>
            <a:r>
              <a:rPr lang="en-US" dirty="0" err="1"/>
              <a:t>certifiés</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20267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BC15B-3DBD-DF72-2D48-5D4766AD0D6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6BEA0E9-2088-AE47-9D4C-ECC8702E0CA9}"/>
              </a:ext>
            </a:extLst>
          </p:cNvPr>
          <p:cNvSpPr txBox="1">
            <a:spLocks noGrp="1"/>
          </p:cNvSpPr>
          <p:nvPr>
            <p:ph type="body" sz="quarter" idx="1"/>
          </p:nvPr>
        </p:nvSpPr>
        <p:spPr/>
        <p:txBody>
          <a:bodyPr vert="horz"/>
          <a:lstStyle/>
          <a:p>
            <a:r>
              <a:rPr lang="en-AU" dirty="0" err="1"/>
              <a:t>J’ai</a:t>
            </a:r>
            <a:r>
              <a:rPr lang="en-AU" dirty="0"/>
              <a:t> </a:t>
            </a:r>
            <a:r>
              <a:rPr lang="en-AU" dirty="0" err="1"/>
              <a:t>egalement</a:t>
            </a:r>
            <a:r>
              <a:rPr lang="en-AU" dirty="0"/>
              <a:t> </a:t>
            </a:r>
            <a:r>
              <a:rPr lang="en-AU" dirty="0" err="1"/>
              <a:t>implemente</a:t>
            </a:r>
            <a:r>
              <a:rPr lang="en-AU" dirty="0"/>
              <a:t> la generation </a:t>
            </a:r>
            <a:r>
              <a:rPr lang="en-AU" dirty="0" err="1"/>
              <a:t>d’une</a:t>
            </a:r>
            <a:r>
              <a:rPr lang="en-AU" dirty="0"/>
              <a:t> prevue </a:t>
            </a:r>
            <a:r>
              <a:rPr lang="en-AU" dirty="0" err="1"/>
              <a:t>formelle</a:t>
            </a:r>
            <a:r>
              <a:rPr lang="en-AU" dirty="0"/>
              <a:t> que </a:t>
            </a:r>
            <a:r>
              <a:rPr lang="en-AU" dirty="0" err="1"/>
              <a:t>ces</a:t>
            </a:r>
            <a:r>
              <a:rPr lang="en-AU" dirty="0"/>
              <a:t> operations </a:t>
            </a:r>
            <a:r>
              <a:rPr lang="en-AU" dirty="0" err="1"/>
              <a:t>sont</a:t>
            </a:r>
            <a:r>
              <a:rPr lang="en-AU" dirty="0"/>
              <a:t> compatibles avec le format </a:t>
            </a:r>
            <a:r>
              <a:rPr lang="en-AU" dirty="0" err="1"/>
              <a:t>specifie</a:t>
            </a:r>
            <a:r>
              <a:rPr lang="en-AU" dirty="0"/>
              <a:t>.</a:t>
            </a:r>
          </a:p>
          <a:p>
            <a:r>
              <a:rPr lang="en-AU" dirty="0"/>
              <a:t>Double fleche entre les deux spec </a:t>
            </a:r>
            <a:r>
              <a:rPr lang="en-AU" dirty="0" err="1"/>
              <a:t>fonctionnelles</a:t>
            </a:r>
            <a:r>
              <a:rPr lang="en-AU" dirty="0"/>
              <a:t> </a:t>
            </a:r>
            <a:r>
              <a:rPr lang="en-AU" dirty="0" err="1"/>
              <a:t>independants</a:t>
            </a:r>
            <a:endParaRPr lang="en-AU" dirty="0"/>
          </a:p>
        </p:txBody>
      </p:sp>
      <p:sp>
        <p:nvSpPr>
          <p:cNvPr id="4" name="Header Placeholder 3">
            <a:extLst>
              <a:ext uri="{FF2B5EF4-FFF2-40B4-BE49-F238E27FC236}">
                <a16:creationId xmlns:a16="http://schemas.microsoft.com/office/drawing/2014/main" id="{D8C0075F-FF7B-CDBC-84E0-39A149F86BDF}"/>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28727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Auteur principal</a:t>
            </a:r>
          </a:p>
          <a:p>
            <a:r>
              <a:rPr lang="en-US" b="0" dirty="0"/>
              <a:t>Super Logo</a:t>
            </a:r>
            <a:endParaRPr lang="en-US" dirty="0"/>
          </a:p>
          <a:p>
            <a:endParaRPr lang="en-US" dirty="0"/>
          </a:p>
          <a:p>
            <a:r>
              <a:rPr lang="en-US" dirty="0"/>
              <a:t>Publication intitule </a:t>
            </a:r>
            <a:r>
              <a:rPr lang="en-US" dirty="0" err="1"/>
              <a:t>Dargent</a:t>
            </a:r>
            <a:r>
              <a:rPr lang="en-US" dirty="0"/>
              <a:t>…,</a:t>
            </a:r>
          </a:p>
          <a:p>
            <a:r>
              <a:rPr lang="en-US" dirty="0"/>
              <a:t>En collaboration avec les members de </a:t>
            </a:r>
            <a:r>
              <a:rPr lang="en-US" dirty="0" err="1"/>
              <a:t>l’equipe</a:t>
            </a:r>
            <a:r>
              <a:rPr lang="en-US" dirty="0"/>
              <a:t> de </a:t>
            </a:r>
            <a:r>
              <a:rPr lang="en-US" dirty="0" err="1"/>
              <a:t>developpement</a:t>
            </a:r>
            <a:r>
              <a:rPr lang="en-US" dirty="0"/>
              <a:t> du </a:t>
            </a:r>
            <a:r>
              <a:rPr lang="en-US" dirty="0" err="1"/>
              <a:t>compilateur</a:t>
            </a:r>
            <a:r>
              <a:rPr lang="en-US" dirty="0"/>
              <a:t> Cogent.</a:t>
            </a:r>
          </a:p>
          <a:p>
            <a:r>
              <a:rPr lang="en-US" dirty="0"/>
              <a:t>Les auteurs de </a:t>
            </a:r>
            <a:r>
              <a:rPr lang="en-US" dirty="0" err="1"/>
              <a:t>mes</a:t>
            </a:r>
            <a:r>
              <a:rPr lang="en-US" dirty="0"/>
              <a:t> publications </a:t>
            </a:r>
            <a:r>
              <a:rPr lang="en-US" dirty="0" err="1"/>
              <a:t>sont</a:t>
            </a:r>
            <a:r>
              <a:rPr lang="en-US" dirty="0"/>
              <a:t> </a:t>
            </a:r>
            <a:r>
              <a:rPr lang="en-US" dirty="0" err="1"/>
              <a:t>habituellement</a:t>
            </a:r>
            <a:r>
              <a:rPr lang="en-US" dirty="0"/>
              <a:t> </a:t>
            </a:r>
            <a:r>
              <a:rPr lang="en-US" dirty="0" err="1"/>
              <a:t>ordonnees</a:t>
            </a:r>
            <a:r>
              <a:rPr lang="en-US" dirty="0"/>
              <a:t> par </a:t>
            </a:r>
            <a:r>
              <a:rPr lang="en-US" dirty="0" err="1"/>
              <a:t>ordre</a:t>
            </a:r>
            <a:r>
              <a:rPr lang="en-US" dirty="0"/>
              <a:t> </a:t>
            </a:r>
            <a:r>
              <a:rPr lang="en-US" dirty="0" err="1"/>
              <a:t>alphabetique</a:t>
            </a:r>
            <a:endParaRPr lang="en-US" dirty="0"/>
          </a:p>
          <a:p>
            <a:r>
              <a:rPr lang="en-US" dirty="0"/>
              <a:t>Dans </a:t>
            </a:r>
            <a:r>
              <a:rPr lang="en-US" dirty="0" err="1"/>
              <a:t>mon</a:t>
            </a:r>
            <a:r>
              <a:rPr lang="en-US" dirty="0"/>
              <a:t> </a:t>
            </a:r>
            <a:r>
              <a:rPr lang="en-US" dirty="0" err="1"/>
              <a:t>domaine</a:t>
            </a:r>
            <a:r>
              <a:rPr lang="en-US" dirty="0"/>
              <a:t>, les auteurs </a:t>
            </a:r>
            <a:r>
              <a:rPr lang="en-US" dirty="0" err="1"/>
              <a:t>sont</a:t>
            </a:r>
            <a:r>
              <a:rPr lang="en-US" dirty="0"/>
              <a:t>  </a:t>
            </a:r>
            <a:r>
              <a:rPr lang="en-US" dirty="0" err="1"/>
              <a:t>d’habitude</a:t>
            </a:r>
            <a:r>
              <a:rPr lang="en-US" dirty="0"/>
              <a:t> </a:t>
            </a:r>
            <a:r>
              <a:rPr lang="en-US" dirty="0" err="1"/>
              <a:t>mentionnes</a:t>
            </a:r>
            <a:r>
              <a:rPr lang="en-US" dirty="0"/>
              <a:t> dans </a:t>
            </a:r>
            <a:r>
              <a:rPr lang="en-US" dirty="0" err="1"/>
              <a:t>l’ordre</a:t>
            </a:r>
            <a:r>
              <a:rPr lang="en-US" dirty="0"/>
              <a:t> </a:t>
            </a:r>
            <a:r>
              <a:rPr lang="en-US" dirty="0" err="1"/>
              <a:t>alphabetique</a:t>
            </a:r>
            <a:r>
              <a:rPr lang="en-US" dirty="0"/>
              <a:t>. </a:t>
            </a:r>
            <a:r>
              <a:rPr lang="en-US" dirty="0" err="1"/>
              <a:t>Ici</a:t>
            </a:r>
            <a:r>
              <a:rPr lang="en-US" dirty="0"/>
              <a:t> </a:t>
            </a:r>
            <a:r>
              <a:rPr lang="en-US" dirty="0" err="1"/>
              <a:t>c’est</a:t>
            </a:r>
            <a:r>
              <a:rPr lang="en-US" dirty="0"/>
              <a:t> </a:t>
            </a:r>
            <a:r>
              <a:rPr lang="en-US" dirty="0" err="1"/>
              <a:t>une</a:t>
            </a:r>
            <a:r>
              <a:rPr lang="en-US" dirty="0"/>
              <a:t> exception due au fait que </a:t>
            </a:r>
            <a:r>
              <a:rPr lang="en-US" dirty="0" err="1"/>
              <a:t>Zilin</a:t>
            </a:r>
            <a:r>
              <a:rPr lang="en-US" dirty="0"/>
              <a:t> Chen et </a:t>
            </a:r>
            <a:r>
              <a:rPr lang="en-US" dirty="0" err="1"/>
              <a:t>moi</a:t>
            </a:r>
            <a:r>
              <a:rPr lang="en-US" dirty="0"/>
              <a:t>-meme </a:t>
            </a:r>
            <a:r>
              <a:rPr lang="en-US" dirty="0" err="1"/>
              <a:t>avons</a:t>
            </a:r>
            <a:r>
              <a:rPr lang="en-US" dirty="0"/>
              <a:t> </a:t>
            </a:r>
            <a:r>
              <a:rPr lang="en-US" dirty="0" err="1"/>
              <a:t>ete</a:t>
            </a:r>
            <a:r>
              <a:rPr lang="en-US" dirty="0"/>
              <a:t> les </a:t>
            </a:r>
            <a:r>
              <a:rPr lang="en-US" dirty="0" err="1"/>
              <a:t>contributeurs</a:t>
            </a:r>
            <a:r>
              <a:rPr lang="en-US" dirty="0"/>
              <a:t> </a:t>
            </a:r>
            <a:r>
              <a:rPr lang="en-US" dirty="0" err="1"/>
              <a:t>principaux</a:t>
            </a:r>
            <a:r>
              <a:rPr lang="en-US" dirty="0"/>
              <a:t>.</a:t>
            </a:r>
          </a:p>
          <a:p>
            <a:endParaRPr lang="en-US" dirty="0"/>
          </a:p>
          <a:p>
            <a:r>
              <a:rPr lang="en-US" dirty="0" err="1"/>
              <a:t>Voici</a:t>
            </a:r>
            <a:r>
              <a:rPr lang="en-US" dirty="0"/>
              <a:t> </a:t>
            </a:r>
            <a:r>
              <a:rPr lang="en-US" dirty="0" err="1"/>
              <a:t>d’ailleurs</a:t>
            </a:r>
            <a:r>
              <a:rPr lang="en-US" dirty="0"/>
              <a:t> le logo de Cogent,  je ne </a:t>
            </a:r>
            <a:r>
              <a:rPr lang="en-US" dirty="0" err="1"/>
              <a:t>connais</a:t>
            </a:r>
            <a:r>
              <a:rPr lang="en-US" dirty="0"/>
              <a:t> pas la raison de choix</a:t>
            </a:r>
            <a:endParaRPr lang="fr-FR" dirty="0"/>
          </a:p>
        </p:txBody>
      </p:sp>
      <p:sp>
        <p:nvSpPr>
          <p:cNvPr id="5" name="Header Placeholder 4">
            <a:extLst>
              <a:ext uri="{FF2B5EF4-FFF2-40B4-BE49-F238E27FC236}">
                <a16:creationId xmlns:a16="http://schemas.microsoft.com/office/drawing/2014/main" id="{0119451E-28AE-AE2F-78C5-C5183D9DD21D}"/>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863543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Bibliotheque</a:t>
            </a:r>
            <a:r>
              <a:rPr lang="en-US" dirty="0"/>
              <a:t> qui </a:t>
            </a:r>
            <a:r>
              <a:rPr lang="en-US" dirty="0" err="1"/>
              <a:t>permet</a:t>
            </a:r>
            <a:r>
              <a:rPr lang="en-US" dirty="0"/>
              <a:t> de faire de la </a:t>
            </a:r>
            <a:r>
              <a:rPr lang="en-US" dirty="0" err="1"/>
              <a:t>semantqiue</a:t>
            </a:r>
            <a:r>
              <a:rPr lang="en-US" dirty="0"/>
              <a:t> des </a:t>
            </a:r>
            <a:r>
              <a:rPr lang="en-US" dirty="0" err="1"/>
              <a:t>langages</a:t>
            </a:r>
            <a:r>
              <a:rPr lang="en-US" dirty="0"/>
              <a:t> de </a:t>
            </a:r>
            <a:r>
              <a:rPr lang="en-US" dirty="0" err="1"/>
              <a:t>programmation</a:t>
            </a:r>
            <a:r>
              <a:rPr lang="en-US" dirty="0"/>
              <a:t> </a:t>
            </a:r>
            <a:r>
              <a:rPr lang="en-US" dirty="0" err="1"/>
              <a:t>formalisee</a:t>
            </a:r>
            <a:r>
              <a:rPr lang="en-US" dirty="0"/>
              <a:t>. A long-</a:t>
            </a:r>
            <a:r>
              <a:rPr lang="en-US" dirty="0" err="1"/>
              <a:t>terme</a:t>
            </a:r>
            <a:endParaRPr lang="en-US" dirty="0"/>
          </a:p>
          <a:p>
            <a:r>
              <a:rPr lang="en-US" dirty="0" err="1"/>
              <a:t>Ces</a:t>
            </a:r>
            <a:r>
              <a:rPr lang="en-US" dirty="0"/>
              <a:t> </a:t>
            </a:r>
            <a:r>
              <a:rPr lang="en-US" dirty="0" err="1"/>
              <a:t>projets</a:t>
            </a:r>
            <a:r>
              <a:rPr lang="en-US" dirty="0"/>
              <a:t> a court </a:t>
            </a:r>
            <a:r>
              <a:rPr lang="en-US" dirty="0" err="1"/>
              <a:t>terme</a:t>
            </a:r>
            <a:endParaRPr lang="en-US" dirty="0"/>
          </a:p>
          <a:p>
            <a:endParaRPr lang="en-US" dirty="0"/>
          </a:p>
          <a:p>
            <a:r>
              <a:rPr lang="en-US" dirty="0"/>
              <a:t>I am now switching to the presentation of my research project. It is motivated on the observation that trustworthy programming languages are difficult to implement, as I could experience myself while working on Cogent.</a:t>
            </a:r>
          </a:p>
          <a:p>
            <a:r>
              <a:rPr lang="en-US" dirty="0" err="1"/>
              <a:t>Formallly</a:t>
            </a:r>
            <a:r>
              <a:rPr lang="en-US" dirty="0"/>
              <a:t> verified Building blocks that can easily be reused</a:t>
            </a:r>
          </a:p>
          <a:p>
            <a:r>
              <a:rPr lang="en-US" dirty="0"/>
              <a:t>Je </a:t>
            </a:r>
            <a:r>
              <a:rPr lang="en-US" dirty="0" err="1"/>
              <a:t>passse</a:t>
            </a:r>
            <a:r>
              <a:rPr lang="en-US" dirty="0"/>
              <a:t> </a:t>
            </a:r>
            <a:r>
              <a:rPr lang="en-US" dirty="0" err="1"/>
              <a:t>maintenant</a:t>
            </a:r>
            <a:r>
              <a:rPr lang="en-US" dirty="0"/>
              <a:t> a la </a:t>
            </a:r>
            <a:r>
              <a:rPr lang="en-US" dirty="0" err="1"/>
              <a:t>presen</a:t>
            </a:r>
            <a:endParaRPr lang="en-US" dirty="0"/>
          </a:p>
          <a:p>
            <a:r>
              <a:rPr lang="en-US" dirty="0" err="1"/>
              <a:t>tation</a:t>
            </a:r>
            <a:r>
              <a:rPr lang="en-US" dirty="0"/>
              <a:t> de </a:t>
            </a:r>
            <a:r>
              <a:rPr lang="en-US" dirty="0" err="1"/>
              <a:t>mon</a:t>
            </a:r>
            <a:r>
              <a:rPr lang="en-US" dirty="0"/>
              <a:t> </a:t>
            </a:r>
            <a:r>
              <a:rPr lang="en-US" dirty="0" err="1"/>
              <a:t>projet</a:t>
            </a:r>
            <a:r>
              <a:rPr lang="en-US" dirty="0"/>
              <a:t> de recherche</a:t>
            </a:r>
          </a:p>
          <a:p>
            <a:endParaRPr lang="en-US" dirty="0"/>
          </a:p>
          <a:p>
            <a:r>
              <a:rPr lang="en-US" b="1" dirty="0" err="1"/>
              <a:t>Bibliotheque</a:t>
            </a:r>
            <a:r>
              <a:rPr lang="en-US" b="1" dirty="0"/>
              <a:t> </a:t>
            </a:r>
            <a:r>
              <a:rPr lang="en-US" b="1" dirty="0" err="1"/>
              <a:t>formelle</a:t>
            </a:r>
            <a:r>
              <a:rPr lang="en-US" b="1" dirty="0"/>
              <a:t> </a:t>
            </a:r>
            <a:r>
              <a:rPr lang="en-US" b="1" dirty="0" err="1"/>
              <a:t>utilisee</a:t>
            </a:r>
            <a:r>
              <a:rPr lang="en-US" b="1" dirty="0"/>
              <a:t> par les gens. Pas </a:t>
            </a:r>
            <a:r>
              <a:rPr lang="en-US" b="1" dirty="0" err="1"/>
              <a:t>vrai</a:t>
            </a:r>
            <a:r>
              <a:rPr lang="en-US" b="1" dirty="0"/>
              <a:t>: IRIS</a:t>
            </a:r>
          </a:p>
          <a:p>
            <a:r>
              <a:rPr lang="en-US" dirty="0" err="1"/>
              <a:t>Projets</a:t>
            </a:r>
            <a:r>
              <a:rPr lang="en-US" dirty="0"/>
              <a:t> plus </a:t>
            </a:r>
            <a:r>
              <a:rPr lang="en-US" dirty="0" err="1"/>
              <a:t>concrets</a:t>
            </a:r>
            <a:endParaRPr lang="en-US" dirty="0"/>
          </a:p>
          <a:p>
            <a:r>
              <a:rPr lang="en-US" dirty="0" err="1"/>
              <a:t>Reoncilier</a:t>
            </a:r>
            <a:r>
              <a:rPr lang="en-US" dirty="0"/>
              <a:t> </a:t>
            </a:r>
            <a:r>
              <a:rPr lang="en-US" dirty="0" err="1"/>
              <a:t>l’abstraction</a:t>
            </a:r>
            <a:r>
              <a:rPr lang="en-US" dirty="0"/>
              <a:t> et la </a:t>
            </a:r>
            <a:r>
              <a:rPr lang="en-US" dirty="0" err="1"/>
              <a:t>mecanisation</a:t>
            </a:r>
            <a:r>
              <a:rPr lang="en-US" dirty="0"/>
              <a:t>? Trop abuse.</a:t>
            </a:r>
          </a:p>
          <a:p>
            <a:r>
              <a:rPr lang="en-US" dirty="0"/>
              <a:t>2 fronts: abstraction et </a:t>
            </a:r>
            <a:r>
              <a:rPr lang="en-US" dirty="0" err="1"/>
              <a:t>mecanisation</a:t>
            </a:r>
            <a:r>
              <a:rPr lang="en-US" dirty="0"/>
              <a:t> et </a:t>
            </a:r>
            <a:r>
              <a:rPr lang="en-US" dirty="0" err="1"/>
              <a:t>travailler</a:t>
            </a:r>
            <a:r>
              <a:rPr lang="en-US" dirty="0"/>
              <a:t> a la reconciliation</a:t>
            </a:r>
            <a:endParaRPr lang="fr-FR" dirty="0"/>
          </a:p>
          <a:p>
            <a:r>
              <a:rPr lang="en-US" dirty="0"/>
              <a:t>Je suis capable de </a:t>
            </a:r>
            <a:r>
              <a:rPr lang="en-US" dirty="0" err="1"/>
              <a:t>m’eclater</a:t>
            </a:r>
            <a:r>
              <a:rPr lang="en-US" dirty="0"/>
              <a:t> </a:t>
            </a:r>
            <a:r>
              <a:rPr lang="en-US" dirty="0" err="1"/>
              <a:t>en</a:t>
            </a:r>
            <a:r>
              <a:rPr lang="en-US" dirty="0"/>
              <a:t> </a:t>
            </a:r>
            <a:r>
              <a:rPr lang="en-US" dirty="0" err="1"/>
              <a:t>faisatn</a:t>
            </a:r>
            <a:r>
              <a:rPr lang="en-US" dirty="0"/>
              <a:t> des </a:t>
            </a:r>
            <a:r>
              <a:rPr lang="en-US" dirty="0" err="1"/>
              <a:t>trucs</a:t>
            </a:r>
            <a:r>
              <a:rPr lang="en-US" dirty="0"/>
              <a:t> hyper </a:t>
            </a:r>
            <a:r>
              <a:rPr lang="en-US" dirty="0" err="1"/>
              <a:t>abstraits</a:t>
            </a:r>
            <a:r>
              <a:rPr lang="en-US" dirty="0"/>
              <a:t> et </a:t>
            </a:r>
            <a:r>
              <a:rPr lang="en-US" dirty="0" err="1"/>
              <a:t>aussi</a:t>
            </a:r>
            <a:r>
              <a:rPr lang="en-US" dirty="0"/>
              <a:t> hyper </a:t>
            </a:r>
            <a:r>
              <a:rPr lang="en-US" dirty="0" err="1"/>
              <a:t>concrets</a:t>
            </a:r>
            <a:r>
              <a:rPr lang="en-US" dirty="0"/>
              <a:t> et je ne </a:t>
            </a:r>
            <a:r>
              <a:rPr lang="en-US" dirty="0" err="1"/>
              <a:t>sais</a:t>
            </a:r>
            <a:r>
              <a:rPr lang="en-US" dirty="0"/>
              <a:t>  pas encore </a:t>
            </a:r>
            <a:r>
              <a:rPr lang="en-US" dirty="0" err="1"/>
              <a:t>ou</a:t>
            </a:r>
            <a:r>
              <a:rPr lang="en-US" dirty="0"/>
              <a:t> ca </a:t>
            </a:r>
            <a:r>
              <a:rPr lang="en-US" dirty="0" err="1"/>
              <a:t>va</a:t>
            </a:r>
            <a:r>
              <a:rPr lang="en-US" dirty="0"/>
              <a:t> </a:t>
            </a:r>
            <a:r>
              <a:rPr lang="en-US" dirty="0" err="1"/>
              <a:t>aller</a:t>
            </a:r>
            <a:endParaRPr lang="en-US" dirty="0"/>
          </a:p>
          <a:p>
            <a:r>
              <a:rPr lang="en-US" dirty="0"/>
              <a:t>Contribution a Cogent : les deux: </a:t>
            </a:r>
            <a:r>
              <a:rPr lang="en-US" dirty="0" err="1"/>
              <a:t>cambouis</a:t>
            </a:r>
            <a:r>
              <a:rPr lang="en-US" dirty="0"/>
              <a:t> layout, abstraction</a:t>
            </a:r>
          </a:p>
          <a:p>
            <a:r>
              <a:rPr lang="en-US" dirty="0"/>
              <a:t>Au debut de </a:t>
            </a:r>
            <a:r>
              <a:rPr lang="en-US" dirty="0" err="1"/>
              <a:t>l’expose</a:t>
            </a:r>
            <a:r>
              <a:rPr lang="en-US" dirty="0"/>
              <a:t> hyper abstraction hyper </a:t>
            </a:r>
            <a:r>
              <a:rPr lang="en-US" dirty="0" err="1"/>
              <a:t>concretude</a:t>
            </a:r>
            <a:r>
              <a:rPr lang="en-US" dirty="0"/>
              <a:t>, </a:t>
            </a:r>
            <a:r>
              <a:rPr lang="en-US" dirty="0" err="1"/>
              <a:t>centrer</a:t>
            </a:r>
            <a:r>
              <a:rPr lang="en-US" dirty="0"/>
              <a:t> sur cogent</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13617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noProof="0" dirty="0"/>
              <a:t>Relier les tendances </a:t>
            </a:r>
            <a:r>
              <a:rPr lang="fr-FR" b="0" noProof="0" dirty="0"/>
              <a:t>Mon projet de recherche combine deux tendances en théorie des langages de programmation : mécanisation et abstraction.</a:t>
            </a:r>
          </a:p>
          <a:p>
            <a:r>
              <a:rPr lang="fr-FR" b="0" noProof="0" dirty="0"/>
              <a:t>Prenons l’exemple de l’article de </a:t>
            </a:r>
            <a:r>
              <a:rPr lang="fr-FR" b="0" noProof="0" dirty="0" err="1"/>
              <a:t>Dunfield-Krishnaswami</a:t>
            </a:r>
            <a:r>
              <a:rPr lang="fr-FR" b="0" noProof="0" dirty="0"/>
              <a:t> qui est </a:t>
            </a:r>
            <a:r>
              <a:rPr lang="fr-FR" b="0" noProof="0" dirty="0" err="1"/>
              <a:t>caracteristique</a:t>
            </a:r>
            <a:r>
              <a:rPr lang="fr-FR" b="0" noProof="0" dirty="0"/>
              <a:t> de ce qu’on trouve dans ce domaine. Cet article propose un algorithme de typage pour un certain langage de programmation. La preuve de </a:t>
            </a:r>
            <a:r>
              <a:rPr lang="fr-FR" b="0" noProof="0" dirty="0" err="1"/>
              <a:t>correctiond</a:t>
            </a:r>
            <a:r>
              <a:rPr lang="fr-FR" b="0" noProof="0" dirty="0"/>
              <a:t> e cet algorithme fait 190 pages. Elle n’est pas spécialement difficile conceptuellement, mais la longueur s’explique par la </a:t>
            </a:r>
            <a:r>
              <a:rPr lang="fr-FR" b="0" noProof="0" dirty="0" err="1"/>
              <a:t>quantite</a:t>
            </a:r>
            <a:r>
              <a:rPr lang="fr-FR" b="0" noProof="0" dirty="0"/>
              <a:t> de </a:t>
            </a:r>
            <a:r>
              <a:rPr lang="fr-FR" b="0" noProof="0" dirty="0" err="1"/>
              <a:t>details</a:t>
            </a:r>
            <a:r>
              <a:rPr lang="fr-FR" b="0" noProof="0" dirty="0"/>
              <a:t> a examiner et de cas couvrir. C’est cette </a:t>
            </a:r>
            <a:r>
              <a:rPr lang="fr-FR" b="0" noProof="0" dirty="0" err="1"/>
              <a:t>specificte</a:t>
            </a:r>
            <a:r>
              <a:rPr lang="fr-FR" b="0" noProof="0" dirty="0"/>
              <a:t> </a:t>
            </a:r>
            <a:r>
              <a:rPr lang="fr-FR" b="0" noProof="0" dirty="0" err="1"/>
              <a:t>typiaue</a:t>
            </a:r>
            <a:r>
              <a:rPr lang="fr-FR" b="0" noProof="0" dirty="0"/>
              <a:t> des preuves sur les langages de programmation qui motive l’utilisation des assistants de preuve pour </a:t>
            </a:r>
            <a:r>
              <a:rPr lang="fr-FR" b="0" noProof="0" dirty="0" err="1"/>
              <a:t>mecaniser</a:t>
            </a:r>
            <a:r>
              <a:rPr lang="fr-FR" b="0" noProof="0" dirty="0"/>
              <a:t> ces résultats et s’assurer que rien n’a été oublie.</a:t>
            </a:r>
          </a:p>
          <a:p>
            <a:r>
              <a:rPr lang="fr-FR" b="0" noProof="0" dirty="0"/>
              <a:t>Un autre aspect de cet article, qui est typique de ce qu’on observe en </a:t>
            </a:r>
            <a:r>
              <a:rPr lang="fr-FR" b="0" noProof="0" dirty="0" err="1"/>
              <a:t>theorie</a:t>
            </a:r>
            <a:r>
              <a:rPr lang="fr-FR" b="0" noProof="0" dirty="0"/>
              <a:t> des langages de programmation, c’est qu’il s’attaque a un langage particulier et donc si on veut étudier un langage un peu </a:t>
            </a:r>
            <a:r>
              <a:rPr lang="fr-FR" b="0" noProof="0" dirty="0" err="1"/>
              <a:t>different</a:t>
            </a:r>
            <a:r>
              <a:rPr lang="fr-FR" b="0" noProof="0" dirty="0"/>
              <a:t>, on peut bien sur s’inspirer de la </a:t>
            </a:r>
            <a:r>
              <a:rPr lang="fr-FR" b="0" noProof="0" dirty="0" err="1"/>
              <a:t>methode</a:t>
            </a:r>
            <a:r>
              <a:rPr lang="fr-FR" b="0" noProof="0" dirty="0"/>
              <a:t> de preuve mais ne peut pas réutiliser directement les résultats </a:t>
            </a:r>
            <a:r>
              <a:rPr lang="fr-FR" b="0" noProof="0" dirty="0" err="1"/>
              <a:t>demontres</a:t>
            </a:r>
            <a:r>
              <a:rPr lang="fr-FR" b="0" noProof="0" dirty="0"/>
              <a:t>. Et donc on doit malgré tout écrire une nouvelle preuve de 190 pages. </a:t>
            </a:r>
          </a:p>
          <a:p>
            <a:r>
              <a:rPr lang="fr-FR" b="0" noProof="0" dirty="0"/>
              <a:t>Pour éliminer cette duplication des preuves, il y a un </a:t>
            </a:r>
            <a:r>
              <a:rPr lang="fr-FR" b="0" noProof="0" dirty="0" err="1"/>
              <a:t>un</a:t>
            </a:r>
            <a:r>
              <a:rPr lang="fr-FR" b="0" noProof="0" dirty="0"/>
              <a:t> effort vers l’abstraction dans l’objectif est de modulariser ces preuves et démontrer des résultats généraux directement </a:t>
            </a:r>
            <a:r>
              <a:rPr lang="fr-FR" b="0" noProof="0" dirty="0" err="1"/>
              <a:t>reutilisables</a:t>
            </a:r>
            <a:r>
              <a:rPr lang="fr-FR" b="0" noProof="0" dirty="0"/>
              <a:t>.</a:t>
            </a:r>
          </a:p>
          <a:p>
            <a:r>
              <a:rPr lang="fr-FR" b="0" noProof="0" dirty="0"/>
              <a:t>Je propose dans mon projet de recherche de travailler sur ces deux fronts. Plus précisément, je propose tout d’abord de transformer des </a:t>
            </a:r>
            <a:r>
              <a:rPr lang="fr-FR" b="0" noProof="0" dirty="0" err="1"/>
              <a:t>pemthodes</a:t>
            </a:r>
            <a:r>
              <a:rPr lang="fr-FR" b="0" noProof="0" dirty="0"/>
              <a:t> de preuve en </a:t>
            </a:r>
            <a:r>
              <a:rPr lang="fr-FR" b="0" noProof="0" dirty="0" err="1"/>
              <a:t>theorems</a:t>
            </a:r>
            <a:r>
              <a:rPr lang="fr-FR" b="0" noProof="0" dirty="0"/>
              <a:t> généraux et ensuite de les </a:t>
            </a:r>
            <a:r>
              <a:rPr lang="fr-FR" b="0" noProof="0" dirty="0" err="1"/>
              <a:t>mecaniser</a:t>
            </a:r>
            <a:r>
              <a:rPr lang="fr-FR" b="0" noProof="0" dirty="0"/>
              <a:t> pour les rendre disponibles a la communauté. En effet, a l’heure actuelle, il n’existe de bibliothèques de preuves </a:t>
            </a:r>
            <a:r>
              <a:rPr lang="fr-FR" b="0" noProof="0" dirty="0" err="1"/>
              <a:t>mecanises</a:t>
            </a:r>
            <a:r>
              <a:rPr lang="fr-FR" b="0" noProof="0" dirty="0"/>
              <a:t> pour la </a:t>
            </a:r>
            <a:r>
              <a:rPr lang="fr-FR" b="0" noProof="0" dirty="0" err="1"/>
              <a:t>theorie</a:t>
            </a:r>
            <a:r>
              <a:rPr lang="fr-FR" b="0" noProof="0" dirty="0"/>
              <a:t> des langages de programmation.</a:t>
            </a:r>
          </a:p>
          <a:p>
            <a:endParaRPr lang="fr-FR" b="0" noProof="0" dirty="0"/>
          </a:p>
          <a:p>
            <a:endParaRPr lang="fr-FR" b="0" noProof="0" dirty="0"/>
          </a:p>
          <a:p>
            <a:endParaRPr lang="fr-FR" b="0" noProof="0" dirty="0"/>
          </a:p>
          <a:p>
            <a:r>
              <a:rPr lang="fr-FR" b="0" noProof="0" dirty="0"/>
              <a:t>Or il n’y a pas de bibliothèques </a:t>
            </a:r>
            <a:r>
              <a:rPr lang="fr-FR" b="0" noProof="0" dirty="0" err="1"/>
              <a:t>mecanisees</a:t>
            </a:r>
            <a:r>
              <a:rPr lang="fr-FR" b="0" noProof="0" dirty="0"/>
              <a:t> </a:t>
            </a:r>
            <a:r>
              <a:rPr lang="fr-FR" b="0" noProof="0" dirty="0" err="1"/>
              <a:t>generales</a:t>
            </a:r>
            <a:r>
              <a:rPr lang="fr-FR" b="0" noProof="0" dirty="0"/>
              <a:t> pour la </a:t>
            </a:r>
            <a:r>
              <a:rPr lang="fr-FR" b="0" noProof="0" dirty="0" err="1"/>
              <a:t>theorie</a:t>
            </a:r>
            <a:r>
              <a:rPr lang="fr-FR" b="0" noProof="0" dirty="0"/>
              <a:t> des langages de </a:t>
            </a:r>
            <a:r>
              <a:rPr lang="fr-FR" b="0" noProof="0" dirty="0" err="1"/>
              <a:t>programation</a:t>
            </a:r>
            <a:endParaRPr lang="fr-FR" b="0" noProof="0" dirty="0"/>
          </a:p>
          <a:p>
            <a:endParaRPr lang="fr-FR" b="0" noProof="0" dirty="0"/>
          </a:p>
          <a:p>
            <a:r>
              <a:rPr lang="fr-FR" b="0" noProof="0" dirty="0"/>
              <a:t> En effet, les preuves sur les langages de programmation sont fastidieuses, non pas à cause de leur difficulté conceptuelle; mais parce qu’il y a beaucoup de cas à traité. C’est justement la dessus que l’utilisation des assistants de preuve peut aider; d’où cette transition vers la mécanisation</a:t>
            </a:r>
          </a:p>
          <a:p>
            <a:r>
              <a:rPr lang="fr-FR" b="1" noProof="0" dirty="0"/>
              <a:t>Unification</a:t>
            </a:r>
            <a:r>
              <a:rPr lang="fr-FR" noProof="0" dirty="0"/>
              <a:t>: </a:t>
            </a:r>
            <a:r>
              <a:rPr lang="fr-FR" noProof="0" dirty="0" err="1"/>
              <a:t>detailer</a:t>
            </a:r>
            <a:endParaRPr lang="fr-FR" noProof="0" dirty="0"/>
          </a:p>
          <a:p>
            <a:endParaRPr lang="fr-FR" noProof="0" dirty="0"/>
          </a:p>
          <a:p>
            <a:r>
              <a:rPr lang="fr-FR" noProof="0" dirty="0" err="1"/>
              <a:t>Concretement</a:t>
            </a:r>
            <a:r>
              <a:rPr lang="fr-FR" noProof="0" dirty="0"/>
              <a:t> J’envisage plusieurs directions de recherche, en m’appuyant sur un </a:t>
            </a:r>
            <a:r>
              <a:rPr lang="fr-FR" noProof="0" dirty="0" err="1"/>
              <a:t>preprint</a:t>
            </a:r>
            <a:r>
              <a:rPr lang="fr-FR" noProof="0" dirty="0"/>
              <a:t> </a:t>
            </a:r>
            <a:r>
              <a:rPr lang="fr-FR" noProof="0" dirty="0" err="1"/>
              <a:t>ecrit</a:t>
            </a:r>
            <a:r>
              <a:rPr lang="fr-FR" noProof="0" dirty="0"/>
              <a:t> avec </a:t>
            </a:r>
            <a:r>
              <a:rPr lang="fr-FR" noProof="0" dirty="0" err="1"/>
              <a:t>Neel</a:t>
            </a:r>
            <a:r>
              <a:rPr lang="fr-FR" noProof="0" dirty="0"/>
              <a:t> </a:t>
            </a:r>
            <a:r>
              <a:rPr lang="fr-FR" noProof="0" dirty="0" err="1"/>
              <a:t>Krishnaswami</a:t>
            </a:r>
            <a:r>
              <a:rPr lang="fr-FR" noProof="0" dirty="0"/>
              <a:t> pendant mon postdoc actuel, proposant un cadre </a:t>
            </a:r>
            <a:r>
              <a:rPr lang="fr-FR" noProof="0" dirty="0" err="1"/>
              <a:t>theorique</a:t>
            </a:r>
            <a:r>
              <a:rPr lang="fr-FR" noProof="0" dirty="0"/>
              <a:t> pour l’unification a la Dale Miller.</a:t>
            </a:r>
          </a:p>
          <a:p>
            <a:endParaRPr lang="fr-FR" noProof="0" dirty="0"/>
          </a:p>
          <a:p>
            <a:pPr algn="l"/>
            <a:r>
              <a:rPr lang="fr-FR" sz="1800" b="0" i="0" u="none" strike="noStrike" baseline="0" noProof="0" dirty="0">
                <a:latin typeface="CMR10"/>
              </a:rPr>
              <a:t>program </a:t>
            </a:r>
            <a:r>
              <a:rPr lang="fr-FR" sz="1800" b="0" i="0" u="none" strike="noStrike" baseline="0" noProof="0" dirty="0" err="1">
                <a:latin typeface="CMR10"/>
              </a:rPr>
              <a:t>synthesis</a:t>
            </a:r>
            <a:r>
              <a:rPr lang="fr-FR" sz="1800" b="0" i="0" u="none" strike="noStrike" baseline="0" noProof="0" dirty="0">
                <a:latin typeface="CMR10"/>
              </a:rPr>
              <a:t> [9], program</a:t>
            </a:r>
          </a:p>
          <a:p>
            <a:pPr algn="l"/>
            <a:r>
              <a:rPr lang="fr-FR" sz="1800" b="0" i="0" u="none" strike="noStrike" baseline="0" noProof="0" dirty="0" err="1">
                <a:latin typeface="CMR10"/>
              </a:rPr>
              <a:t>verication</a:t>
            </a:r>
            <a:r>
              <a:rPr lang="fr-FR" sz="1800" b="0" i="0" u="none" strike="noStrike" baseline="0" noProof="0" dirty="0">
                <a:latin typeface="CMR10"/>
              </a:rPr>
              <a:t> [10]</a:t>
            </a:r>
            <a:endParaRPr lang="fr-FR" noProof="0"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408409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 </a:t>
            </a:r>
            <a:r>
              <a:rPr lang="en-US" dirty="0" err="1"/>
              <a:t>laquelle</a:t>
            </a:r>
            <a:r>
              <a:rPr lang="en-US" dirty="0"/>
              <a:t> je </a:t>
            </a:r>
            <a:r>
              <a:rPr lang="en-US" dirty="0" err="1"/>
              <a:t>compte</a:t>
            </a:r>
            <a:r>
              <a:rPr lang="en-US" dirty="0"/>
              <a:t> </a:t>
            </a:r>
            <a:r>
              <a:rPr lang="en-US" dirty="0" err="1"/>
              <a:t>travaille</a:t>
            </a:r>
            <a:r>
              <a:rPr lang="en-US" dirty="0"/>
              <a:t> et que je </a:t>
            </a:r>
            <a:r>
              <a:rPr lang="en-US" dirty="0" err="1"/>
              <a:t>vais</a:t>
            </a:r>
            <a:r>
              <a:rPr lang="en-US" dirty="0"/>
              <a:t> </a:t>
            </a:r>
            <a:r>
              <a:rPr lang="en-US" dirty="0" err="1"/>
              <a:t>montrer</a:t>
            </a:r>
            <a:r>
              <a:rPr lang="en-US" dirty="0"/>
              <a:t> </a:t>
            </a:r>
            <a:r>
              <a:rPr lang="en-US" dirty="0" err="1"/>
              <a:t>introduire</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79240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Considerons</a:t>
            </a:r>
            <a:r>
              <a:rPr lang="en-US" dirty="0"/>
              <a:t> par </a:t>
            </a:r>
            <a:r>
              <a:rPr lang="en-US" dirty="0" err="1"/>
              <a:t>exemple</a:t>
            </a:r>
            <a:r>
              <a:rPr lang="en-US" dirty="0"/>
              <a:t> </a:t>
            </a:r>
            <a:r>
              <a:rPr lang="en-US" dirty="0" err="1"/>
              <a:t>unephase</a:t>
            </a:r>
            <a:r>
              <a:rPr lang="en-US" dirty="0"/>
              <a:t> </a:t>
            </a:r>
            <a:r>
              <a:rPr lang="en-US" dirty="0" err="1"/>
              <a:t>d’optimisation</a:t>
            </a:r>
            <a:endParaRPr lang="en-US" dirty="0"/>
          </a:p>
          <a:p>
            <a:endParaRPr lang="en-US" dirty="0"/>
          </a:p>
          <a:p>
            <a:r>
              <a:rPr lang="en-US" dirty="0" err="1"/>
              <a:t>Concretement</a:t>
            </a:r>
            <a:r>
              <a:rPr lang="en-US" dirty="0"/>
              <a:t> </a:t>
            </a:r>
            <a:r>
              <a:rPr lang="en-US" dirty="0" err="1"/>
              <a:t>J’envisage</a:t>
            </a:r>
            <a:r>
              <a:rPr lang="en-US" dirty="0"/>
              <a:t> </a:t>
            </a:r>
            <a:r>
              <a:rPr lang="en-US" dirty="0" err="1"/>
              <a:t>plusieurs</a:t>
            </a:r>
            <a:r>
              <a:rPr lang="en-US" dirty="0"/>
              <a:t> directions de recherche, </a:t>
            </a:r>
            <a:r>
              <a:rPr lang="en-US" dirty="0" err="1"/>
              <a:t>en</a:t>
            </a:r>
            <a:r>
              <a:rPr lang="en-US" dirty="0"/>
              <a:t> </a:t>
            </a:r>
            <a:r>
              <a:rPr lang="en-US" dirty="0" err="1"/>
              <a:t>m’appuyant</a:t>
            </a:r>
            <a:r>
              <a:rPr lang="en-US" dirty="0"/>
              <a:t> sur un preprint </a:t>
            </a:r>
            <a:r>
              <a:rPr lang="en-US" dirty="0" err="1"/>
              <a:t>ecrit</a:t>
            </a:r>
            <a:r>
              <a:rPr lang="en-US" dirty="0"/>
              <a:t> avec Neel Krishnaswami pendant </a:t>
            </a:r>
            <a:r>
              <a:rPr lang="en-US" dirty="0" err="1"/>
              <a:t>mon</a:t>
            </a:r>
            <a:r>
              <a:rPr lang="en-US" dirty="0"/>
              <a:t> postdoc </a:t>
            </a:r>
            <a:r>
              <a:rPr lang="en-US" dirty="0" err="1"/>
              <a:t>actuel</a:t>
            </a:r>
            <a:r>
              <a:rPr lang="en-US" dirty="0"/>
              <a:t>, proposant un cadre </a:t>
            </a:r>
            <a:r>
              <a:rPr lang="en-US" dirty="0" err="1"/>
              <a:t>theorique</a:t>
            </a:r>
            <a:r>
              <a:rPr lang="en-US" dirty="0"/>
              <a:t> pour </a:t>
            </a:r>
            <a:r>
              <a:rPr lang="en-US" dirty="0" err="1"/>
              <a:t>l’unification</a:t>
            </a:r>
            <a:r>
              <a:rPr lang="en-US" dirty="0"/>
              <a:t> a la Dale Miller.</a:t>
            </a:r>
          </a:p>
          <a:p>
            <a:endParaRPr lang="en-US" dirty="0"/>
          </a:p>
          <a:p>
            <a:pPr algn="l"/>
            <a:r>
              <a:rPr lang="fr-FR" sz="1800" b="0" i="0" u="none" strike="noStrike" baseline="0" dirty="0">
                <a:latin typeface="CMR10"/>
              </a:rPr>
              <a:t>program </a:t>
            </a:r>
            <a:r>
              <a:rPr lang="fr-FR" sz="1800" b="0" i="0" u="none" strike="noStrike" baseline="0" dirty="0" err="1">
                <a:latin typeface="CMR10"/>
              </a:rPr>
              <a:t>synthesis</a:t>
            </a:r>
            <a:r>
              <a:rPr lang="fr-FR" sz="1800" b="0" i="0" u="none" strike="noStrike" baseline="0" dirty="0">
                <a:latin typeface="CMR10"/>
              </a:rPr>
              <a:t> [9], program</a:t>
            </a:r>
          </a:p>
          <a:p>
            <a:pPr algn="l"/>
            <a:r>
              <a:rPr lang="fr-FR" sz="1800" b="0" i="0" u="none" strike="noStrike" baseline="0" dirty="0" err="1">
                <a:latin typeface="CMR10"/>
              </a:rPr>
              <a:t>verication</a:t>
            </a:r>
            <a:r>
              <a:rPr lang="fr-FR" sz="1800" b="0" i="0" u="none" strike="noStrike" baseline="0" dirty="0">
                <a:latin typeface="CMR10"/>
              </a:rPr>
              <a:t> [10]</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509809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Autre</a:t>
            </a:r>
            <a:r>
              <a:rPr lang="en-US" b="1" dirty="0"/>
              <a:t> notion standard </a:t>
            </a:r>
            <a:r>
              <a:rPr lang="en-US" b="1" dirty="0" err="1"/>
              <a:t>d’equivalence</a:t>
            </a:r>
            <a:r>
              <a:rPr lang="en-US" b="1" dirty="0"/>
              <a:t> entre </a:t>
            </a:r>
            <a:r>
              <a:rPr lang="en-US" b="1" dirty="0" err="1"/>
              <a:t>programmes</a:t>
            </a:r>
            <a:r>
              <a:rPr lang="en-US" b="1" dirty="0"/>
              <a:t> qui </a:t>
            </a:r>
            <a:r>
              <a:rPr lang="en-US" b="1" dirty="0" err="1"/>
              <a:t>permet</a:t>
            </a:r>
            <a:r>
              <a:rPr lang="en-US" b="1" dirty="0"/>
              <a:t> de </a:t>
            </a:r>
            <a:r>
              <a:rPr lang="en-US" b="1" dirty="0" err="1"/>
              <a:t>s’affranchir</a:t>
            </a:r>
            <a:r>
              <a:rPr lang="en-US" b="1" dirty="0"/>
              <a:t> de la quantification sur les contexts</a:t>
            </a:r>
          </a:p>
          <a:p>
            <a:r>
              <a:rPr lang="en-US" b="1" dirty="0" err="1"/>
              <a:t>C’est</a:t>
            </a:r>
            <a:r>
              <a:rPr lang="en-US" b="1" dirty="0"/>
              <a:t> </a:t>
            </a:r>
            <a:r>
              <a:rPr lang="en-US" b="1" dirty="0" err="1"/>
              <a:t>une</a:t>
            </a:r>
            <a:r>
              <a:rPr lang="en-US" b="1" dirty="0"/>
              <a:t> technique de prevue pour </a:t>
            </a:r>
            <a:r>
              <a:rPr lang="en-US" b="1" dirty="0" err="1"/>
              <a:t>s’attaquer</a:t>
            </a:r>
            <a:r>
              <a:rPr lang="en-US" b="1" dirty="0"/>
              <a:t> a </a:t>
            </a:r>
            <a:r>
              <a:rPr lang="en-US" b="1" dirty="0" err="1"/>
              <a:t>cette</a:t>
            </a:r>
            <a:r>
              <a:rPr lang="en-US" b="1" dirty="0"/>
              <a:t> question</a:t>
            </a:r>
            <a:endParaRPr lang="fr-FR" b="1"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487254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a:t>
            </a:r>
            <a:r>
              <a:rPr lang="en-US" dirty="0" err="1"/>
              <a:t>probl</a:t>
            </a:r>
            <a:r>
              <a:rPr lang="fr-FR" dirty="0" err="1"/>
              <a:t>ème</a:t>
            </a:r>
            <a:r>
              <a:rPr lang="fr-FR" dirty="0"/>
              <a:t> de cette méthode de preuve, c’est justement que c’est une méthode et pas un théorème. C’est-à-dire qu’on n’en maitrise pas vraiment le domaine d’application et régulièrement il y a des articles qui étendent ces méthodes pour l’appliquer à langages particuliers.</a:t>
            </a:r>
          </a:p>
          <a:p>
            <a:r>
              <a:rPr lang="fr-FR" dirty="0"/>
              <a:t>Ce que je souhaiterais faire ici, qui est un exemple emblématique de ce que je compte faire dans mon projet de recherche, c’est de transformer cette méthode en théorème, </a:t>
            </a:r>
            <a:r>
              <a:rPr lang="fr-FR" dirty="0" err="1"/>
              <a:t>pui</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759255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 </a:t>
            </a:r>
            <a:r>
              <a:rPr lang="en-US" dirty="0" err="1"/>
              <a:t>laquelle</a:t>
            </a:r>
            <a:r>
              <a:rPr lang="en-US" dirty="0"/>
              <a:t> je </a:t>
            </a:r>
            <a:r>
              <a:rPr lang="en-US" dirty="0" err="1"/>
              <a:t>compte</a:t>
            </a:r>
            <a:r>
              <a:rPr lang="en-US" dirty="0"/>
              <a:t> </a:t>
            </a:r>
            <a:r>
              <a:rPr lang="en-US" dirty="0" err="1"/>
              <a:t>travaille</a:t>
            </a:r>
            <a:r>
              <a:rPr lang="en-US" dirty="0"/>
              <a:t> et que je </a:t>
            </a:r>
            <a:r>
              <a:rPr lang="en-US" dirty="0" err="1"/>
              <a:t>vais</a:t>
            </a:r>
            <a:r>
              <a:rPr lang="en-US" dirty="0"/>
              <a:t> </a:t>
            </a:r>
            <a:r>
              <a:rPr lang="en-US" dirty="0" err="1"/>
              <a:t>montrer</a:t>
            </a:r>
            <a:r>
              <a:rPr lang="en-US" dirty="0"/>
              <a:t> </a:t>
            </a:r>
            <a:r>
              <a:rPr lang="en-US" dirty="0" err="1"/>
              <a:t>introdu</a:t>
            </a:r>
            <a:endParaRPr lang="en-US" dirty="0"/>
          </a:p>
          <a:p>
            <a:r>
              <a:rPr lang="en-US" dirty="0"/>
              <a:t>Je </a:t>
            </a:r>
            <a:r>
              <a:rPr lang="en-US" dirty="0" err="1"/>
              <a:t>souahiterais</a:t>
            </a:r>
            <a:r>
              <a:rPr lang="en-US" dirty="0"/>
              <a:t> </a:t>
            </a:r>
            <a:r>
              <a:rPr lang="en-US" dirty="0" err="1"/>
              <a:t>également</a:t>
            </a:r>
            <a:r>
              <a:rPr lang="en-US" dirty="0"/>
              <a:t> </a:t>
            </a:r>
            <a:r>
              <a:rPr lang="en-US" dirty="0" err="1"/>
              <a:t>ravailler</a:t>
            </a:r>
            <a:r>
              <a:rPr lang="en-US" dirty="0"/>
              <a:t> sur la modularization de </a:t>
            </a:r>
            <a:r>
              <a:rPr lang="en-US" dirty="0" err="1"/>
              <a:t>l’implementation</a:t>
            </a:r>
            <a:r>
              <a:rPr lang="en-US" dirty="0"/>
              <a:t> des </a:t>
            </a:r>
            <a:r>
              <a:rPr lang="en-US" dirty="0" err="1"/>
              <a:t>langaes</a:t>
            </a:r>
            <a:r>
              <a:rPr lang="en-US" dirty="0"/>
              <a:t> de </a:t>
            </a:r>
            <a:r>
              <a:rPr lang="en-US" dirty="0" err="1"/>
              <a:t>programmation</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6315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202122"/>
                </a:solidFill>
                <a:effectLst/>
                <a:latin typeface="Arial" panose="020B0604020202020204" pitchFamily="34" charset="0"/>
              </a:rPr>
              <a:t>Algorithme crucial pour la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202122"/>
                </a:solidFill>
                <a:effectLst/>
                <a:latin typeface="Arial" panose="020B0604020202020204" pitchFamily="34" charset="0"/>
              </a:rPr>
              <a:t>L’application qui m’</a:t>
            </a:r>
            <a:r>
              <a:rPr lang="fr-FR" sz="1200" b="0" i="0" dirty="0" err="1">
                <a:solidFill>
                  <a:srgbClr val="202122"/>
                </a:solidFill>
                <a:effectLst/>
                <a:latin typeface="Arial" panose="020B0604020202020204" pitchFamily="34" charset="0"/>
              </a:rPr>
              <a:t>interesse</a:t>
            </a:r>
            <a:r>
              <a:rPr lang="fr-FR" sz="1200" b="0" i="0" dirty="0">
                <a:solidFill>
                  <a:srgbClr val="202122"/>
                </a:solidFill>
                <a:effectLst/>
                <a:latin typeface="Arial" panose="020B0604020202020204" pitchFamily="34" charset="0"/>
              </a:rPr>
              <a:t> tout particulièrement, concerne les assistants de preuve.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err="1"/>
              <a:t>Supposon</a:t>
            </a:r>
            <a:r>
              <a:rPr lang="fr-FR" noProof="0" dirty="0"/>
              <a:t> par exemple qu’on veuille mécaniser la preuve que a + 0 = a pour tout entier de </a:t>
            </a:r>
            <a:r>
              <a:rPr lang="fr-FR" noProof="0" dirty="0" err="1"/>
              <a:t>Peano</a:t>
            </a:r>
            <a:r>
              <a:rPr lang="fr-FR" noProof="0" dirty="0"/>
              <a:t> 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Ce résultat se démontre de manière </a:t>
            </a:r>
            <a:r>
              <a:rPr lang="fr-FR" noProof="0" dirty="0" err="1"/>
              <a:t>stqandard</a:t>
            </a:r>
            <a:r>
              <a:rPr lang="fr-FR" noProof="0" dirty="0"/>
              <a:t> en utilisant le schéma d’induction sur les entiers qui assure pour tout prédicat P…</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on va donc proposer à l’assistant de preuve d’appliquer cette </a:t>
            </a:r>
            <a:r>
              <a:rPr lang="fr-FR" noProof="0" dirty="0" err="1"/>
              <a:t>stratég</a:t>
            </a:r>
            <a:r>
              <a:rPr lang="fr-FR" noProof="0" dirty="0"/>
              <a:t>. Et la première chose qu’il va faire, c’ est de choisir </a:t>
            </a:r>
            <a:r>
              <a:rPr lang="fr-FR" noProof="0" dirty="0" err="1"/>
              <a:t>automatique,ent</a:t>
            </a:r>
            <a:r>
              <a:rPr lang="fr-FR" noProof="0" dirty="0"/>
              <a:t> le P et le n qui conviennent pour appliquer le schéma d’induction. C’est précisément ce que permet de faire l’unification. Ici on a affaire a de l’unification d’ordre supérieur parce que P est </a:t>
            </a:r>
            <a:r>
              <a:rPr lang="fr-FR" noProof="0"/>
              <a:t>une fonction</a:t>
            </a: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L’idée c’est de proposer à l’assistant de preuve de démontrer cette propriété en appliquant le principe d’induction des entiers qui dit que si pour n’importe quel prédicat P. Et la première chose que va faire l’assistant c’est d’unifier P(n), la conclusion logique du schéma avec l’énoncé qu’on souhaite démontrer, a + 0..</a:t>
            </a:r>
          </a:p>
          <a:p>
            <a:r>
              <a:rPr lang="fr-FR" noProof="0" dirty="0"/>
              <a:t>Cette unification consiste donc a remplacer les variables P et n par ce qu’il faut pour qu’on retrouve l’énoncé a + 0 = a après substitution</a:t>
            </a:r>
          </a:p>
          <a:p>
            <a:endParaRPr lang="fr-FR" noProof="0" dirty="0"/>
          </a:p>
          <a:p>
            <a:r>
              <a:rPr lang="fr-FR" noProof="0" dirty="0"/>
              <a:t>Ce que je propose de faire, c’est de chercher une abstraction commune aux différentes applications</a:t>
            </a:r>
          </a:p>
          <a:p>
            <a:endParaRPr lang="fr-FR" noProof="0" dirty="0"/>
          </a:p>
          <a:p>
            <a:r>
              <a:rPr lang="fr-FR" noProof="0" dirty="0"/>
              <a:t>Mais également pour l’</a:t>
            </a:r>
            <a:r>
              <a:rPr lang="fr-FR" noProof="0" dirty="0" err="1"/>
              <a:t>inference</a:t>
            </a:r>
            <a:r>
              <a:rPr lang="fr-FR" noProof="0" dirty="0"/>
              <a:t> de types qui consiste à inférer des annotations dans le programme pour faciliter la tache du programmeur.</a:t>
            </a:r>
          </a:p>
          <a:p>
            <a:r>
              <a:rPr lang="fr-FR" noProof="0" dirty="0"/>
              <a:t>C’est justement l’objet de cet article de </a:t>
            </a:r>
            <a:r>
              <a:rPr lang="fr-FR" noProof="0" dirty="0" err="1"/>
              <a:t>Dunfield</a:t>
            </a:r>
            <a:r>
              <a:rPr lang="fr-FR" noProof="0" dirty="0"/>
              <a:t> et </a:t>
            </a:r>
            <a:r>
              <a:rPr lang="fr-FR" noProof="0" dirty="0" err="1"/>
              <a:t>Kirshnszq,I</a:t>
            </a:r>
            <a:r>
              <a:rPr lang="fr-FR" noProof="0" dirty="0"/>
              <a:t> que j’ai déjà évoqué. En fait, une grosse partie de la </a:t>
            </a:r>
            <a:r>
              <a:rPr lang="fr-FR" noProof="0" dirty="0" err="1"/>
              <a:t>prevue</a:t>
            </a:r>
            <a:r>
              <a:rPr lang="fr-FR" noProof="0" dirty="0"/>
              <a:t> est consacré</a:t>
            </a:r>
          </a:p>
          <a:p>
            <a:endParaRPr lang="fr-FR" noProof="0" dirty="0"/>
          </a:p>
          <a:p>
            <a:r>
              <a:rPr lang="fr-FR" noProof="0" dirty="0"/>
              <a:t>De plus cet article s’attaque à un petit langage de programmation.</a:t>
            </a:r>
          </a:p>
          <a:p>
            <a:r>
              <a:rPr lang="fr-FR" noProof="0" dirty="0"/>
              <a:t>Il est </a:t>
            </a:r>
            <a:r>
              <a:rPr lang="fr-FR" noProof="0" dirty="0" err="1"/>
              <a:t>nécéssaire</a:t>
            </a:r>
            <a:r>
              <a:rPr lang="fr-FR" noProof="0" dirty="0"/>
              <a:t> de réduire le cout de l’unification dans les preuves.</a:t>
            </a:r>
          </a:p>
          <a:p>
            <a:r>
              <a:rPr lang="fr-FR" noProof="0" dirty="0"/>
              <a:t>Et pour cela il faut une théorie modulaire de l’</a:t>
            </a:r>
            <a:r>
              <a:rPr lang="fr-FR" noProof="0" dirty="0" err="1"/>
              <a:t>unificaiton</a:t>
            </a:r>
            <a:endParaRPr lang="fr-FR" noProof="0" dirty="0"/>
          </a:p>
          <a:p>
            <a:endParaRPr lang="fr-FR" noProof="0" dirty="0"/>
          </a:p>
          <a:p>
            <a:r>
              <a:rPr lang="fr-FR" noProof="0" dirty="0" err="1"/>
              <a:t>Concretement</a:t>
            </a:r>
            <a:r>
              <a:rPr lang="fr-FR" noProof="0" dirty="0"/>
              <a:t> J’envisage plusieurs directions de recherche, en m’appuyant sur un </a:t>
            </a:r>
            <a:r>
              <a:rPr lang="fr-FR" noProof="0" dirty="0" err="1"/>
              <a:t>preprint</a:t>
            </a:r>
            <a:r>
              <a:rPr lang="fr-FR" noProof="0" dirty="0"/>
              <a:t> </a:t>
            </a:r>
            <a:r>
              <a:rPr lang="fr-FR" noProof="0" dirty="0" err="1"/>
              <a:t>ecrit</a:t>
            </a:r>
            <a:r>
              <a:rPr lang="fr-FR" noProof="0" dirty="0"/>
              <a:t> avec </a:t>
            </a:r>
            <a:r>
              <a:rPr lang="fr-FR" noProof="0" dirty="0" err="1"/>
              <a:t>Neel</a:t>
            </a:r>
            <a:r>
              <a:rPr lang="fr-FR" noProof="0" dirty="0"/>
              <a:t> </a:t>
            </a:r>
            <a:r>
              <a:rPr lang="fr-FR" noProof="0" dirty="0" err="1"/>
              <a:t>Krishnaswami</a:t>
            </a:r>
            <a:r>
              <a:rPr lang="fr-FR" noProof="0" dirty="0"/>
              <a:t> pendant mon postdoc actuel, proposant un cadre </a:t>
            </a:r>
            <a:r>
              <a:rPr lang="fr-FR" noProof="0" dirty="0" err="1"/>
              <a:t>theorique</a:t>
            </a:r>
            <a:r>
              <a:rPr lang="fr-FR" noProof="0" dirty="0"/>
              <a:t> pour l’unification a la Dale Miller.</a:t>
            </a:r>
          </a:p>
          <a:p>
            <a:endParaRPr lang="fr-FR" noProof="0" dirty="0"/>
          </a:p>
          <a:p>
            <a:pPr algn="l"/>
            <a:r>
              <a:rPr lang="fr-FR" sz="1800" b="0" i="0" u="none" strike="noStrike" baseline="0" noProof="0" dirty="0">
                <a:latin typeface="CMR10"/>
              </a:rPr>
              <a:t>program </a:t>
            </a:r>
            <a:r>
              <a:rPr lang="fr-FR" sz="1800" b="0" i="0" u="none" strike="noStrike" baseline="0" noProof="0" dirty="0" err="1">
                <a:latin typeface="CMR10"/>
              </a:rPr>
              <a:t>synthesis</a:t>
            </a:r>
            <a:r>
              <a:rPr lang="fr-FR" sz="1800" b="0" i="0" u="none" strike="noStrike" baseline="0" noProof="0" dirty="0">
                <a:latin typeface="CMR10"/>
              </a:rPr>
              <a:t> [9], program</a:t>
            </a:r>
          </a:p>
          <a:p>
            <a:pPr algn="l"/>
            <a:r>
              <a:rPr lang="fr-FR" sz="1800" b="0" i="0" u="none" strike="noStrike" baseline="0" noProof="0" dirty="0" err="1">
                <a:latin typeface="CMR10"/>
              </a:rPr>
              <a:t>verication</a:t>
            </a:r>
            <a:r>
              <a:rPr lang="fr-FR" sz="1800" b="0" i="0" u="none" strike="noStrike" baseline="0" noProof="0" dirty="0">
                <a:latin typeface="CMR10"/>
              </a:rPr>
              <a:t> [10]</a:t>
            </a:r>
            <a:endParaRPr lang="fr-FR" noProof="0"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43282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 </a:t>
            </a:r>
            <a:r>
              <a:rPr lang="en-US" dirty="0" err="1"/>
              <a:t>m’intéresse</a:t>
            </a:r>
            <a:r>
              <a:rPr lang="en-US" dirty="0"/>
              <a:t> à </a:t>
            </a:r>
            <a:r>
              <a:rPr lang="en-US" dirty="0" err="1"/>
              <a:t>lq</a:t>
            </a:r>
            <a:r>
              <a:rPr lang="en-US" dirty="0"/>
              <a:t> certification de </a:t>
            </a:r>
            <a:r>
              <a:rPr lang="en-US" dirty="0" err="1"/>
              <a:t>programmes</a:t>
            </a:r>
            <a:r>
              <a:rPr lang="en-US" dirty="0"/>
              <a:t>, qui </a:t>
            </a:r>
            <a:r>
              <a:rPr lang="en-US" dirty="0" err="1"/>
              <a:t>consiste</a:t>
            </a:r>
            <a:r>
              <a:rPr lang="en-US" dirty="0"/>
              <a:t> </a:t>
            </a:r>
            <a:r>
              <a:rPr lang="en-US" dirty="0" err="1"/>
              <a:t>établir</a:t>
            </a:r>
            <a:r>
              <a:rPr lang="en-US" dirty="0"/>
              <a:t> des </a:t>
            </a:r>
            <a:r>
              <a:rPr lang="en-US" dirty="0" err="1"/>
              <a:t>preuves</a:t>
            </a:r>
            <a:r>
              <a:rPr lang="en-US" dirty="0"/>
              <a:t> que </a:t>
            </a:r>
            <a:r>
              <a:rPr lang="en-US" dirty="0" err="1"/>
              <a:t>ces</a:t>
            </a:r>
            <a:r>
              <a:rPr lang="en-US" dirty="0"/>
              <a:t> </a:t>
            </a:r>
            <a:r>
              <a:rPr lang="en-US" dirty="0" err="1"/>
              <a:t>progrqmmes</a:t>
            </a:r>
            <a:r>
              <a:rPr lang="en-US" dirty="0"/>
              <a:t> </a:t>
            </a:r>
            <a:r>
              <a:rPr lang="en-US" dirty="0" err="1"/>
              <a:t>sont</a:t>
            </a:r>
            <a:r>
              <a:rPr lang="en-US" dirty="0"/>
              <a:t> corrects, </a:t>
            </a:r>
            <a:r>
              <a:rPr lang="en-US" dirty="0" err="1"/>
              <a:t>cest</a:t>
            </a:r>
            <a:r>
              <a:rPr lang="en-US" dirty="0"/>
              <a:t> q dire sqns bug, </a:t>
            </a:r>
            <a:r>
              <a:rPr lang="en-US" dirty="0" err="1"/>
              <a:t>mais</a:t>
            </a:r>
            <a:r>
              <a:rPr lang="en-US" dirty="0"/>
              <a:t> avec la </a:t>
            </a:r>
            <a:r>
              <a:rPr lang="en-US" dirty="0" err="1"/>
              <a:t>particularité</a:t>
            </a:r>
            <a:r>
              <a:rPr lang="en-US" dirty="0"/>
              <a:t> que </a:t>
            </a:r>
            <a:r>
              <a:rPr lang="en-US" dirty="0" err="1"/>
              <a:t>ces</a:t>
            </a:r>
            <a:r>
              <a:rPr lang="en-US" dirty="0"/>
              <a:t> </a:t>
            </a:r>
            <a:r>
              <a:rPr lang="en-US" dirty="0" err="1"/>
              <a:t>preuves</a:t>
            </a:r>
            <a:r>
              <a:rPr lang="en-US" dirty="0"/>
              <a:t> </a:t>
            </a:r>
            <a:r>
              <a:rPr lang="en-US" dirty="0" err="1"/>
              <a:t>sont</a:t>
            </a:r>
            <a:r>
              <a:rPr lang="en-US" dirty="0"/>
              <a:t> </a:t>
            </a:r>
            <a:r>
              <a:rPr lang="en-US" dirty="0" err="1"/>
              <a:t>mécanisées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 </a:t>
            </a:r>
            <a:r>
              <a:rPr lang="en-US" dirty="0" err="1"/>
              <a:t>compilateur</a:t>
            </a:r>
            <a:r>
              <a:rPr lang="en-US" dirty="0"/>
              <a:t> </a:t>
            </a:r>
            <a:r>
              <a:rPr lang="en-US" dirty="0" err="1"/>
              <a:t>certifie</a:t>
            </a:r>
            <a:r>
              <a:rPr lang="en-US" dirty="0"/>
              <a:t> je </a:t>
            </a:r>
            <a:r>
              <a:rPr lang="en-US" dirty="0" err="1"/>
              <a:t>veux</a:t>
            </a:r>
            <a:r>
              <a:rPr lang="en-US" dirty="0"/>
              <a:t> dire </a:t>
            </a:r>
            <a:r>
              <a:rPr lang="en-US" dirty="0" err="1"/>
              <a:t>premièrement</a:t>
            </a:r>
            <a:r>
              <a:rPr lang="en-US" dirty="0"/>
              <a:t> que </a:t>
            </a:r>
            <a:r>
              <a:rPr lang="en-US" dirty="0" err="1"/>
              <a:t>ces</a:t>
            </a:r>
            <a:r>
              <a:rPr lang="en-US" dirty="0"/>
              <a:t> </a:t>
            </a:r>
            <a:r>
              <a:rPr lang="en-US" dirty="0" err="1"/>
              <a:t>programmes</a:t>
            </a:r>
            <a:r>
              <a:rPr lang="en-US" dirty="0"/>
              <a:t> </a:t>
            </a:r>
            <a:r>
              <a:rPr lang="en-US" dirty="0" err="1"/>
              <a:t>sont</a:t>
            </a:r>
            <a:r>
              <a:rPr lang="en-US" dirty="0"/>
              <a:t> part </a:t>
            </a:r>
            <a:r>
              <a:rPr lang="en-US" dirty="0" err="1"/>
              <a:t>prouves</a:t>
            </a:r>
            <a:r>
              <a:rPr lang="en-US" dirty="0"/>
              <a:t> corrects, </a:t>
            </a:r>
            <a:r>
              <a:rPr lang="en-US" dirty="0" err="1"/>
              <a:t>mais</a:t>
            </a:r>
            <a:r>
              <a:rPr lang="en-US" dirty="0"/>
              <a:t> que </a:t>
            </a:r>
            <a:r>
              <a:rPr lang="en-US" dirty="0" err="1"/>
              <a:t>ces</a:t>
            </a:r>
            <a:r>
              <a:rPr lang="en-US" dirty="0"/>
              <a:t> </a:t>
            </a:r>
            <a:r>
              <a:rPr lang="en-US" dirty="0" err="1"/>
              <a:t>preuves</a:t>
            </a:r>
            <a:r>
              <a:rPr lang="en-US" dirty="0"/>
              <a:t> </a:t>
            </a:r>
            <a:r>
              <a:rPr lang="en-US" dirty="0" err="1"/>
              <a:t>ont</a:t>
            </a:r>
            <a:r>
              <a:rPr lang="en-US" dirty="0"/>
              <a:t> la </a:t>
            </a:r>
            <a:r>
              <a:rPr lang="en-US" dirty="0" err="1"/>
              <a:t>particulartié</a:t>
            </a:r>
            <a:r>
              <a:rPr lang="en-US" dirty="0"/>
              <a:t> </a:t>
            </a:r>
            <a:r>
              <a:rPr lang="en-US" dirty="0" err="1"/>
              <a:t>d’etre</a:t>
            </a:r>
            <a:r>
              <a:rPr lang="en-US" dirty="0"/>
              <a:t> </a:t>
            </a:r>
            <a:r>
              <a:rPr lang="en-US" dirty="0" err="1"/>
              <a:t>mécanisées</a:t>
            </a:r>
            <a:r>
              <a:rPr lang="en-US" dirty="0"/>
              <a:t>; </a:t>
            </a:r>
            <a:r>
              <a:rPr lang="en-US" dirty="0" err="1"/>
              <a:t>c’est</a:t>
            </a:r>
            <a:r>
              <a:rPr lang="en-US" dirty="0"/>
              <a:t> à dire, </a:t>
            </a:r>
            <a:r>
              <a:rPr lang="en-US" dirty="0" err="1"/>
              <a:t>écrite</a:t>
            </a:r>
            <a:r>
              <a:rPr lang="en-US" dirty="0"/>
              <a:t> dans un </a:t>
            </a:r>
            <a:r>
              <a:rPr lang="en-US" dirty="0" err="1"/>
              <a:t>langage</a:t>
            </a:r>
            <a:r>
              <a:rPr lang="en-US" dirty="0"/>
              <a:t> </a:t>
            </a:r>
            <a:r>
              <a:rPr lang="en-US" dirty="0" err="1"/>
              <a:t>formel</a:t>
            </a:r>
            <a:r>
              <a:rPr lang="en-US" dirty="0"/>
              <a:t> </a:t>
            </a:r>
            <a:r>
              <a:rPr lang="en-US" dirty="0" err="1"/>
              <a:t>spécifique</a:t>
            </a:r>
            <a:r>
              <a:rPr lang="en-US" dirty="0"/>
              <a:t> d’un </a:t>
            </a:r>
            <a:r>
              <a:rPr lang="en-US" dirty="0" err="1"/>
              <a:t>logiciel</a:t>
            </a:r>
            <a:r>
              <a:rPr lang="en-US" dirty="0"/>
              <a:t> </a:t>
            </a:r>
            <a:r>
              <a:rPr lang="en-US" dirty="0" err="1"/>
              <a:t>appelé</a:t>
            </a:r>
            <a:r>
              <a:rPr lang="en-US" dirty="0"/>
              <a:t> un assistant de </a:t>
            </a:r>
            <a:r>
              <a:rPr lang="en-US" dirty="0" err="1"/>
              <a:t>preuve</a:t>
            </a:r>
            <a:r>
              <a:rPr lang="en-US" dirty="0"/>
              <a:t> capable de verifier </a:t>
            </a:r>
            <a:r>
              <a:rPr lang="en-US" dirty="0" err="1"/>
              <a:t>automatiquement</a:t>
            </a:r>
            <a:r>
              <a:rPr lang="en-US" dirty="0"/>
              <a:t>  </a:t>
            </a:r>
            <a:r>
              <a:rPr lang="en-US" dirty="0" err="1"/>
              <a:t>tous</a:t>
            </a:r>
            <a:r>
              <a:rPr lang="en-US" dirty="0"/>
              <a:t> les details de la </a:t>
            </a:r>
            <a:r>
              <a:rPr lang="en-US" dirty="0" err="1"/>
              <a:t>preuve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 assistants de </a:t>
            </a:r>
            <a:r>
              <a:rPr lang="en-US" dirty="0" err="1"/>
              <a:t>preuve</a:t>
            </a:r>
            <a:r>
              <a:rPr lang="en-US" dirty="0"/>
              <a:t> </a:t>
            </a:r>
            <a:r>
              <a:rPr lang="en-US" dirty="0" err="1"/>
              <a:t>disposent</a:t>
            </a:r>
            <a:r>
              <a:rPr lang="en-US" dirty="0"/>
              <a:t> </a:t>
            </a:r>
            <a:r>
              <a:rPr lang="en-US" dirty="0" err="1"/>
              <a:t>également</a:t>
            </a:r>
            <a:r>
              <a:rPr lang="en-US" dirty="0"/>
              <a:t> </a:t>
            </a:r>
            <a:r>
              <a:rPr lang="en-US" dirty="0" err="1"/>
              <a:t>d’une</a:t>
            </a:r>
            <a:r>
              <a:rPr lang="en-US" dirty="0"/>
              <a:t> interface </a:t>
            </a:r>
            <a:r>
              <a:rPr lang="en-US" dirty="0" err="1"/>
              <a:t>permettant</a:t>
            </a:r>
            <a:r>
              <a:rPr lang="en-US" dirty="0"/>
              <a:t> de </a:t>
            </a:r>
            <a:r>
              <a:rPr lang="en-US" dirty="0" err="1"/>
              <a:t>construire</a:t>
            </a:r>
            <a:r>
              <a:rPr lang="en-US" dirty="0"/>
              <a:t> </a:t>
            </a:r>
            <a:r>
              <a:rPr lang="en-US" dirty="0" err="1"/>
              <a:t>ces</a:t>
            </a:r>
            <a:r>
              <a:rPr lang="en-US" dirty="0"/>
              <a:t> </a:t>
            </a:r>
            <a:r>
              <a:rPr lang="en-US" dirty="0" err="1"/>
              <a:t>preuves</a:t>
            </a:r>
            <a:r>
              <a:rPr lang="en-US" dirty="0"/>
              <a:t> </a:t>
            </a:r>
            <a:r>
              <a:rPr lang="en-US" dirty="0" err="1"/>
              <a:t>mécanisées</a:t>
            </a:r>
            <a:r>
              <a:rPr lang="en-US" dirty="0"/>
              <a:t> de manière interactive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dans un </a:t>
            </a:r>
            <a:r>
              <a:rPr lang="en-US" dirty="0" err="1"/>
              <a:t>langage</a:t>
            </a:r>
            <a:r>
              <a:rPr lang="en-US" dirty="0"/>
              <a:t> </a:t>
            </a:r>
            <a:r>
              <a:rPr lang="en-US" dirty="0" err="1"/>
              <a:t>formel</a:t>
            </a:r>
            <a:r>
              <a:rPr lang="en-US" dirty="0"/>
              <a:t> </a:t>
            </a:r>
            <a:r>
              <a:rPr lang="en-US" dirty="0" err="1"/>
              <a:t>ce</a:t>
            </a:r>
            <a:r>
              <a:rPr lang="en-US" dirty="0"/>
              <a:t> qui </a:t>
            </a:r>
            <a:r>
              <a:rPr lang="en-US" dirty="0" err="1"/>
              <a:t>permet</a:t>
            </a:r>
            <a:r>
              <a:rPr lang="en-US" dirty="0"/>
              <a:t> de les verifier </a:t>
            </a:r>
            <a:r>
              <a:rPr lang="en-US" dirty="0" err="1"/>
              <a:t>automatiquement</a:t>
            </a:r>
            <a:r>
              <a:rPr lang="en-US" dirty="0"/>
              <a:t> a </a:t>
            </a:r>
            <a:r>
              <a:rPr lang="en-US" dirty="0" err="1"/>
              <a:t>l’aide</a:t>
            </a:r>
            <a:r>
              <a:rPr lang="en-US" dirty="0"/>
              <a:t> de </a:t>
            </a:r>
            <a:r>
              <a:rPr lang="en-US" dirty="0" err="1"/>
              <a:t>logiciels</a:t>
            </a:r>
            <a:r>
              <a:rPr lang="en-US" dirty="0"/>
              <a:t> </a:t>
            </a:r>
            <a:r>
              <a:rPr lang="en-US" dirty="0" err="1"/>
              <a:t>appelés</a:t>
            </a:r>
            <a:r>
              <a:rPr lang="en-US" dirty="0"/>
              <a:t> assistants de </a:t>
            </a:r>
            <a:r>
              <a:rPr lang="en-US" dirty="0" err="1"/>
              <a:t>preuve</a:t>
            </a:r>
            <a:r>
              <a:rPr lang="en-US" dirty="0"/>
              <a:t>.</a:t>
            </a:r>
            <a:endParaRPr lang="fr-FR" dirty="0"/>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786482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 point de depart sera </a:t>
            </a:r>
            <a:r>
              <a:rPr lang="en-US" b="1" dirty="0" err="1"/>
              <a:t>l’unification</a:t>
            </a:r>
            <a:r>
              <a:rPr lang="en-US" b="1" dirty="0"/>
              <a:t> de motifs </a:t>
            </a:r>
          </a:p>
          <a:p>
            <a:endParaRPr lang="en-US" b="1" dirty="0"/>
          </a:p>
          <a:p>
            <a:r>
              <a:rPr lang="en-US" b="1" dirty="0"/>
              <a:t>Les </a:t>
            </a:r>
            <a:r>
              <a:rPr lang="en-US" b="1" dirty="0" err="1"/>
              <a:t>langages</a:t>
            </a:r>
            <a:r>
              <a:rPr lang="en-US" b="1" dirty="0"/>
              <a:t> à types </a:t>
            </a:r>
            <a:r>
              <a:rPr lang="en-US" b="1" dirty="0" err="1"/>
              <a:t>dépendants</a:t>
            </a:r>
            <a:r>
              <a:rPr lang="en-US" b="1" dirty="0"/>
              <a:t> </a:t>
            </a:r>
            <a:r>
              <a:rPr lang="en-US" b="1" dirty="0" err="1"/>
              <a:t>comme</a:t>
            </a:r>
            <a:r>
              <a:rPr lang="en-US" b="1" dirty="0"/>
              <a:t> les theories des types sur </a:t>
            </a:r>
            <a:r>
              <a:rPr lang="en-US" b="1" dirty="0" err="1"/>
              <a:t>lesquelles</a:t>
            </a:r>
            <a:r>
              <a:rPr lang="en-US" b="1" dirty="0"/>
              <a:t> </a:t>
            </a:r>
            <a:r>
              <a:rPr lang="en-US" b="1" dirty="0" err="1"/>
              <a:t>sont</a:t>
            </a:r>
            <a:r>
              <a:rPr lang="en-US" b="1" dirty="0"/>
              <a:t> </a:t>
            </a:r>
            <a:r>
              <a:rPr lang="en-US" b="1" dirty="0" err="1"/>
              <a:t>fondées</a:t>
            </a:r>
            <a:r>
              <a:rPr lang="en-US" b="1" dirty="0"/>
              <a:t> les assistants de prevue tells que Coq / </a:t>
            </a:r>
            <a:r>
              <a:rPr lang="en-US" b="1" dirty="0" err="1"/>
              <a:t>agda</a:t>
            </a:r>
            <a:r>
              <a:rPr lang="en-US" b="1" dirty="0"/>
              <a:t> / lean</a:t>
            </a:r>
          </a:p>
          <a:p>
            <a:endParaRPr lang="en-US" b="1" dirty="0"/>
          </a:p>
          <a:p>
            <a:r>
              <a:rPr lang="en-US" b="1" dirty="0" err="1"/>
              <a:t>Dqle</a:t>
            </a:r>
            <a:r>
              <a:rPr lang="en-US" b="1" dirty="0"/>
              <a:t> Miller a </a:t>
            </a:r>
            <a:r>
              <a:rPr lang="en-US" b="1" dirty="0" err="1"/>
              <a:t>travaillé</a:t>
            </a:r>
            <a:r>
              <a:rPr lang="en-US" b="1" dirty="0"/>
              <a:t> </a:t>
            </a:r>
            <a:r>
              <a:rPr lang="en-US" b="1" dirty="0" err="1"/>
              <a:t>spécificquement</a:t>
            </a:r>
            <a:r>
              <a:rPr lang="en-US" b="1" dirty="0"/>
              <a:t> sur le lambda </a:t>
            </a:r>
            <a:r>
              <a:rPr lang="en-US" b="1" dirty="0" err="1"/>
              <a:t>calcul</a:t>
            </a:r>
            <a:r>
              <a:rPr lang="en-US" b="1" dirty="0"/>
              <a:t> et dans un preprint recent </a:t>
            </a:r>
            <a:r>
              <a:rPr lang="en-US" b="1" dirty="0" err="1"/>
              <a:t>j’ai</a:t>
            </a:r>
            <a:r>
              <a:rPr lang="en-US" b="1" dirty="0"/>
              <a:t> propose un cadre </a:t>
            </a:r>
            <a:r>
              <a:rPr lang="en-US" b="1" dirty="0" err="1"/>
              <a:t>abstrait</a:t>
            </a:r>
            <a:r>
              <a:rPr lang="en-US" b="1" dirty="0"/>
              <a:t> pour faire de manière </a:t>
            </a:r>
            <a:r>
              <a:rPr lang="en-US" b="1" dirty="0" err="1"/>
              <a:t>générique</a:t>
            </a:r>
            <a:r>
              <a:rPr lang="en-US" b="1" dirty="0"/>
              <a:t> de </a:t>
            </a:r>
            <a:r>
              <a:rPr lang="en-US" b="1" dirty="0" err="1"/>
              <a:t>l’unification</a:t>
            </a:r>
            <a:r>
              <a:rPr lang="en-US" b="1" dirty="0"/>
              <a:t> de motifs g</a:t>
            </a:r>
          </a:p>
          <a:p>
            <a:pPr algn="just"/>
            <a:r>
              <a:rPr lang="en-US" b="1" dirty="0" err="1"/>
              <a:t>J’ai</a:t>
            </a:r>
            <a:r>
              <a:rPr lang="en-US" b="1" dirty="0"/>
              <a:t> déjà commence à </a:t>
            </a:r>
            <a:r>
              <a:rPr lang="en-US" b="1" dirty="0" err="1"/>
              <a:t>réflechir</a:t>
            </a:r>
            <a:r>
              <a:rPr lang="en-US" b="1" dirty="0"/>
              <a:t> sur </a:t>
            </a:r>
            <a:r>
              <a:rPr lang="en-US" b="1" dirty="0" err="1"/>
              <a:t>cette</a:t>
            </a:r>
            <a:r>
              <a:rPr lang="en-US" b="1" dirty="0"/>
              <a:t> question </a:t>
            </a:r>
            <a:r>
              <a:rPr lang="en-US" b="1" dirty="0" err="1"/>
              <a:t>en</a:t>
            </a:r>
            <a:r>
              <a:rPr lang="en-US" b="1" dirty="0"/>
              <a:t> proposant</a:t>
            </a:r>
          </a:p>
          <a:p>
            <a:r>
              <a:rPr lang="en-US" b="1" dirty="0" err="1"/>
              <a:t>J’ai</a:t>
            </a:r>
            <a:r>
              <a:rPr lang="en-US" b="1" dirty="0"/>
              <a:t> déjà fait un premier pas </a:t>
            </a:r>
            <a:r>
              <a:rPr lang="en-US" b="1" dirty="0" err="1"/>
              <a:t>dasn</a:t>
            </a:r>
            <a:r>
              <a:rPr lang="en-US" b="1" dirty="0"/>
              <a:t> </a:t>
            </a:r>
            <a:r>
              <a:rPr lang="en-US" b="1" dirty="0" err="1"/>
              <a:t>cette</a:t>
            </a:r>
            <a:r>
              <a:rPr lang="en-US" b="1" dirty="0"/>
              <a:t> direction avec un preprint avec Neel Krishnaswami </a:t>
            </a:r>
            <a:r>
              <a:rPr lang="en-US" b="1" dirty="0" err="1"/>
              <a:t>proporsant</a:t>
            </a:r>
            <a:r>
              <a:rPr lang="en-US" b="1" dirty="0"/>
              <a:t> un cadre </a:t>
            </a:r>
            <a:r>
              <a:rPr lang="en-US" b="1" dirty="0" err="1"/>
              <a:t>générique</a:t>
            </a:r>
            <a:r>
              <a:rPr lang="en-US" b="1" dirty="0"/>
              <a:t> pour </a:t>
            </a:r>
            <a:r>
              <a:rPr lang="en-US" b="1" dirty="0" err="1"/>
              <a:t>l’unification</a:t>
            </a:r>
            <a:r>
              <a:rPr lang="en-US" b="1" dirty="0"/>
              <a:t> </a:t>
            </a:r>
            <a:r>
              <a:rPr lang="en-US" b="1" dirty="0" err="1"/>
              <a:t>d’ordre</a:t>
            </a:r>
            <a:r>
              <a:rPr lang="en-US" b="1" dirty="0"/>
              <a:t> </a:t>
            </a:r>
            <a:r>
              <a:rPr lang="en-US" b="1" dirty="0" err="1"/>
              <a:t>supérieur</a:t>
            </a:r>
            <a:r>
              <a:rPr lang="en-US" b="1" dirty="0"/>
              <a:t>, dans le </a:t>
            </a:r>
            <a:r>
              <a:rPr lang="en-US" b="1" dirty="0" err="1"/>
              <a:t>fragement</a:t>
            </a:r>
            <a:r>
              <a:rPr lang="en-US" b="1" dirty="0"/>
              <a:t> decidable </a:t>
            </a:r>
            <a:r>
              <a:rPr lang="en-US" b="1" dirty="0" err="1"/>
              <a:t>identififé</a:t>
            </a:r>
            <a:r>
              <a:rPr lang="en-US" b="1" dirty="0"/>
              <a:t> par Dale Miller. Ce cadre </a:t>
            </a:r>
            <a:r>
              <a:rPr lang="en-US" b="1" dirty="0" err="1"/>
              <a:t>n’est</a:t>
            </a:r>
            <a:r>
              <a:rPr lang="en-US" b="1" dirty="0"/>
              <a:t> pas tout à fait </a:t>
            </a:r>
            <a:r>
              <a:rPr lang="en-US" b="1" dirty="0" err="1"/>
              <a:t>qchevé</a:t>
            </a:r>
            <a:r>
              <a:rPr lang="en-US" b="1" dirty="0"/>
              <a:t> il </a:t>
            </a:r>
            <a:r>
              <a:rPr lang="en-US" b="1" dirty="0" err="1"/>
              <a:t>reste</a:t>
            </a:r>
            <a:r>
              <a:rPr lang="en-US" b="1" dirty="0"/>
              <a:t> des choses à faire </a:t>
            </a:r>
            <a:r>
              <a:rPr lang="en-US" b="1" dirty="0" err="1"/>
              <a:t>comme</a:t>
            </a:r>
            <a:r>
              <a:rPr lang="en-US" b="1" dirty="0"/>
              <a:t> par </a:t>
            </a:r>
            <a:r>
              <a:rPr lang="en-US" b="1" dirty="0" err="1"/>
              <a:t>exemple</a:t>
            </a:r>
            <a:r>
              <a:rPr lang="en-US" b="1" dirty="0"/>
              <a:t> </a:t>
            </a:r>
            <a:r>
              <a:rPr lang="en-US" b="1" dirty="0" err="1"/>
              <a:t>traiter</a:t>
            </a:r>
            <a:r>
              <a:rPr lang="en-US" b="1" dirty="0"/>
              <a:t> </a:t>
            </a:r>
            <a:r>
              <a:rPr lang="en-US" b="1" dirty="0" err="1"/>
              <a:t>l’unification</a:t>
            </a:r>
            <a:r>
              <a:rPr lang="en-US" b="1" dirty="0"/>
              <a:t> </a:t>
            </a:r>
            <a:r>
              <a:rPr lang="en-US" b="1" dirty="0" err="1"/>
              <a:t>en</a:t>
            </a:r>
            <a:r>
              <a:rPr lang="en-US" b="1" dirty="0"/>
              <a:t> presence </a:t>
            </a:r>
            <a:r>
              <a:rPr lang="en-US" b="1" dirty="0" err="1"/>
              <a:t>d’équations</a:t>
            </a:r>
            <a:endParaRPr lang="en-US" dirty="0"/>
          </a:p>
          <a:p>
            <a:endParaRPr lang="en-US" dirty="0"/>
          </a:p>
          <a:p>
            <a:r>
              <a:rPr lang="en-US" dirty="0" err="1"/>
              <a:t>Concretement</a:t>
            </a:r>
            <a:r>
              <a:rPr lang="en-US" dirty="0"/>
              <a:t> </a:t>
            </a:r>
            <a:r>
              <a:rPr lang="en-US" dirty="0" err="1"/>
              <a:t>J’envisage</a:t>
            </a:r>
            <a:r>
              <a:rPr lang="en-US" dirty="0"/>
              <a:t> </a:t>
            </a:r>
            <a:r>
              <a:rPr lang="en-US" dirty="0" err="1"/>
              <a:t>plusieurs</a:t>
            </a:r>
            <a:r>
              <a:rPr lang="en-US" dirty="0"/>
              <a:t> directions de recherche, </a:t>
            </a:r>
            <a:r>
              <a:rPr lang="en-US" dirty="0" err="1"/>
              <a:t>en</a:t>
            </a:r>
            <a:r>
              <a:rPr lang="en-US" dirty="0"/>
              <a:t> </a:t>
            </a:r>
            <a:r>
              <a:rPr lang="en-US" dirty="0" err="1"/>
              <a:t>m’appuyant</a:t>
            </a:r>
            <a:r>
              <a:rPr lang="en-US" dirty="0"/>
              <a:t> sur un preprint </a:t>
            </a:r>
            <a:r>
              <a:rPr lang="en-US" dirty="0" err="1"/>
              <a:t>ecrit</a:t>
            </a:r>
            <a:r>
              <a:rPr lang="en-US" dirty="0"/>
              <a:t> avec Neel Krishnaswami pendant </a:t>
            </a:r>
            <a:r>
              <a:rPr lang="en-US" dirty="0" err="1"/>
              <a:t>mon</a:t>
            </a:r>
            <a:r>
              <a:rPr lang="en-US" dirty="0"/>
              <a:t> postdoc </a:t>
            </a:r>
            <a:r>
              <a:rPr lang="en-US" dirty="0" err="1"/>
              <a:t>actuel</a:t>
            </a:r>
            <a:r>
              <a:rPr lang="en-US" dirty="0"/>
              <a:t>, proposant un cadre </a:t>
            </a:r>
            <a:r>
              <a:rPr lang="en-US" dirty="0" err="1"/>
              <a:t>theorique</a:t>
            </a:r>
            <a:r>
              <a:rPr lang="en-US" dirty="0"/>
              <a:t> pour </a:t>
            </a:r>
            <a:r>
              <a:rPr lang="en-US" dirty="0" err="1"/>
              <a:t>l’unification</a:t>
            </a:r>
            <a:r>
              <a:rPr lang="en-US" dirty="0"/>
              <a:t> a la Dale Miller.</a:t>
            </a:r>
          </a:p>
          <a:p>
            <a:endParaRPr lang="en-US" dirty="0"/>
          </a:p>
          <a:p>
            <a:pPr algn="l"/>
            <a:r>
              <a:rPr lang="fr-FR" sz="1800" b="0" i="0" u="none" strike="noStrike" baseline="0" dirty="0">
                <a:latin typeface="CMR10"/>
              </a:rPr>
              <a:t>program </a:t>
            </a:r>
            <a:r>
              <a:rPr lang="fr-FR" sz="1800" b="0" i="0" u="none" strike="noStrike" baseline="0" dirty="0" err="1">
                <a:latin typeface="CMR10"/>
              </a:rPr>
              <a:t>synthesis</a:t>
            </a:r>
            <a:r>
              <a:rPr lang="fr-FR" sz="1800" b="0" i="0" u="none" strike="noStrike" baseline="0" dirty="0">
                <a:latin typeface="CMR10"/>
              </a:rPr>
              <a:t> [9], program</a:t>
            </a:r>
          </a:p>
          <a:p>
            <a:pPr algn="l"/>
            <a:r>
              <a:rPr lang="fr-FR" sz="1800" b="0" i="0" u="none" strike="noStrike" baseline="0" dirty="0" err="1">
                <a:latin typeface="CMR10"/>
              </a:rPr>
              <a:t>verication</a:t>
            </a:r>
            <a:r>
              <a:rPr lang="fr-FR" sz="1800" b="0" i="0" u="none" strike="noStrike" baseline="0" dirty="0">
                <a:latin typeface="CMR10"/>
              </a:rPr>
              <a:t> [10]</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138926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 </a:t>
            </a:r>
            <a:r>
              <a:rPr lang="en-US" dirty="0" err="1"/>
              <a:t>autre</a:t>
            </a:r>
            <a:r>
              <a:rPr lang="en-US" dirty="0"/>
              <a:t> aspect de </a:t>
            </a:r>
            <a:r>
              <a:rPr lang="en-US" dirty="0" err="1"/>
              <a:t>mon</a:t>
            </a:r>
            <a:r>
              <a:rPr lang="en-US" dirty="0"/>
              <a:t> </a:t>
            </a:r>
            <a:r>
              <a:rPr lang="en-US" dirty="0" err="1"/>
              <a:t>projet</a:t>
            </a:r>
            <a:r>
              <a:rPr lang="en-US" dirty="0"/>
              <a:t> de </a:t>
            </a:r>
            <a:r>
              <a:rPr lang="en-US" dirty="0" err="1"/>
              <a:t>recerche</a:t>
            </a:r>
            <a:r>
              <a:rPr lang="en-US" dirty="0"/>
              <a:t> </a:t>
            </a:r>
            <a:r>
              <a:rPr lang="en-US" dirty="0" err="1"/>
              <a:t>concerne</a:t>
            </a:r>
            <a:r>
              <a:rPr lang="en-US" dirty="0"/>
              <a:t> </a:t>
            </a:r>
            <a:r>
              <a:rPr lang="en-US" dirty="0" err="1"/>
              <a:t>l’ergonomie</a:t>
            </a:r>
            <a:r>
              <a:rPr lang="en-US" dirty="0"/>
              <a:t> des </a:t>
            </a:r>
            <a:r>
              <a:rPr lang="en-US" dirty="0" err="1"/>
              <a:t>assistatns</a:t>
            </a:r>
            <a:r>
              <a:rPr lang="en-US" dirty="0"/>
              <a:t> d e </a:t>
            </a:r>
            <a:r>
              <a:rPr lang="en-US" dirty="0" err="1"/>
              <a:t>rpeuve</a:t>
            </a:r>
            <a:r>
              <a:rPr lang="en-US" dirty="0"/>
              <a:t> Malgré le fait que des assistants de prevue </a:t>
            </a:r>
            <a:r>
              <a:rPr lang="en-US" dirty="0" err="1"/>
              <a:t>tels</a:t>
            </a:r>
            <a:r>
              <a:rPr lang="en-US" dirty="0"/>
              <a:t> que Coq </a:t>
            </a:r>
            <a:r>
              <a:rPr lang="en-US" dirty="0" err="1"/>
              <a:t>existe</a:t>
            </a:r>
            <a:r>
              <a:rPr lang="en-US" dirty="0"/>
              <a:t> </a:t>
            </a:r>
            <a:r>
              <a:rPr lang="en-US" dirty="0" err="1"/>
              <a:t>depuis</a:t>
            </a:r>
            <a:r>
              <a:rPr lang="en-US" dirty="0"/>
              <a:t> 40 </a:t>
            </a:r>
            <a:r>
              <a:rPr lang="en-US" dirty="0" err="1"/>
              <a:t>ans</a:t>
            </a:r>
            <a:r>
              <a:rPr lang="en-US" dirty="0"/>
              <a:t>, la </a:t>
            </a:r>
            <a:r>
              <a:rPr lang="en-US" dirty="0" err="1"/>
              <a:t>mécanisation</a:t>
            </a:r>
            <a:r>
              <a:rPr lang="en-US" dirty="0"/>
              <a:t> </a:t>
            </a:r>
            <a:r>
              <a:rPr lang="en-US" dirty="0" err="1"/>
              <a:t>reste</a:t>
            </a:r>
            <a:r>
              <a:rPr lang="en-US" dirty="0"/>
              <a:t> </a:t>
            </a:r>
            <a:r>
              <a:rPr lang="en-US" dirty="0" err="1"/>
              <a:t>fastidieuse</a:t>
            </a:r>
            <a:r>
              <a:rPr lang="en-US" dirty="0"/>
              <a:t>, et </a:t>
            </a:r>
            <a:r>
              <a:rPr lang="en-US" dirty="0" err="1"/>
              <a:t>requiert</a:t>
            </a:r>
            <a:r>
              <a:rPr lang="en-US" dirty="0"/>
              <a:t> </a:t>
            </a:r>
            <a:r>
              <a:rPr lang="en-US" dirty="0" err="1"/>
              <a:t>une</a:t>
            </a:r>
            <a:r>
              <a:rPr lang="en-US" dirty="0"/>
              <a:t> expertise. Ce qui </a:t>
            </a:r>
            <a:r>
              <a:rPr lang="en-US" dirty="0" err="1"/>
              <a:t>explique</a:t>
            </a:r>
            <a:r>
              <a:rPr lang="en-US" dirty="0"/>
              <a:t> </a:t>
            </a:r>
            <a:r>
              <a:rPr lang="en-US" dirty="0" err="1"/>
              <a:t>pourquoi</a:t>
            </a:r>
            <a:r>
              <a:rPr lang="en-US" dirty="0"/>
              <a:t> la certification de </a:t>
            </a:r>
            <a:r>
              <a:rPr lang="en-US" dirty="0" err="1"/>
              <a:t>compilateur</a:t>
            </a:r>
            <a:r>
              <a:rPr lang="en-US" dirty="0"/>
              <a:t> </a:t>
            </a:r>
            <a:r>
              <a:rPr lang="en-US" dirty="0" err="1"/>
              <a:t>reste</a:t>
            </a:r>
            <a:r>
              <a:rPr lang="en-US" dirty="0"/>
              <a:t> encore difficile et </a:t>
            </a:r>
            <a:r>
              <a:rPr lang="en-US" dirty="0" err="1"/>
              <a:t>reste</a:t>
            </a:r>
            <a:r>
              <a:rPr lang="en-US" dirty="0"/>
              <a:t> un exploit </a:t>
            </a:r>
            <a:r>
              <a:rPr lang="en-US" dirty="0" err="1"/>
              <a:t>technologique</a:t>
            </a:r>
            <a:r>
              <a:rPr lang="en-US" dirty="0"/>
              <a:t>.</a:t>
            </a:r>
          </a:p>
          <a:p>
            <a:r>
              <a:rPr lang="en-US" dirty="0"/>
              <a:t>La raison </a:t>
            </a:r>
            <a:r>
              <a:rPr lang="en-US" dirty="0" err="1"/>
              <a:t>est</a:t>
            </a:r>
            <a:r>
              <a:rPr lang="en-US" dirty="0"/>
              <a:t> </a:t>
            </a:r>
            <a:r>
              <a:rPr lang="en-US" dirty="0" err="1"/>
              <a:t>qu’il</a:t>
            </a:r>
            <a:r>
              <a:rPr lang="en-US" dirty="0"/>
              <a:t> y a un </a:t>
            </a:r>
            <a:r>
              <a:rPr lang="en-US" dirty="0" err="1"/>
              <a:t>écart</a:t>
            </a:r>
            <a:r>
              <a:rPr lang="en-US" dirty="0"/>
              <a:t> important entre …</a:t>
            </a:r>
          </a:p>
          <a:p>
            <a:endParaRPr lang="en-US" dirty="0"/>
          </a:p>
          <a:p>
            <a:r>
              <a:rPr lang="en-US" dirty="0"/>
              <a:t>Sur </a:t>
            </a:r>
            <a:r>
              <a:rPr lang="en-US" dirty="0" err="1"/>
              <a:t>laquelle</a:t>
            </a:r>
            <a:r>
              <a:rPr lang="en-US" dirty="0"/>
              <a:t> je </a:t>
            </a:r>
            <a:r>
              <a:rPr lang="en-US" dirty="0" err="1"/>
              <a:t>compte</a:t>
            </a:r>
            <a:r>
              <a:rPr lang="en-US" dirty="0"/>
              <a:t> </a:t>
            </a:r>
            <a:r>
              <a:rPr lang="en-US" dirty="0" err="1"/>
              <a:t>travaille</a:t>
            </a:r>
            <a:r>
              <a:rPr lang="en-US" dirty="0"/>
              <a:t> et que je </a:t>
            </a:r>
            <a:r>
              <a:rPr lang="en-US" dirty="0" err="1"/>
              <a:t>vais</a:t>
            </a:r>
            <a:r>
              <a:rPr lang="en-US" dirty="0"/>
              <a:t> </a:t>
            </a:r>
            <a:r>
              <a:rPr lang="en-US" dirty="0" err="1"/>
              <a:t>montrer</a:t>
            </a:r>
            <a:r>
              <a:rPr lang="en-US" dirty="0"/>
              <a:t> </a:t>
            </a:r>
            <a:r>
              <a:rPr lang="en-US" dirty="0" err="1"/>
              <a:t>introduire</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773559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Pour </a:t>
            </a:r>
            <a:r>
              <a:rPr lang="en-US" sz="1200" dirty="0" err="1"/>
              <a:t>mon</a:t>
            </a:r>
            <a:r>
              <a:rPr lang="en-US" sz="1200" dirty="0"/>
              <a:t> </a:t>
            </a:r>
            <a:r>
              <a:rPr lang="en-US" sz="1200" dirty="0" err="1"/>
              <a:t>projet</a:t>
            </a:r>
            <a:r>
              <a:rPr lang="en-US" sz="1200" dirty="0"/>
              <a:t> de recherche, </a:t>
            </a:r>
            <a:r>
              <a:rPr lang="en-US" sz="1200" dirty="0" err="1"/>
              <a:t>c’est</a:t>
            </a:r>
            <a:r>
              <a:rPr lang="en-US" sz="1200" dirty="0"/>
              <a:t> </a:t>
            </a:r>
            <a:r>
              <a:rPr lang="en-US" sz="1200" dirty="0" err="1"/>
              <a:t>en</a:t>
            </a:r>
            <a:r>
              <a:rPr lang="en-US" sz="1200" dirty="0"/>
              <a:t> particulier le </a:t>
            </a:r>
            <a:r>
              <a:rPr lang="en-US" sz="1200" dirty="0" err="1"/>
              <a:t>raisonnement</a:t>
            </a:r>
            <a:r>
              <a:rPr lang="en-US" sz="1200" dirty="0"/>
              <a:t> </a:t>
            </a:r>
            <a:r>
              <a:rPr lang="en-US" sz="1200" dirty="0" err="1"/>
              <a:t>diagrammatique</a:t>
            </a:r>
            <a:r>
              <a:rPr lang="en-US" sz="1200" dirty="0"/>
              <a:t> qui rend la </a:t>
            </a:r>
            <a:r>
              <a:rPr lang="en-US" sz="1200" dirty="0" err="1"/>
              <a:t>mécanisation</a:t>
            </a:r>
            <a:r>
              <a:rPr lang="en-US" sz="1200" dirty="0"/>
              <a:t> difficile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Intégrer</a:t>
            </a:r>
            <a:r>
              <a:rPr lang="en-US" sz="1200" dirty="0"/>
              <a:t> le </a:t>
            </a:r>
            <a:r>
              <a:rPr lang="en-US" sz="1200" dirty="0" err="1"/>
              <a:t>raisonnement</a:t>
            </a:r>
            <a:r>
              <a:rPr lang="en-US" sz="1200" dirty="0"/>
              <a:t> </a:t>
            </a:r>
            <a:r>
              <a:rPr lang="en-US" sz="1200" dirty="0" err="1"/>
              <a:t>diagrammatique</a:t>
            </a:r>
            <a:r>
              <a:rPr lang="en-US" sz="1200" dirty="0"/>
              <a:t> dans les assistants de </a:t>
            </a:r>
            <a:r>
              <a:rPr lang="en-US" sz="1200" dirty="0" err="1"/>
              <a:t>preuve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Reduce the gap between </a:t>
            </a:r>
            <a:r>
              <a:rPr lang="en-US" sz="1200" dirty="0" err="1"/>
              <a:t>maths</a:t>
            </a:r>
            <a:r>
              <a:rPr lang="en-US" sz="1200" dirty="0"/>
              <a:t> in proof assistants and non-formalized </a:t>
            </a:r>
            <a:r>
              <a:rPr lang="en-US" sz="1200" dirty="0" err="1"/>
              <a:t>maths</a:t>
            </a:r>
            <a:endParaRPr lang="fr-FR" sz="1200" dirty="0"/>
          </a:p>
          <a:p>
            <a:endParaRPr lang="en-US" dirty="0"/>
          </a:p>
          <a:p>
            <a:r>
              <a:rPr lang="en-US" dirty="0" err="1"/>
              <a:t>C’est</a:t>
            </a:r>
            <a:r>
              <a:rPr lang="en-US" dirty="0"/>
              <a:t> </a:t>
            </a:r>
            <a:r>
              <a:rPr lang="en-US" dirty="0" err="1"/>
              <a:t>une</a:t>
            </a:r>
            <a:r>
              <a:rPr lang="en-US" dirty="0"/>
              <a:t> </a:t>
            </a:r>
            <a:r>
              <a:rPr lang="en-US" dirty="0" err="1"/>
              <a:t>methode</a:t>
            </a:r>
            <a:r>
              <a:rPr lang="en-US" dirty="0"/>
              <a:t> de prevue utilize </a:t>
            </a:r>
            <a:r>
              <a:rPr lang="en-US" dirty="0" err="1"/>
              <a:t>en</a:t>
            </a:r>
            <a:r>
              <a:rPr lang="en-US" dirty="0"/>
              <a:t> </a:t>
            </a:r>
            <a:r>
              <a:rPr lang="en-US" dirty="0" err="1"/>
              <a:t>theorie</a:t>
            </a:r>
            <a:r>
              <a:rPr lang="en-US" dirty="0"/>
              <a:t> des </a:t>
            </a:r>
            <a:r>
              <a:rPr lang="en-US" dirty="0" err="1"/>
              <a:t>categoires</a:t>
            </a:r>
            <a:r>
              <a:rPr lang="en-US" dirty="0"/>
              <a:t> qui </a:t>
            </a:r>
            <a:r>
              <a:rPr lang="en-US" dirty="0" err="1"/>
              <a:t>intervient</a:t>
            </a:r>
            <a:r>
              <a:rPr lang="en-US" dirty="0"/>
              <a:t> dans ma </a:t>
            </a:r>
            <a:r>
              <a:rPr lang="en-US" dirty="0" err="1"/>
              <a:t>recherhce</a:t>
            </a:r>
            <a:endParaRPr lang="en-US" dirty="0"/>
          </a:p>
          <a:p>
            <a:r>
              <a:rPr lang="en-US" dirty="0"/>
              <a:t>Qui </a:t>
            </a:r>
            <a:r>
              <a:rPr lang="en-US" dirty="0" err="1"/>
              <a:t>consiste</a:t>
            </a:r>
            <a:r>
              <a:rPr lang="en-US" dirty="0"/>
              <a:t> a </a:t>
            </a:r>
            <a:r>
              <a:rPr lang="en-US" dirty="0" err="1"/>
              <a:t>represente</a:t>
            </a:r>
            <a:r>
              <a:rPr lang="en-US" dirty="0"/>
              <a:t> </a:t>
            </a:r>
            <a:r>
              <a:rPr lang="en-US" dirty="0" err="1"/>
              <a:t>une</a:t>
            </a:r>
            <a:r>
              <a:rPr lang="en-US" dirty="0"/>
              <a:t> equation </a:t>
            </a:r>
            <a:r>
              <a:rPr lang="en-US" dirty="0" err="1"/>
              <a:t>qu’on</a:t>
            </a:r>
            <a:r>
              <a:rPr lang="en-US" dirty="0"/>
              <a:t> </a:t>
            </a:r>
            <a:r>
              <a:rPr lang="en-US" dirty="0" err="1"/>
              <a:t>souhaite</a:t>
            </a:r>
            <a:r>
              <a:rPr lang="en-US" dirty="0"/>
              <a:t> </a:t>
            </a:r>
            <a:r>
              <a:rPr lang="en-US" dirty="0" err="1"/>
              <a:t>demontrer</a:t>
            </a:r>
            <a:r>
              <a:rPr lang="en-US" dirty="0"/>
              <a:t> sous la </a:t>
            </a:r>
            <a:r>
              <a:rPr lang="en-US" dirty="0" err="1"/>
              <a:t>forme</a:t>
            </a:r>
            <a:r>
              <a:rPr lang="en-US" dirty="0"/>
              <a:t> de </a:t>
            </a:r>
            <a:r>
              <a:rPr lang="en-US" dirty="0" err="1"/>
              <a:t>diagramme</a:t>
            </a:r>
            <a:r>
              <a:rPr lang="en-US" dirty="0"/>
              <a:t> a completer, </a:t>
            </a:r>
            <a:r>
              <a:rPr lang="en-US" dirty="0" err="1"/>
              <a:t>ce</a:t>
            </a:r>
            <a:r>
              <a:rPr lang="en-US" dirty="0"/>
              <a:t> qui </a:t>
            </a:r>
            <a:r>
              <a:rPr lang="en-US" dirty="0" err="1"/>
              <a:t>suggere</a:t>
            </a:r>
            <a:r>
              <a:rPr lang="en-US" dirty="0"/>
              <a:t> </a:t>
            </a:r>
            <a:r>
              <a:rPr lang="en-US" dirty="0" err="1"/>
              <a:t>naturellement</a:t>
            </a:r>
            <a:r>
              <a:rPr lang="en-US" dirty="0"/>
              <a:t> les </a:t>
            </a:r>
            <a:r>
              <a:rPr lang="en-US" dirty="0" err="1"/>
              <a:t>etapes</a:t>
            </a:r>
            <a:r>
              <a:rPr lang="en-US" dirty="0"/>
              <a:t> </a:t>
            </a:r>
            <a:r>
              <a:rPr lang="en-US" dirty="0" err="1"/>
              <a:t>intermediaires</a:t>
            </a:r>
            <a:r>
              <a:rPr lang="en-US" dirty="0"/>
              <a:t> dans la construction de la prevue.</a:t>
            </a:r>
          </a:p>
          <a:p>
            <a:endParaRPr lang="en-US" dirty="0"/>
          </a:p>
          <a:p>
            <a:r>
              <a:rPr lang="en-US" dirty="0"/>
              <a:t>On part </a:t>
            </a:r>
            <a:r>
              <a:rPr lang="en-US" dirty="0" err="1"/>
              <a:t>d’une</a:t>
            </a:r>
            <a:r>
              <a:rPr lang="en-US" dirty="0"/>
              <a:t> </a:t>
            </a:r>
            <a:r>
              <a:rPr lang="en-US" dirty="0" err="1"/>
              <a:t>forme</a:t>
            </a:r>
            <a:r>
              <a:rPr lang="en-US" dirty="0"/>
              <a:t> </a:t>
            </a:r>
            <a:r>
              <a:rPr lang="en-US" dirty="0" err="1"/>
              <a:t>exterieur</a:t>
            </a:r>
            <a:r>
              <a:rPr lang="en-US" dirty="0"/>
              <a:t> et on </a:t>
            </a:r>
            <a:r>
              <a:rPr lang="en-US" dirty="0" err="1"/>
              <a:t>essaie</a:t>
            </a:r>
            <a:r>
              <a:rPr lang="en-US" dirty="0"/>
              <a:t> de la </a:t>
            </a:r>
            <a:r>
              <a:rPr lang="en-US" dirty="0" err="1"/>
              <a:t>remplir</a:t>
            </a:r>
            <a:r>
              <a:rPr lang="en-US" dirty="0"/>
              <a:t> </a:t>
            </a:r>
            <a:r>
              <a:rPr lang="en-US" dirty="0" err="1"/>
              <a:t>progressivement</a:t>
            </a:r>
            <a:endParaRPr lang="en-US" dirty="0"/>
          </a:p>
          <a:p>
            <a:r>
              <a:rPr lang="en-US" dirty="0"/>
              <a:t>De le completer </a:t>
            </a:r>
            <a:r>
              <a:rPr lang="en-US" dirty="0" err="1"/>
              <a:t>afin</a:t>
            </a:r>
            <a:r>
              <a:rPr lang="en-US" dirty="0"/>
              <a:t> </a:t>
            </a:r>
            <a:r>
              <a:rPr lang="en-US" dirty="0" err="1"/>
              <a:t>d’obtenir</a:t>
            </a:r>
            <a:r>
              <a:rPr lang="en-US" dirty="0"/>
              <a:t> </a:t>
            </a:r>
            <a:r>
              <a:rPr lang="en-US" dirty="0" err="1"/>
              <a:t>une</a:t>
            </a:r>
            <a:r>
              <a:rPr lang="en-US" dirty="0"/>
              <a:t> prevue </a:t>
            </a:r>
            <a:r>
              <a:rPr lang="en-US" dirty="0" err="1"/>
              <a:t>en</a:t>
            </a:r>
            <a:r>
              <a:rPr lang="en-US" dirty="0"/>
              <a:t> </a:t>
            </a:r>
            <a:r>
              <a:rPr lang="en-US" dirty="0" err="1"/>
              <a:t>composant</a:t>
            </a:r>
            <a:r>
              <a:rPr lang="en-US" dirty="0"/>
              <a:t> les faces</a:t>
            </a:r>
          </a:p>
          <a:p>
            <a:r>
              <a:rPr lang="en-US" dirty="0" err="1"/>
              <a:t>Cette</a:t>
            </a:r>
            <a:r>
              <a:rPr lang="en-US" dirty="0"/>
              <a:t> representation </a:t>
            </a:r>
            <a:r>
              <a:rPr lang="en-US" dirty="0" err="1"/>
              <a:t>diagrammatique</a:t>
            </a:r>
            <a:r>
              <a:rPr lang="en-US" dirty="0"/>
              <a:t> </a:t>
            </a:r>
            <a:r>
              <a:rPr lang="en-US" dirty="0" err="1"/>
              <a:t>suggere</a:t>
            </a:r>
            <a:r>
              <a:rPr lang="en-US" dirty="0"/>
              <a:t> </a:t>
            </a:r>
            <a:r>
              <a:rPr lang="en-US" dirty="0" err="1"/>
              <a:t>naturellement</a:t>
            </a:r>
            <a:r>
              <a:rPr lang="en-US" dirty="0"/>
              <a:t> des </a:t>
            </a:r>
            <a:r>
              <a:rPr lang="en-US" dirty="0" err="1"/>
              <a:t>etapes</a:t>
            </a:r>
            <a:r>
              <a:rPr lang="en-US" dirty="0"/>
              <a:t> </a:t>
            </a:r>
            <a:r>
              <a:rPr lang="en-US" dirty="0" err="1"/>
              <a:t>intermediaires</a:t>
            </a:r>
            <a:r>
              <a:rPr lang="en-US" dirty="0"/>
              <a:t> dans la construction de </a:t>
            </a:r>
            <a:r>
              <a:rPr lang="en-US" dirty="0" err="1"/>
              <a:t>lapreuve</a:t>
            </a:r>
            <a:endParaRPr lang="en-US" dirty="0"/>
          </a:p>
          <a:p>
            <a:endParaRPr lang="en-US" dirty="0"/>
          </a:p>
          <a:p>
            <a:r>
              <a:rPr lang="en-US" dirty="0"/>
              <a:t>Le pb </a:t>
            </a:r>
            <a:r>
              <a:rPr lang="en-US" dirty="0" err="1"/>
              <a:t>c’est</a:t>
            </a:r>
            <a:r>
              <a:rPr lang="en-US" dirty="0"/>
              <a:t> que </a:t>
            </a:r>
            <a:r>
              <a:rPr lang="en-US" dirty="0" err="1"/>
              <a:t>ce</a:t>
            </a:r>
            <a:r>
              <a:rPr lang="en-US" dirty="0"/>
              <a:t> type de </a:t>
            </a:r>
            <a:r>
              <a:rPr lang="en-US" dirty="0" err="1"/>
              <a:t>raisonnement</a:t>
            </a:r>
            <a:r>
              <a:rPr lang="en-US" dirty="0"/>
              <a:t> </a:t>
            </a:r>
            <a:r>
              <a:rPr lang="en-US" dirty="0" err="1"/>
              <a:t>n’est</a:t>
            </a:r>
            <a:r>
              <a:rPr lang="en-US" dirty="0"/>
              <a:t> pas disponible dans les assistants de prevue </a:t>
            </a:r>
            <a:r>
              <a:rPr lang="en-US" dirty="0" err="1"/>
              <a:t>puisque</a:t>
            </a:r>
            <a:r>
              <a:rPr lang="en-US" dirty="0"/>
              <a:t> </a:t>
            </a:r>
            <a:r>
              <a:rPr lang="en-US" dirty="0" err="1"/>
              <a:t>ceux</a:t>
            </a:r>
            <a:r>
              <a:rPr lang="en-US" dirty="0"/>
              <a:t> ci </a:t>
            </a:r>
            <a:r>
              <a:rPr lang="en-US" dirty="0" err="1"/>
              <a:t>sont</a:t>
            </a:r>
            <a:r>
              <a:rPr lang="en-US" dirty="0"/>
              <a:t> bases sur du </a:t>
            </a:r>
            <a:r>
              <a:rPr lang="en-US" dirty="0" err="1"/>
              <a:t>texte</a:t>
            </a:r>
            <a:r>
              <a:rPr lang="en-US" dirty="0"/>
              <a:t>.</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784528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J’ai</a:t>
            </a:r>
            <a:r>
              <a:rPr lang="en-US" dirty="0"/>
              <a:t> déjà fait </a:t>
            </a:r>
            <a:r>
              <a:rPr lang="en-US" dirty="0" err="1"/>
              <a:t>une</a:t>
            </a:r>
            <a:r>
              <a:rPr lang="en-US" dirty="0"/>
              <a:t> première étape dans </a:t>
            </a:r>
            <a:r>
              <a:rPr lang="en-US" dirty="0" err="1"/>
              <a:t>cette</a:t>
            </a:r>
            <a:r>
              <a:rPr lang="en-US" dirty="0"/>
              <a:t> direction </a:t>
            </a:r>
            <a:r>
              <a:rPr lang="en-US" dirty="0" err="1"/>
              <a:t>en</a:t>
            </a:r>
            <a:r>
              <a:rPr lang="en-US" dirty="0"/>
              <a:t> </a:t>
            </a:r>
            <a:r>
              <a:rPr lang="en-US" dirty="0" err="1"/>
              <a:t>implémentant</a:t>
            </a:r>
            <a:r>
              <a:rPr lang="en-US" dirty="0"/>
              <a:t> un </a:t>
            </a:r>
            <a:r>
              <a:rPr lang="en-US" dirty="0" err="1"/>
              <a:t>éditeur</a:t>
            </a:r>
            <a:r>
              <a:rPr lang="en-US" dirty="0"/>
              <a:t> de </a:t>
            </a:r>
            <a:r>
              <a:rPr lang="en-US" dirty="0" err="1"/>
              <a:t>diagrammant</a:t>
            </a:r>
            <a:r>
              <a:rPr lang="en-US" dirty="0"/>
              <a:t> </a:t>
            </a:r>
            <a:r>
              <a:rPr lang="en-US" dirty="0" err="1"/>
              <a:t>permettant</a:t>
            </a:r>
            <a:r>
              <a:rPr lang="en-US" dirty="0"/>
              <a:t> </a:t>
            </a:r>
            <a:r>
              <a:rPr lang="en-US" dirty="0" err="1"/>
              <a:t>d’une</a:t>
            </a:r>
            <a:r>
              <a:rPr lang="en-US" dirty="0"/>
              <a:t> part </a:t>
            </a:r>
            <a:r>
              <a:rPr lang="en-US" dirty="0" err="1"/>
              <a:t>d’affiche</a:t>
            </a:r>
            <a:r>
              <a:rPr lang="en-US" dirty="0"/>
              <a:t> des </a:t>
            </a:r>
            <a:r>
              <a:rPr lang="en-US" dirty="0" err="1"/>
              <a:t>énoncés</a:t>
            </a:r>
            <a:r>
              <a:rPr lang="en-US" dirty="0"/>
              <a:t> </a:t>
            </a:r>
            <a:r>
              <a:rPr lang="en-US" dirty="0" err="1"/>
              <a:t>catégoriques</a:t>
            </a:r>
            <a:r>
              <a:rPr lang="en-US" dirty="0"/>
              <a:t> </a:t>
            </a:r>
            <a:r>
              <a:rPr lang="en-US" dirty="0" err="1"/>
              <a:t>issus</a:t>
            </a:r>
            <a:r>
              <a:rPr lang="en-US" dirty="0"/>
              <a:t> de </a:t>
            </a:r>
            <a:r>
              <a:rPr lang="en-US" dirty="0" err="1"/>
              <a:t>l’assistant</a:t>
            </a:r>
            <a:r>
              <a:rPr lang="en-US" dirty="0"/>
              <a:t> de prevue Coq sous </a:t>
            </a:r>
            <a:r>
              <a:rPr lang="en-US" dirty="0" err="1"/>
              <a:t>forme</a:t>
            </a:r>
            <a:r>
              <a:rPr lang="en-US" dirty="0"/>
              <a:t> d’un </a:t>
            </a:r>
            <a:r>
              <a:rPr lang="en-US" dirty="0" err="1"/>
              <a:t>diagramme</a:t>
            </a:r>
            <a:r>
              <a:rPr lang="en-US" dirty="0"/>
              <a:t> et </a:t>
            </a:r>
            <a:r>
              <a:rPr lang="en-US" dirty="0" err="1"/>
              <a:t>d’autre</a:t>
            </a:r>
            <a:r>
              <a:rPr lang="en-US" dirty="0"/>
              <a:t> part de </a:t>
            </a:r>
            <a:r>
              <a:rPr lang="en-US" dirty="0" err="1"/>
              <a:t>générer</a:t>
            </a:r>
            <a:r>
              <a:rPr lang="en-US" dirty="0"/>
              <a:t> un </a:t>
            </a:r>
            <a:r>
              <a:rPr lang="en-US" dirty="0" err="1"/>
              <a:t>squelette</a:t>
            </a:r>
            <a:r>
              <a:rPr lang="en-US" dirty="0"/>
              <a:t> de prevue </a:t>
            </a:r>
            <a:r>
              <a:rPr lang="en-US" dirty="0" err="1"/>
              <a:t>méanié</a:t>
            </a:r>
            <a:r>
              <a:rPr lang="en-US" dirty="0"/>
              <a:t> à </a:t>
            </a:r>
            <a:r>
              <a:rPr lang="en-US" dirty="0" err="1"/>
              <a:t>partir</a:t>
            </a:r>
            <a:r>
              <a:rPr lang="en-US" dirty="0"/>
              <a:t> d’un </a:t>
            </a:r>
            <a:r>
              <a:rPr lang="en-US" dirty="0" err="1"/>
              <a:t>diagramme</a:t>
            </a:r>
            <a:r>
              <a:rPr lang="en-US" dirty="0"/>
              <a:t> </a:t>
            </a:r>
            <a:r>
              <a:rPr lang="en-US" dirty="0" err="1"/>
              <a:t>déssiné</a:t>
            </a:r>
            <a:r>
              <a:rPr lang="en-US" dirty="0"/>
              <a:t>, </a:t>
            </a:r>
            <a:r>
              <a:rPr lang="en-US" dirty="0" err="1"/>
              <a:t>en</a:t>
            </a:r>
            <a:r>
              <a:rPr lang="en-US" dirty="0"/>
              <a:t> </a:t>
            </a:r>
            <a:r>
              <a:rPr lang="en-US" dirty="0" err="1"/>
              <a:t>laissant</a:t>
            </a:r>
            <a:r>
              <a:rPr lang="en-US" dirty="0"/>
              <a:t> à </a:t>
            </a:r>
            <a:r>
              <a:rPr lang="en-US" dirty="0" err="1"/>
              <a:t>l’utilisateur</a:t>
            </a:r>
            <a:r>
              <a:rPr lang="en-US" dirty="0"/>
              <a:t> le </a:t>
            </a:r>
            <a:r>
              <a:rPr lang="en-US" dirty="0" err="1"/>
              <a:t>soin</a:t>
            </a:r>
            <a:r>
              <a:rPr lang="en-US" dirty="0"/>
              <a:t> de </a:t>
            </a:r>
            <a:r>
              <a:rPr lang="en-US" dirty="0" err="1"/>
              <a:t>combler</a:t>
            </a:r>
            <a:r>
              <a:rPr lang="en-US" dirty="0"/>
              <a:t> les </a:t>
            </a:r>
            <a:r>
              <a:rPr lang="en-US" dirty="0" err="1"/>
              <a:t>trous</a:t>
            </a:r>
            <a:r>
              <a:rPr lang="en-US" dirty="0"/>
              <a:t> dans </a:t>
            </a:r>
            <a:r>
              <a:rPr lang="en-US" dirty="0" err="1"/>
              <a:t>cette</a:t>
            </a:r>
            <a:r>
              <a:rPr lang="en-US" dirty="0"/>
              <a:t> </a:t>
            </a:r>
            <a:r>
              <a:rPr lang="en-US" dirty="0" err="1"/>
              <a:t>preueve</a:t>
            </a:r>
            <a:r>
              <a:rPr lang="en-US" dirty="0"/>
              <a:t>.</a:t>
            </a:r>
          </a:p>
          <a:p>
            <a:endParaRPr lang="en-US" dirty="0"/>
          </a:p>
          <a:p>
            <a:r>
              <a:rPr lang="en-US" dirty="0" err="1"/>
              <a:t>Cet</a:t>
            </a:r>
            <a:r>
              <a:rPr lang="en-US" dirty="0"/>
              <a:t> </a:t>
            </a:r>
            <a:r>
              <a:rPr lang="en-US" dirty="0" err="1"/>
              <a:t>editeur</a:t>
            </a:r>
            <a:r>
              <a:rPr lang="en-US" dirty="0"/>
              <a:t> a attire </a:t>
            </a:r>
            <a:r>
              <a:rPr lang="en-US" dirty="0" err="1"/>
              <a:t>l’attention</a:t>
            </a:r>
            <a:r>
              <a:rPr lang="en-US" dirty="0"/>
              <a:t> de Nicolas Behr a </a:t>
            </a:r>
            <a:r>
              <a:rPr lang="en-US" dirty="0" err="1"/>
              <a:t>l’IRIF</a:t>
            </a:r>
            <a:r>
              <a:rPr lang="en-US" dirty="0"/>
              <a:t> et </a:t>
            </a:r>
            <a:r>
              <a:rPr lang="en-US" dirty="0" err="1"/>
              <a:t>j’ai</a:t>
            </a:r>
            <a:r>
              <a:rPr lang="en-US" dirty="0"/>
              <a:t> </a:t>
            </a:r>
            <a:r>
              <a:rPr lang="en-US" dirty="0" err="1"/>
              <a:t>ainsi</a:t>
            </a:r>
            <a:r>
              <a:rPr lang="en-US" dirty="0"/>
              <a:t> participle a la redaction du </a:t>
            </a:r>
            <a:r>
              <a:rPr lang="en-US" dirty="0" err="1"/>
              <a:t>projet</a:t>
            </a:r>
            <a:r>
              <a:rPr lang="en-US" dirty="0"/>
              <a:t> ANR </a:t>
            </a:r>
            <a:r>
              <a:rPr lang="en-US" dirty="0" err="1"/>
              <a:t>Coreact</a:t>
            </a:r>
            <a:r>
              <a:rPr lang="en-US" dirty="0"/>
              <a:t> don’t il </a:t>
            </a:r>
            <a:r>
              <a:rPr lang="en-US" dirty="0" err="1"/>
              <a:t>est</a:t>
            </a:r>
            <a:r>
              <a:rPr lang="en-US" dirty="0"/>
              <a:t> le </a:t>
            </a:r>
            <a:r>
              <a:rPr lang="en-US" dirty="0" err="1"/>
              <a:t>porteur</a:t>
            </a:r>
            <a:r>
              <a:rPr lang="en-US" dirty="0"/>
              <a:t> de </a:t>
            </a:r>
            <a:r>
              <a:rPr lang="en-US" dirty="0" err="1"/>
              <a:t>projet</a:t>
            </a:r>
            <a:r>
              <a:rPr lang="en-US" dirty="0"/>
              <a:t>, </a:t>
            </a:r>
          </a:p>
          <a:p>
            <a:r>
              <a:rPr lang="en-US" dirty="0" err="1"/>
              <a:t>L’objectif</a:t>
            </a:r>
            <a:r>
              <a:rPr lang="en-US" dirty="0"/>
              <a:t> </a:t>
            </a:r>
            <a:r>
              <a:rPr lang="en-US" dirty="0" err="1"/>
              <a:t>est</a:t>
            </a:r>
            <a:r>
              <a:rPr lang="en-US" dirty="0"/>
              <a:t> de developer </a:t>
            </a:r>
            <a:r>
              <a:rPr lang="en-US" dirty="0" err="1"/>
              <a:t>une</a:t>
            </a:r>
            <a:r>
              <a:rPr lang="en-US" dirty="0"/>
              <a:t> </a:t>
            </a:r>
            <a:r>
              <a:rPr lang="en-US" dirty="0" err="1"/>
              <a:t>methodologie</a:t>
            </a:r>
            <a:r>
              <a:rPr lang="en-US" dirty="0"/>
              <a:t> pour le </a:t>
            </a:r>
            <a:r>
              <a:rPr lang="en-US" dirty="0" err="1"/>
              <a:t>raisonnement</a:t>
            </a:r>
            <a:r>
              <a:rPr lang="en-US" dirty="0"/>
              <a:t> </a:t>
            </a:r>
            <a:r>
              <a:rPr lang="en-US" dirty="0" err="1"/>
              <a:t>diagrammatique</a:t>
            </a:r>
            <a:r>
              <a:rPr lang="en-US" dirty="0"/>
              <a:t> </a:t>
            </a:r>
            <a:r>
              <a:rPr lang="en-US" dirty="0" err="1"/>
              <a:t>en</a:t>
            </a:r>
            <a:r>
              <a:rPr lang="en-US" dirty="0"/>
              <a:t> Coq </a:t>
            </a:r>
            <a:r>
              <a:rPr lang="en-US" dirty="0" err="1"/>
              <a:t>en</a:t>
            </a:r>
            <a:r>
              <a:rPr lang="en-US" dirty="0"/>
              <a:t> </a:t>
            </a:r>
            <a:r>
              <a:rPr lang="en-US" dirty="0" err="1"/>
              <a:t>s’appuyant</a:t>
            </a:r>
            <a:r>
              <a:rPr lang="en-US" dirty="0"/>
              <a:t> sur </a:t>
            </a:r>
            <a:r>
              <a:rPr lang="en-US" dirty="0" err="1"/>
              <a:t>mon</a:t>
            </a:r>
            <a:r>
              <a:rPr lang="en-US" dirty="0"/>
              <a:t> </a:t>
            </a:r>
            <a:r>
              <a:rPr lang="en-US" dirty="0" err="1"/>
              <a:t>logicle</a:t>
            </a:r>
            <a:r>
              <a:rPr lang="en-US" dirty="0"/>
              <a:t>.</a:t>
            </a:r>
          </a:p>
          <a:p>
            <a:r>
              <a:rPr lang="en-US" dirty="0"/>
              <a:t>Plus </a:t>
            </a:r>
            <a:r>
              <a:rPr lang="en-US" dirty="0" err="1"/>
              <a:t>concretement</a:t>
            </a:r>
            <a:r>
              <a:rPr lang="en-US" dirty="0"/>
              <a:t>, je </a:t>
            </a:r>
            <a:r>
              <a:rPr lang="en-US" dirty="0" err="1"/>
              <a:t>souhaiterais</a:t>
            </a:r>
            <a:r>
              <a:rPr lang="en-US" dirty="0"/>
              <a:t> proposer </a:t>
            </a:r>
            <a:r>
              <a:rPr lang="en-US" dirty="0" err="1"/>
              <a:t>une</a:t>
            </a:r>
            <a:r>
              <a:rPr lang="en-US" dirty="0"/>
              <a:t> </a:t>
            </a:r>
            <a:r>
              <a:rPr lang="en-US" dirty="0" err="1"/>
              <a:t>bibliotheques</a:t>
            </a:r>
            <a:r>
              <a:rPr lang="en-US" dirty="0"/>
              <a:t> de </a:t>
            </a:r>
            <a:r>
              <a:rPr lang="en-US" dirty="0" err="1"/>
              <a:t>tactiques</a:t>
            </a:r>
            <a:r>
              <a:rPr lang="en-US" dirty="0"/>
              <a:t> </a:t>
            </a:r>
            <a:r>
              <a:rPr lang="en-US" dirty="0" err="1"/>
              <a:t>grpahiques</a:t>
            </a:r>
            <a:r>
              <a:rPr lang="en-US" dirty="0"/>
              <a:t> </a:t>
            </a:r>
            <a:r>
              <a:rPr lang="en-US" dirty="0" err="1"/>
              <a:t>permettant</a:t>
            </a:r>
            <a:r>
              <a:rPr lang="en-US" dirty="0"/>
              <a:t> de completer les </a:t>
            </a:r>
            <a:r>
              <a:rPr lang="en-US" dirty="0" err="1"/>
              <a:t>trous</a:t>
            </a:r>
            <a:r>
              <a:rPr lang="en-US" dirty="0"/>
              <a:t> </a:t>
            </a:r>
            <a:r>
              <a:rPr lang="en-US" dirty="0" err="1"/>
              <a:t>en</a:t>
            </a:r>
            <a:r>
              <a:rPr lang="en-US" dirty="0"/>
              <a:t> </a:t>
            </a:r>
            <a:r>
              <a:rPr lang="en-US" dirty="0" err="1"/>
              <a:t>raisonnement</a:t>
            </a:r>
            <a:r>
              <a:rPr lang="en-US" dirty="0"/>
              <a:t> au maximum dans </a:t>
            </a:r>
            <a:r>
              <a:rPr lang="en-US" dirty="0" err="1"/>
              <a:t>l’editeur</a:t>
            </a:r>
            <a:r>
              <a:rPr lang="en-US" dirty="0"/>
              <a:t> </a:t>
            </a:r>
            <a:r>
              <a:rPr lang="en-US" dirty="0" err="1"/>
              <a:t>plutot</a:t>
            </a:r>
            <a:r>
              <a:rPr lang="en-US" dirty="0"/>
              <a:t> que dans coq.</a:t>
            </a:r>
          </a:p>
          <a:p>
            <a:endParaRPr lang="en-US" dirty="0"/>
          </a:p>
          <a:p>
            <a:r>
              <a:rPr lang="en-US" dirty="0"/>
              <a:t>Je </a:t>
            </a:r>
            <a:r>
              <a:rPr lang="en-US" dirty="0" err="1"/>
              <a:t>compte</a:t>
            </a:r>
            <a:r>
              <a:rPr lang="en-US" dirty="0"/>
              <a:t> utilizer </a:t>
            </a:r>
            <a:r>
              <a:rPr lang="en-US" dirty="0" err="1"/>
              <a:t>cet</a:t>
            </a:r>
            <a:r>
              <a:rPr lang="en-US" dirty="0"/>
              <a:t> </a:t>
            </a:r>
            <a:r>
              <a:rPr lang="en-US" dirty="0" err="1"/>
              <a:t>outil</a:t>
            </a:r>
            <a:r>
              <a:rPr lang="en-US" dirty="0"/>
              <a:t> dans </a:t>
            </a:r>
            <a:r>
              <a:rPr lang="en-US" dirty="0" err="1"/>
              <a:t>mes</a:t>
            </a:r>
            <a:r>
              <a:rPr lang="en-US" dirty="0"/>
              <a:t> divers </a:t>
            </a:r>
            <a:r>
              <a:rPr lang="en-US" dirty="0" err="1"/>
              <a:t>pojrets</a:t>
            </a:r>
            <a:r>
              <a:rPr lang="en-US" dirty="0"/>
              <a:t> de </a:t>
            </a:r>
            <a:r>
              <a:rPr lang="en-US" dirty="0" err="1"/>
              <a:t>mecanisation</a:t>
            </a:r>
            <a:r>
              <a:rPr lang="en-US" dirty="0"/>
              <a:t> </a:t>
            </a:r>
            <a:r>
              <a:rPr lang="en-US" dirty="0" err="1"/>
              <a:t>comme</a:t>
            </a:r>
            <a:r>
              <a:rPr lang="en-US" dirty="0"/>
              <a:t> par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J’ai</a:t>
            </a:r>
            <a:r>
              <a:rPr lang="en-US" dirty="0"/>
              <a:t> </a:t>
            </a:r>
            <a:r>
              <a:rPr lang="en-US" dirty="0" err="1"/>
              <a:t>participé</a:t>
            </a:r>
            <a:r>
              <a:rPr lang="en-US" dirty="0"/>
              <a:t> à la redaction du </a:t>
            </a:r>
            <a:r>
              <a:rPr lang="en-US" dirty="0" err="1"/>
              <a:t>projet</a:t>
            </a:r>
            <a:r>
              <a:rPr lang="en-US" dirty="0"/>
              <a:t> ANR </a:t>
            </a:r>
            <a:r>
              <a:rPr lang="en-US" dirty="0" err="1"/>
              <a:t>CoREACT</a:t>
            </a:r>
            <a:r>
              <a:rPr lang="en-US" dirty="0"/>
              <a:t> </a:t>
            </a:r>
            <a:r>
              <a:rPr lang="en-US" dirty="0" err="1"/>
              <a:t>porté</a:t>
            </a:r>
            <a:r>
              <a:rPr lang="en-US" dirty="0"/>
              <a:t> Nicolas Behr à </a:t>
            </a:r>
            <a:r>
              <a:rPr lang="en-US" dirty="0" err="1"/>
              <a:t>l’IRIF</a:t>
            </a:r>
            <a:r>
              <a:rPr lang="en-US" dirty="0"/>
              <a:t> don’t </a:t>
            </a:r>
            <a:r>
              <a:rPr lang="en-US" dirty="0" err="1"/>
              <a:t>l’objectif</a:t>
            </a:r>
            <a:r>
              <a:rPr lang="en-US" dirty="0"/>
              <a:t> </a:t>
            </a:r>
            <a:r>
              <a:rPr lang="en-US" dirty="0" err="1"/>
              <a:t>est</a:t>
            </a:r>
            <a:r>
              <a:rPr lang="en-US" dirty="0"/>
              <a:t> </a:t>
            </a:r>
            <a:r>
              <a:rPr lang="en-US" dirty="0" err="1"/>
              <a:t>précisément</a:t>
            </a:r>
            <a:r>
              <a:rPr lang="en-US" dirty="0"/>
              <a:t> de </a:t>
            </a:r>
            <a:r>
              <a:rPr lang="en-US" dirty="0" err="1"/>
              <a:t>une</a:t>
            </a:r>
            <a:r>
              <a:rPr lang="en-US" dirty="0"/>
              <a:t> </a:t>
            </a:r>
            <a:r>
              <a:rPr lang="en-US" dirty="0" err="1"/>
              <a:t>méthodologie</a:t>
            </a:r>
            <a:r>
              <a:rPr lang="en-US" dirty="0"/>
              <a:t> pour le </a:t>
            </a:r>
            <a:r>
              <a:rPr lang="en-US" dirty="0" err="1"/>
              <a:t>raisonnement</a:t>
            </a:r>
            <a:r>
              <a:rPr lang="en-US" dirty="0"/>
              <a:t> </a:t>
            </a:r>
            <a:r>
              <a:rPr lang="en-US" dirty="0" err="1"/>
              <a:t>diagrammatique</a:t>
            </a:r>
            <a:r>
              <a:rPr lang="en-US" dirty="0"/>
              <a:t> </a:t>
            </a:r>
            <a:r>
              <a:rPr lang="en-US" dirty="0" err="1"/>
              <a:t>en</a:t>
            </a:r>
            <a:r>
              <a:rPr lang="en-US" dirty="0"/>
              <a:t> Coq </a:t>
            </a:r>
            <a:r>
              <a:rPr lang="en-US" dirty="0" err="1"/>
              <a:t>en</a:t>
            </a:r>
            <a:r>
              <a:rPr lang="en-US" dirty="0"/>
              <a:t> </a:t>
            </a:r>
            <a:r>
              <a:rPr lang="en-US" dirty="0" err="1"/>
              <a:t>s’appuyant</a:t>
            </a:r>
            <a:r>
              <a:rPr lang="en-US" dirty="0"/>
              <a:t> sur </a:t>
            </a:r>
            <a:r>
              <a:rPr lang="en-US" dirty="0" err="1"/>
              <a:t>mon</a:t>
            </a:r>
            <a:r>
              <a:rPr lang="en-US" dirty="0"/>
              <a:t> </a:t>
            </a:r>
            <a:r>
              <a:rPr lang="en-US" dirty="0" err="1"/>
              <a:t>éditeur</a:t>
            </a:r>
            <a:r>
              <a:rPr lang="en-US" dirty="0"/>
              <a:t>. </a:t>
            </a:r>
            <a:r>
              <a:rPr lang="en-US" dirty="0" err="1"/>
              <a:t>C’est</a:t>
            </a:r>
            <a:r>
              <a:rPr lang="en-US" dirty="0"/>
              <a:t> dans </a:t>
            </a:r>
            <a:r>
              <a:rPr lang="en-US" dirty="0" err="1"/>
              <a:t>ce</a:t>
            </a:r>
            <a:r>
              <a:rPr lang="en-US" dirty="0"/>
              <a:t> cadre que je </a:t>
            </a:r>
            <a:r>
              <a:rPr lang="en-US" dirty="0" err="1"/>
              <a:t>souhaite</a:t>
            </a:r>
            <a:r>
              <a:rPr lang="en-US" dirty="0"/>
              <a:t> dans un premier temps </a:t>
            </a:r>
            <a:r>
              <a:rPr lang="en-US" dirty="0" err="1"/>
              <a:t>améliorer</a:t>
            </a:r>
            <a:r>
              <a:rPr lang="en-US" dirty="0"/>
              <a:t> </a:t>
            </a:r>
            <a:r>
              <a:rPr lang="en-US" dirty="0" err="1"/>
              <a:t>mon</a:t>
            </a:r>
            <a:r>
              <a:rPr lang="en-US" dirty="0"/>
              <a:t> </a:t>
            </a:r>
            <a:r>
              <a:rPr lang="en-US" dirty="0" err="1"/>
              <a:t>éditeur</a:t>
            </a:r>
            <a:r>
              <a:rPr lang="en-US" dirty="0"/>
              <a:t>, </a:t>
            </a:r>
            <a:r>
              <a:rPr lang="en-US" dirty="0" err="1"/>
              <a:t>en</a:t>
            </a:r>
            <a:r>
              <a:rPr lang="en-US" dirty="0"/>
              <a:t> </a:t>
            </a:r>
            <a:r>
              <a:rPr lang="en-US" dirty="0" err="1"/>
              <a:t>vue</a:t>
            </a:r>
            <a:r>
              <a:rPr lang="en-US" dirty="0"/>
              <a:t> </a:t>
            </a:r>
            <a:r>
              <a:rPr lang="en-US" dirty="0" err="1"/>
              <a:t>d’en</a:t>
            </a:r>
            <a:r>
              <a:rPr lang="en-US" dirty="0"/>
              <a:t> faire à long </a:t>
            </a:r>
            <a:r>
              <a:rPr lang="en-US" dirty="0" err="1"/>
              <a:t>terme</a:t>
            </a:r>
            <a:r>
              <a:rPr lang="en-US" dirty="0"/>
              <a:t> un assistant de prevue plus </a:t>
            </a:r>
            <a:r>
              <a:rPr lang="en-US" dirty="0" err="1"/>
              <a:t>complet</a:t>
            </a:r>
            <a:r>
              <a:rPr lang="en-US" dirty="0"/>
              <a:t> pour le </a:t>
            </a:r>
            <a:r>
              <a:rPr lang="en-US" dirty="0" err="1"/>
              <a:t>raisonnement</a:t>
            </a:r>
            <a:r>
              <a:rPr lang="en-US" dirty="0"/>
              <a:t> </a:t>
            </a:r>
            <a:r>
              <a:rPr lang="en-US" dirty="0" err="1"/>
              <a:t>diagrammatique</a:t>
            </a:r>
            <a:r>
              <a:rPr lang="en-US" dirty="0"/>
              <a:t>, que je </a:t>
            </a:r>
            <a:r>
              <a:rPr lang="en-US" dirty="0" err="1"/>
              <a:t>compte</a:t>
            </a:r>
            <a:r>
              <a:rPr lang="en-US" dirty="0"/>
              <a:t> utilizer pour </a:t>
            </a:r>
            <a:r>
              <a:rPr lang="en-US" dirty="0" err="1"/>
              <a:t>mes</a:t>
            </a:r>
            <a:r>
              <a:rPr lang="en-US" dirty="0"/>
              <a:t> divers </a:t>
            </a:r>
            <a:r>
              <a:rPr lang="en-US" dirty="0" err="1"/>
              <a:t>projets</a:t>
            </a:r>
            <a:r>
              <a:rPr lang="en-US" dirty="0"/>
              <a:t> de </a:t>
            </a:r>
            <a:r>
              <a:rPr lang="en-US" dirty="0" err="1"/>
              <a:t>mécanisation</a:t>
            </a:r>
            <a:r>
              <a:rPr lang="en-US" dirty="0"/>
              <a:t> </a:t>
            </a:r>
            <a:r>
              <a:rPr lang="en-US" dirty="0" err="1"/>
              <a:t>comme</a:t>
            </a:r>
            <a:r>
              <a:rPr lang="en-US" dirty="0"/>
              <a:t> par </a:t>
            </a:r>
            <a:r>
              <a:rPr lang="en-US" dirty="0" err="1"/>
              <a:t>exemple</a:t>
            </a:r>
            <a:endParaRPr lang="en-US" dirty="0"/>
          </a:p>
          <a:p>
            <a:endParaRPr lang="en-US" dirty="0"/>
          </a:p>
          <a:p>
            <a:r>
              <a:rPr lang="en-US" dirty="0"/>
              <a:t>Je </a:t>
            </a:r>
            <a:r>
              <a:rPr lang="en-US" dirty="0" err="1"/>
              <a:t>compte</a:t>
            </a:r>
            <a:r>
              <a:rPr lang="en-US" dirty="0"/>
              <a:t> </a:t>
            </a:r>
            <a:r>
              <a:rPr lang="en-US" dirty="0" err="1"/>
              <a:t>améliorer</a:t>
            </a:r>
            <a:r>
              <a:rPr lang="en-US" dirty="0"/>
              <a:t> sur </a:t>
            </a:r>
            <a:r>
              <a:rPr lang="en-US" dirty="0" err="1"/>
              <a:t>cet</a:t>
            </a:r>
            <a:r>
              <a:rPr lang="en-US" dirty="0"/>
              <a:t> </a:t>
            </a:r>
            <a:r>
              <a:rPr lang="en-US" dirty="0" err="1"/>
              <a:t>éditeur</a:t>
            </a:r>
            <a:r>
              <a:rPr lang="en-US" dirty="0"/>
              <a:t> dans le but de limiter </a:t>
            </a:r>
            <a:r>
              <a:rPr lang="en-US" dirty="0" err="1"/>
              <a:t>ces</a:t>
            </a:r>
            <a:r>
              <a:rPr lang="en-US" dirty="0"/>
              <a:t> </a:t>
            </a:r>
            <a:r>
              <a:rPr lang="en-US" dirty="0" err="1"/>
              <a:t>trous</a:t>
            </a:r>
            <a:r>
              <a:rPr lang="en-US" dirty="0"/>
              <a:t> </a:t>
            </a:r>
            <a:r>
              <a:rPr lang="en-US" dirty="0" err="1"/>
              <a:t>dqns</a:t>
            </a:r>
            <a:r>
              <a:rPr lang="en-US" dirty="0"/>
              <a:t> les </a:t>
            </a:r>
            <a:r>
              <a:rPr lang="en-US" dirty="0" err="1"/>
              <a:t>preuves</a:t>
            </a:r>
            <a:r>
              <a:rPr lang="en-US" dirty="0"/>
              <a:t> </a:t>
            </a:r>
            <a:r>
              <a:rPr lang="en-US" dirty="0" err="1"/>
              <a:t>générés</a:t>
            </a:r>
            <a:r>
              <a:rPr lang="en-US" dirty="0"/>
              <a:t> dans le cadre du </a:t>
            </a:r>
            <a:r>
              <a:rPr lang="en-US" dirty="0" err="1"/>
              <a:t>projet</a:t>
            </a:r>
            <a:r>
              <a:rPr lang="en-US" dirty="0"/>
              <a:t> ANR </a:t>
            </a:r>
            <a:r>
              <a:rPr lang="en-US" dirty="0" err="1"/>
              <a:t>Coreact</a:t>
            </a:r>
            <a:r>
              <a:rPr lang="en-US" dirty="0"/>
              <a:t> </a:t>
            </a:r>
            <a:r>
              <a:rPr lang="en-US" dirty="0" err="1"/>
              <a:t>porté</a:t>
            </a:r>
            <a:r>
              <a:rPr lang="en-US" dirty="0"/>
              <a:t> </a:t>
            </a:r>
            <a:r>
              <a:rPr lang="en-US" dirty="0" err="1"/>
              <a:t>niclas</a:t>
            </a:r>
            <a:r>
              <a:rPr lang="en-US" dirty="0"/>
              <a:t> </a:t>
            </a:r>
            <a:r>
              <a:rPr lang="en-US" dirty="0" err="1"/>
              <a:t>behr</a:t>
            </a:r>
            <a:r>
              <a:rPr lang="en-US" dirty="0"/>
              <a:t> a </a:t>
            </a:r>
            <a:r>
              <a:rPr lang="en-US" dirty="0" err="1"/>
              <a:t>l’irif</a:t>
            </a:r>
            <a:r>
              <a:rPr lang="en-US" dirty="0"/>
              <a:t>. </a:t>
            </a:r>
            <a:r>
              <a:rPr lang="en-US" dirty="0" err="1"/>
              <a:t>L’objectif</a:t>
            </a:r>
            <a:r>
              <a:rPr lang="en-US" dirty="0"/>
              <a:t> </a:t>
            </a:r>
            <a:r>
              <a:rPr lang="en-US" dirty="0" err="1"/>
              <a:t>est</a:t>
            </a:r>
            <a:r>
              <a:rPr lang="en-US" dirty="0"/>
              <a:t>  </a:t>
            </a:r>
            <a:r>
              <a:rPr lang="en-US" dirty="0" err="1"/>
              <a:t>justement</a:t>
            </a:r>
            <a:r>
              <a:rPr lang="en-US" dirty="0"/>
              <a:t> de developer</a:t>
            </a:r>
          </a:p>
          <a:p>
            <a:endParaRPr lang="en-US" dirty="0"/>
          </a:p>
          <a:p>
            <a:endParaRPr lang="en-US" dirty="0"/>
          </a:p>
          <a:p>
            <a:r>
              <a:rPr lang="en-US" dirty="0" err="1"/>
              <a:t>Evidemment</a:t>
            </a:r>
            <a:r>
              <a:rPr lang="en-US" dirty="0"/>
              <a:t> </a:t>
            </a:r>
            <a:r>
              <a:rPr lang="en-US" dirty="0" err="1"/>
              <a:t>ce</a:t>
            </a:r>
            <a:r>
              <a:rPr lang="en-US" dirty="0"/>
              <a:t> </a:t>
            </a:r>
            <a:r>
              <a:rPr lang="en-US" dirty="0" err="1"/>
              <a:t>n’est</a:t>
            </a:r>
            <a:r>
              <a:rPr lang="en-US" dirty="0"/>
              <a:t> </a:t>
            </a:r>
            <a:r>
              <a:rPr lang="en-US" dirty="0" err="1"/>
              <a:t>qu’une</a:t>
            </a:r>
            <a:r>
              <a:rPr lang="en-US" dirty="0"/>
              <a:t> première étape </a:t>
            </a:r>
            <a:r>
              <a:rPr lang="en-US" dirty="0" err="1"/>
              <a:t>pqrce</a:t>
            </a:r>
            <a:r>
              <a:rPr lang="en-US" dirty="0"/>
              <a:t> </a:t>
            </a:r>
            <a:r>
              <a:rPr lang="en-US" dirty="0" err="1"/>
              <a:t>qu’il</a:t>
            </a:r>
            <a:r>
              <a:rPr lang="en-US" dirty="0"/>
              <a:t> y q plein de variants de </a:t>
            </a:r>
            <a:r>
              <a:rPr lang="en-US" dirty="0" err="1"/>
              <a:t>raisonnement</a:t>
            </a:r>
            <a:r>
              <a:rPr lang="en-US" dirty="0"/>
              <a:t> </a:t>
            </a:r>
            <a:r>
              <a:rPr lang="en-US" dirty="0" err="1"/>
              <a:t>diagrammatique</a:t>
            </a:r>
            <a:r>
              <a:rPr lang="en-US" dirty="0"/>
              <a:t> au dela des categories, </a:t>
            </a:r>
            <a:r>
              <a:rPr lang="en-US" dirty="0" err="1"/>
              <a:t>ce</a:t>
            </a:r>
            <a:r>
              <a:rPr lang="en-US" dirty="0"/>
              <a:t> qui pose la question de </a:t>
            </a:r>
            <a:r>
              <a:rPr lang="en-US" dirty="0" err="1"/>
              <a:t>l’unification</a:t>
            </a:r>
            <a:r>
              <a:rPr lang="en-US" dirty="0"/>
              <a:t>. </a:t>
            </a:r>
            <a:r>
              <a:rPr lang="en-US" dirty="0" err="1"/>
              <a:t>Mais</a:t>
            </a:r>
            <a:r>
              <a:rPr lang="en-US" dirty="0"/>
              <a:t> dans un premier temps je </a:t>
            </a:r>
            <a:r>
              <a:rPr lang="en-US" dirty="0" err="1"/>
              <a:t>souhaiterais</a:t>
            </a:r>
            <a:r>
              <a:rPr lang="en-US" dirty="0"/>
              <a:t> </a:t>
            </a:r>
            <a:r>
              <a:rPr lang="en-US" dirty="0" err="1"/>
              <a:t>d’abord</a:t>
            </a:r>
            <a:r>
              <a:rPr lang="en-US" dirty="0"/>
              <a:t> me </a:t>
            </a:r>
            <a:r>
              <a:rPr lang="en-US" dirty="0" err="1"/>
              <a:t>concentrer</a:t>
            </a:r>
            <a:r>
              <a:rPr lang="en-US" dirty="0"/>
              <a:t> sur le </a:t>
            </a:r>
            <a:r>
              <a:rPr lang="en-US" dirty="0" err="1"/>
              <a:t>développement</a:t>
            </a:r>
            <a:r>
              <a:rPr lang="en-US" dirty="0"/>
              <a:t> </a:t>
            </a:r>
            <a:r>
              <a:rPr lang="en-US" dirty="0" err="1"/>
              <a:t>d’une</a:t>
            </a:r>
            <a:r>
              <a:rPr lang="en-US" dirty="0"/>
              <a:t> </a:t>
            </a:r>
            <a:r>
              <a:rPr lang="en-US" dirty="0" err="1"/>
              <a:t>bibliothèaues</a:t>
            </a:r>
            <a:r>
              <a:rPr lang="en-US" dirty="0"/>
              <a:t> de </a:t>
            </a:r>
            <a:r>
              <a:rPr lang="en-US" dirty="0" err="1"/>
              <a:t>tactiaues</a:t>
            </a:r>
            <a:r>
              <a:rPr lang="en-US" dirty="0"/>
              <a:t> </a:t>
            </a:r>
            <a:r>
              <a:rPr lang="en-US" dirty="0" err="1"/>
              <a:t>graphiques</a:t>
            </a:r>
            <a:r>
              <a:rPr lang="en-US" dirty="0"/>
              <a:t> </a:t>
            </a:r>
            <a:r>
              <a:rPr lang="en-US" dirty="0" err="1"/>
              <a:t>permettant</a:t>
            </a:r>
            <a:r>
              <a:rPr lang="en-US" dirty="0"/>
              <a:t> de </a:t>
            </a:r>
            <a:r>
              <a:rPr lang="en-US" dirty="0" err="1"/>
              <a:t>raisonner</a:t>
            </a:r>
            <a:r>
              <a:rPr lang="en-US" dirty="0"/>
              <a:t> au maximum avec </a:t>
            </a:r>
            <a:r>
              <a:rPr lang="en-US" dirty="0" err="1"/>
              <a:t>l’éditeur</a:t>
            </a:r>
            <a:r>
              <a:rPr lang="en-US" dirty="0"/>
              <a:t> de </a:t>
            </a:r>
            <a:r>
              <a:rPr lang="en-US" dirty="0" err="1"/>
              <a:t>diagrammes</a:t>
            </a:r>
            <a:r>
              <a:rPr lang="en-US" dirty="0"/>
              <a:t>, pour limiter les </a:t>
            </a:r>
            <a:r>
              <a:rPr lang="en-US" dirty="0" err="1"/>
              <a:t>trous</a:t>
            </a:r>
            <a:r>
              <a:rPr lang="en-US" dirty="0"/>
              <a:t> dans la prevue </a:t>
            </a:r>
            <a:r>
              <a:rPr lang="en-US" dirty="0" err="1"/>
              <a:t>généré</a:t>
            </a:r>
            <a:r>
              <a:rPr lang="en-US" dirty="0"/>
              <a:t>. </a:t>
            </a:r>
            <a:r>
              <a:rPr lang="en-US" dirty="0" err="1"/>
              <a:t>Cet</a:t>
            </a:r>
            <a:r>
              <a:rPr lang="en-US" dirty="0"/>
              <a:t> </a:t>
            </a:r>
            <a:r>
              <a:rPr lang="en-US" dirty="0" err="1"/>
              <a:t>outil</a:t>
            </a:r>
            <a:r>
              <a:rPr lang="en-US" dirty="0"/>
              <a:t> me sera utile dans </a:t>
            </a:r>
            <a:r>
              <a:rPr lang="en-US" dirty="0" err="1"/>
              <a:t>mes</a:t>
            </a:r>
            <a:r>
              <a:rPr lang="en-US" dirty="0"/>
              <a:t> </a:t>
            </a:r>
            <a:r>
              <a:rPr lang="en-US" dirty="0" err="1"/>
              <a:t>projets</a:t>
            </a:r>
            <a:r>
              <a:rPr lang="en-US" dirty="0"/>
              <a:t> de </a:t>
            </a:r>
            <a:r>
              <a:rPr lang="en-US" dirty="0" err="1"/>
              <a:t>mécanisation</a:t>
            </a:r>
            <a:r>
              <a:rPr lang="en-US" dirty="0"/>
              <a:t>, par </a:t>
            </a:r>
            <a:r>
              <a:rPr lang="en-US" dirty="0" err="1"/>
              <a:t>exemple</a:t>
            </a:r>
            <a:r>
              <a:rPr lang="en-US" dirty="0"/>
              <a:t> pour </a:t>
            </a:r>
            <a:r>
              <a:rPr lang="en-US" dirty="0" err="1"/>
              <a:t>mécaniser</a:t>
            </a:r>
            <a:r>
              <a:rPr lang="en-US" dirty="0"/>
              <a:t> le </a:t>
            </a:r>
            <a:r>
              <a:rPr lang="en-US" dirty="0" err="1"/>
              <a:t>théorème</a:t>
            </a:r>
            <a:r>
              <a:rPr lang="en-US" dirty="0"/>
              <a:t> de Howe qui fait </a:t>
            </a:r>
            <a:r>
              <a:rPr lang="en-US" dirty="0" err="1"/>
              <a:t>intervenir</a:t>
            </a:r>
            <a:r>
              <a:rPr lang="en-US" dirty="0"/>
              <a:t> </a:t>
            </a:r>
            <a:r>
              <a:rPr lang="en-US" dirty="0" err="1"/>
              <a:t>ce</a:t>
            </a:r>
            <a:r>
              <a:rPr lang="en-US" dirty="0"/>
              <a:t> genre de </a:t>
            </a:r>
            <a:r>
              <a:rPr lang="en-US" dirty="0" err="1"/>
              <a:t>diagrammes</a:t>
            </a:r>
            <a:r>
              <a:rPr lang="en-US" dirty="0"/>
              <a:t> que </a:t>
            </a:r>
            <a:r>
              <a:rPr lang="en-US" dirty="0" err="1"/>
              <a:t>j’ai</a:t>
            </a:r>
            <a:r>
              <a:rPr lang="en-US" dirty="0"/>
              <a:t> </a:t>
            </a:r>
            <a:r>
              <a:rPr lang="en-US" dirty="0" err="1"/>
              <a:t>montré</a:t>
            </a:r>
            <a:endParaRPr lang="en-US" dirty="0"/>
          </a:p>
          <a:p>
            <a:endParaRPr lang="en-US" dirty="0"/>
          </a:p>
          <a:p>
            <a:r>
              <a:rPr lang="en-US" dirty="0" err="1"/>
              <a:t>Cet</a:t>
            </a:r>
            <a:r>
              <a:rPr lang="en-US" dirty="0"/>
              <a:t> </a:t>
            </a:r>
            <a:r>
              <a:rPr lang="en-US" dirty="0" err="1"/>
              <a:t>éditeur</a:t>
            </a:r>
            <a:r>
              <a:rPr lang="en-US" dirty="0"/>
              <a:t> a attire </a:t>
            </a:r>
            <a:r>
              <a:rPr lang="en-US" dirty="0" err="1"/>
              <a:t>l’attention</a:t>
            </a:r>
            <a:r>
              <a:rPr lang="en-US" dirty="0"/>
              <a:t> des participants</a:t>
            </a:r>
          </a:p>
          <a:p>
            <a:endParaRPr lang="en-US" dirty="0"/>
          </a:p>
          <a:p>
            <a:r>
              <a:rPr lang="en-US" dirty="0"/>
              <a:t>Integration parfait avec coq: de </a:t>
            </a:r>
            <a:r>
              <a:rPr lang="en-US" dirty="0" err="1"/>
              <a:t>laisser</a:t>
            </a:r>
            <a:r>
              <a:rPr lang="en-US" dirty="0"/>
              <a:t> la main a </a:t>
            </a:r>
            <a:r>
              <a:rPr lang="en-US" dirty="0" err="1"/>
              <a:t>l’utilisatuer</a:t>
            </a:r>
            <a:r>
              <a:rPr lang="en-US" dirty="0"/>
              <a:t> de </a:t>
            </a:r>
            <a:r>
              <a:rPr lang="en-US" dirty="0" err="1"/>
              <a:t>remplir</a:t>
            </a:r>
            <a:r>
              <a:rPr lang="en-US" dirty="0"/>
              <a:t> les </a:t>
            </a:r>
            <a:r>
              <a:rPr lang="en-US" dirty="0" err="1"/>
              <a:t>trous</a:t>
            </a:r>
            <a:endParaRPr lang="en-US" dirty="0"/>
          </a:p>
          <a:p>
            <a:endParaRPr lang="en-US" dirty="0"/>
          </a:p>
          <a:p>
            <a:r>
              <a:rPr lang="en-US" dirty="0" err="1"/>
              <a:t>Cet</a:t>
            </a:r>
            <a:r>
              <a:rPr lang="en-US" dirty="0"/>
              <a:t> </a:t>
            </a:r>
            <a:r>
              <a:rPr lang="en-US" dirty="0" err="1"/>
              <a:t>éditeur</a:t>
            </a:r>
            <a:r>
              <a:rPr lang="en-US" dirty="0"/>
              <a:t> de </a:t>
            </a:r>
            <a:r>
              <a:rPr lang="en-US" dirty="0" err="1"/>
              <a:t>diagramme</a:t>
            </a:r>
            <a:r>
              <a:rPr lang="en-US" dirty="0"/>
              <a:t> a attire </a:t>
            </a:r>
            <a:r>
              <a:rPr lang="en-US" dirty="0" err="1"/>
              <a:t>l’attention</a:t>
            </a:r>
            <a:r>
              <a:rPr lang="en-US" dirty="0"/>
              <a:t> des participants au </a:t>
            </a:r>
            <a:r>
              <a:rPr lang="en-US" dirty="0" err="1"/>
              <a:t>projet</a:t>
            </a:r>
            <a:r>
              <a:rPr lang="en-US" dirty="0"/>
              <a:t> ANR </a:t>
            </a:r>
            <a:r>
              <a:rPr lang="en-US" dirty="0" err="1"/>
              <a:t>CoREACT</a:t>
            </a:r>
            <a:r>
              <a:rPr lang="en-US" dirty="0"/>
              <a:t> pendant la phase de preparation </a:t>
            </a:r>
            <a:r>
              <a:rPr lang="en-US" dirty="0" err="1"/>
              <a:t>soumission</a:t>
            </a:r>
            <a:r>
              <a:rPr lang="en-US" dirty="0"/>
              <a:t> du </a:t>
            </a:r>
            <a:r>
              <a:rPr lang="en-US" dirty="0" err="1"/>
              <a:t>projet</a:t>
            </a:r>
            <a:r>
              <a:rPr lang="en-US" dirty="0"/>
              <a:t> </a:t>
            </a:r>
            <a:r>
              <a:rPr lang="en-US" dirty="0" err="1"/>
              <a:t>auquel</a:t>
            </a:r>
            <a:r>
              <a:rPr lang="en-US" dirty="0"/>
              <a:t> </a:t>
            </a:r>
            <a:r>
              <a:rPr lang="en-US" dirty="0" err="1"/>
              <a:t>j’ai</a:t>
            </a:r>
            <a:r>
              <a:rPr lang="en-US" dirty="0"/>
              <a:t> </a:t>
            </a:r>
            <a:r>
              <a:rPr lang="en-US" dirty="0" err="1"/>
              <a:t>été</a:t>
            </a:r>
            <a:r>
              <a:rPr lang="en-US" dirty="0"/>
              <a:t> </a:t>
            </a:r>
            <a:r>
              <a:rPr lang="en-US" dirty="0" err="1"/>
              <a:t>intégé</a:t>
            </a:r>
            <a:r>
              <a:rPr lang="en-US" dirty="0"/>
              <a:t> </a:t>
            </a:r>
            <a:r>
              <a:rPr lang="en-US" dirty="0" err="1"/>
              <a:t>en</a:t>
            </a:r>
            <a:r>
              <a:rPr lang="en-US" dirty="0"/>
              <a:t> tant que </a:t>
            </a:r>
            <a:r>
              <a:rPr lang="en-US" dirty="0" err="1"/>
              <a:t>consultatnt</a:t>
            </a:r>
            <a:r>
              <a:rPr lang="en-US" dirty="0"/>
              <a:t> </a:t>
            </a:r>
            <a:r>
              <a:rPr lang="en-US" dirty="0" err="1"/>
              <a:t>externe</a:t>
            </a:r>
            <a:r>
              <a:rPr lang="en-US" dirty="0"/>
              <a:t>; don’t </a:t>
            </a:r>
            <a:r>
              <a:rPr lang="en-US" dirty="0" err="1"/>
              <a:t>l’objectif</a:t>
            </a:r>
            <a:r>
              <a:rPr lang="en-US" dirty="0"/>
              <a:t> </a:t>
            </a:r>
            <a:r>
              <a:rPr lang="en-US" dirty="0" err="1"/>
              <a:t>est</a:t>
            </a:r>
            <a:r>
              <a:rPr lang="en-US" dirty="0"/>
              <a:t> de developer </a:t>
            </a:r>
            <a:r>
              <a:rPr lang="en-US" dirty="0" err="1"/>
              <a:t>une</a:t>
            </a:r>
            <a:r>
              <a:rPr lang="en-US" dirty="0"/>
              <a:t> </a:t>
            </a:r>
            <a:r>
              <a:rPr lang="en-US" dirty="0" err="1"/>
              <a:t>méthodologie</a:t>
            </a:r>
            <a:r>
              <a:rPr lang="en-US" dirty="0"/>
              <a:t> pour le </a:t>
            </a:r>
            <a:r>
              <a:rPr lang="en-US" dirty="0" err="1"/>
              <a:t>raisonnement</a:t>
            </a:r>
            <a:r>
              <a:rPr lang="en-US" dirty="0"/>
              <a:t> </a:t>
            </a:r>
            <a:r>
              <a:rPr lang="en-US" dirty="0" err="1"/>
              <a:t>diagrammatique</a:t>
            </a:r>
            <a:r>
              <a:rPr lang="en-US" dirty="0"/>
              <a:t> </a:t>
            </a:r>
            <a:r>
              <a:rPr lang="en-US" dirty="0" err="1"/>
              <a:t>en</a:t>
            </a:r>
            <a:r>
              <a:rPr lang="en-US" dirty="0"/>
              <a:t> </a:t>
            </a:r>
            <a:r>
              <a:rPr lang="en-US" dirty="0" err="1"/>
              <a:t>s’appuyant</a:t>
            </a:r>
            <a:r>
              <a:rPr lang="en-US" dirty="0"/>
              <a:t> sur </a:t>
            </a:r>
            <a:r>
              <a:rPr lang="en-US" dirty="0" err="1"/>
              <a:t>mon</a:t>
            </a:r>
            <a:r>
              <a:rPr lang="en-US" dirty="0"/>
              <a:t> </a:t>
            </a:r>
            <a:r>
              <a:rPr lang="en-US" dirty="0" err="1"/>
              <a:t>éditeur</a:t>
            </a:r>
            <a:endParaRPr lang="en-US" dirty="0"/>
          </a:p>
          <a:p>
            <a:r>
              <a:rPr lang="en-US" dirty="0"/>
              <a:t>En </a:t>
            </a:r>
            <a:r>
              <a:rPr lang="en-US" dirty="0" err="1"/>
              <a:t>s’appuyanqt</a:t>
            </a:r>
            <a:r>
              <a:rPr lang="en-US" dirty="0"/>
              <a:t> sur </a:t>
            </a:r>
            <a:r>
              <a:rPr lang="en-US" dirty="0" err="1"/>
              <a:t>mon</a:t>
            </a:r>
            <a:r>
              <a:rPr lang="en-US" dirty="0"/>
              <a:t> </a:t>
            </a:r>
            <a:r>
              <a:rPr lang="en-US" dirty="0" err="1"/>
              <a:t>éditeur</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159826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 propose </a:t>
            </a:r>
            <a:r>
              <a:rPr lang="en-US" dirty="0" err="1"/>
              <a:t>d’intégrer</a:t>
            </a:r>
            <a:r>
              <a:rPr lang="en-US" dirty="0"/>
              <a:t> trois </a:t>
            </a:r>
            <a:r>
              <a:rPr lang="en-US" dirty="0" err="1"/>
              <a:t>laboratoires</a:t>
            </a:r>
            <a:r>
              <a:rPr lang="en-US" dirty="0"/>
              <a:t> du CNRS don’t </a:t>
            </a:r>
            <a:r>
              <a:rPr lang="en-US" dirty="0" err="1"/>
              <a:t>j’ai</a:t>
            </a:r>
            <a:r>
              <a:rPr lang="en-US" dirty="0"/>
              <a:t> </a:t>
            </a:r>
            <a:r>
              <a:rPr lang="en-US" dirty="0" err="1"/>
              <a:t>listé</a:t>
            </a:r>
            <a:r>
              <a:rPr lang="en-US" dirty="0"/>
              <a:t> </a:t>
            </a:r>
            <a:r>
              <a:rPr lang="en-US" dirty="0" err="1"/>
              <a:t>ici</a:t>
            </a:r>
            <a:r>
              <a:rPr lang="en-US" dirty="0"/>
              <a:t> les </a:t>
            </a:r>
            <a:r>
              <a:rPr lang="en-US" dirty="0" err="1"/>
              <a:t>membres</a:t>
            </a:r>
            <a:r>
              <a:rPr lang="en-US" dirty="0"/>
              <a:t> avec qui je </a:t>
            </a:r>
            <a:r>
              <a:rPr lang="en-US" dirty="0" err="1"/>
              <a:t>pourrais</a:t>
            </a:r>
            <a:r>
              <a:rPr lang="en-US" dirty="0"/>
              <a:t> </a:t>
            </a:r>
            <a:r>
              <a:rPr lang="en-US" dirty="0" err="1"/>
              <a:t>collaborer</a:t>
            </a:r>
            <a:r>
              <a:rPr lang="en-US" dirty="0"/>
              <a:t> </a:t>
            </a:r>
            <a:r>
              <a:rPr lang="en-US" dirty="0" err="1"/>
              <a:t>en</a:t>
            </a:r>
            <a:r>
              <a:rPr lang="en-US" dirty="0"/>
              <a:t> lien avec </a:t>
            </a:r>
            <a:r>
              <a:rPr lang="en-US" dirty="0" err="1"/>
              <a:t>mon</a:t>
            </a:r>
            <a:r>
              <a:rPr lang="en-US" dirty="0"/>
              <a:t> </a:t>
            </a:r>
            <a:r>
              <a:rPr lang="en-US" dirty="0" err="1"/>
              <a:t>projet</a:t>
            </a:r>
            <a:r>
              <a:rPr lang="en-US" dirty="0"/>
              <a:t> de recherche de </a:t>
            </a:r>
            <a:r>
              <a:rPr lang="en-US" dirty="0" err="1"/>
              <a:t>mecaniser</a:t>
            </a:r>
            <a:r>
              <a:rPr lang="en-US" dirty="0"/>
              <a:t> la </a:t>
            </a:r>
            <a:r>
              <a:rPr lang="en-US" dirty="0" err="1"/>
              <a:t>theorie</a:t>
            </a:r>
            <a:r>
              <a:rPr lang="en-US" dirty="0"/>
              <a:t> des </a:t>
            </a:r>
            <a:r>
              <a:rPr lang="en-US" dirty="0" err="1"/>
              <a:t>langages</a:t>
            </a:r>
            <a:r>
              <a:rPr lang="en-US" dirty="0"/>
              <a:t> de </a:t>
            </a:r>
            <a:r>
              <a:rPr lang="en-US" dirty="0" err="1"/>
              <a:t>programmation</a:t>
            </a:r>
            <a:r>
              <a:rPr lang="en-US" dirty="0"/>
              <a:t>, que </a:t>
            </a:r>
            <a:r>
              <a:rPr lang="en-US" dirty="0" err="1"/>
              <a:t>ce</a:t>
            </a:r>
            <a:r>
              <a:rPr lang="en-US" dirty="0"/>
              <a:t> </a:t>
            </a:r>
            <a:r>
              <a:rPr lang="en-US" dirty="0" err="1"/>
              <a:t>soit</a:t>
            </a:r>
            <a:r>
              <a:rPr lang="en-US" dirty="0"/>
              <a:t> sur </a:t>
            </a:r>
            <a:r>
              <a:rPr lang="en-US" dirty="0" err="1"/>
              <a:t>l’aspect</a:t>
            </a:r>
            <a:r>
              <a:rPr lang="en-US" dirty="0"/>
              <a:t> </a:t>
            </a:r>
            <a:r>
              <a:rPr lang="en-US" dirty="0" err="1"/>
              <a:t>theorie</a:t>
            </a:r>
            <a:r>
              <a:rPr lang="en-US" dirty="0"/>
              <a:t> des </a:t>
            </a:r>
            <a:r>
              <a:rPr lang="en-US" dirty="0" err="1"/>
              <a:t>langages</a:t>
            </a:r>
            <a:r>
              <a:rPr lang="en-US" dirty="0"/>
              <a:t>, la </a:t>
            </a:r>
            <a:r>
              <a:rPr lang="en-US" dirty="0" err="1"/>
              <a:t>mecanisation</a:t>
            </a:r>
            <a:r>
              <a:rPr lang="en-US" dirty="0"/>
              <a:t> dans les assistants d e prevue, </a:t>
            </a:r>
            <a:r>
              <a:rPr lang="en-US" dirty="0" err="1"/>
              <a:t>ou</a:t>
            </a:r>
            <a:r>
              <a:rPr lang="en-US" dirty="0"/>
              <a:t> </a:t>
            </a:r>
            <a:r>
              <a:rPr lang="en-US" dirty="0" err="1"/>
              <a:t>l’aspect</a:t>
            </a:r>
            <a:r>
              <a:rPr lang="en-US" dirty="0"/>
              <a:t>  </a:t>
            </a:r>
            <a:r>
              <a:rPr lang="en-US" dirty="0" err="1"/>
              <a:t>raisonnement</a:t>
            </a:r>
            <a:r>
              <a:rPr lang="en-US" dirty="0"/>
              <a:t> </a:t>
            </a:r>
            <a:r>
              <a:rPr lang="en-US" dirty="0" err="1"/>
              <a:t>diagrammatique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Damiano Mazza qui </a:t>
            </a:r>
            <a:r>
              <a:rPr lang="en-US" dirty="0" err="1"/>
              <a:t>s’intérèsse</a:t>
            </a:r>
            <a:r>
              <a:rPr lang="en-US" dirty="0"/>
              <a:t> </a:t>
            </a:r>
            <a:r>
              <a:rPr lang="en-US" dirty="0" err="1"/>
              <a:t>également</a:t>
            </a:r>
            <a:r>
              <a:rPr lang="en-US" dirty="0"/>
              <a:t> aux questions </a:t>
            </a:r>
            <a:r>
              <a:rPr lang="en-US" dirty="0" err="1"/>
              <a:t>fondamentales</a:t>
            </a:r>
            <a:r>
              <a:rPr lang="en-US" dirty="0"/>
              <a:t> de </a:t>
            </a:r>
            <a:r>
              <a:rPr lang="en-US" dirty="0" err="1"/>
              <a:t>l’informatique</a:t>
            </a:r>
            <a:r>
              <a:rPr lang="en-US" dirty="0"/>
              <a:t> </a:t>
            </a:r>
            <a:r>
              <a:rPr lang="en-US" dirty="0" err="1"/>
              <a:t>comme</a:t>
            </a:r>
            <a:r>
              <a:rPr lang="en-US" dirty="0"/>
              <a:t> </a:t>
            </a:r>
            <a:r>
              <a:rPr lang="en-US" dirty="0" err="1"/>
              <a:t>qu’est</a:t>
            </a:r>
            <a:r>
              <a:rPr lang="en-US" dirty="0"/>
              <a:t> </a:t>
            </a:r>
            <a:r>
              <a:rPr lang="en-US" dirty="0" err="1"/>
              <a:t>ce</a:t>
            </a:r>
            <a:r>
              <a:rPr lang="en-US" dirty="0"/>
              <a:t> </a:t>
            </a:r>
            <a:r>
              <a:rPr lang="en-US" dirty="0" err="1"/>
              <a:t>qu’un</a:t>
            </a:r>
            <a:r>
              <a:rPr lang="en-US" dirty="0"/>
              <a:t> </a:t>
            </a:r>
            <a:r>
              <a:rPr lang="en-US" dirty="0" err="1"/>
              <a:t>programme</a:t>
            </a:r>
            <a:r>
              <a:rPr lang="en-US" dirty="0"/>
              <a:t>, </a:t>
            </a:r>
            <a:r>
              <a:rPr lang="en-US" dirty="0" err="1"/>
              <a:t>etc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Outre</a:t>
            </a:r>
            <a:r>
              <a:rPr lang="en-US" dirty="0"/>
              <a:t> </a:t>
            </a:r>
            <a:r>
              <a:rPr lang="en-US" dirty="0" err="1"/>
              <a:t>ces</a:t>
            </a:r>
            <a:r>
              <a:rPr lang="en-US" dirty="0"/>
              <a:t> deux </a:t>
            </a:r>
            <a:r>
              <a:rPr lang="en-US" dirty="0" err="1"/>
              <a:t>laboratoires</a:t>
            </a:r>
            <a:r>
              <a:rPr lang="en-US" dirty="0"/>
              <a:t> </a:t>
            </a:r>
            <a:r>
              <a:rPr lang="en-US" dirty="0" err="1"/>
              <a:t>impliques</a:t>
            </a:r>
            <a:r>
              <a:rPr lang="en-US" dirty="0"/>
              <a:t> dans le </a:t>
            </a:r>
            <a:r>
              <a:rPr lang="en-US" dirty="0" err="1"/>
              <a:t>projet</a:t>
            </a:r>
            <a:r>
              <a:rPr lang="en-US" dirty="0"/>
              <a:t> </a:t>
            </a:r>
            <a:r>
              <a:rPr lang="en-US" dirty="0" err="1"/>
              <a:t>CoREACT</a:t>
            </a:r>
            <a:r>
              <a:rPr lang="en-US" dirty="0"/>
              <a:t>, </a:t>
            </a:r>
            <a:r>
              <a:rPr lang="en-US" dirty="0" err="1"/>
              <a:t>mon</a:t>
            </a:r>
            <a:r>
              <a:rPr lang="en-US" dirty="0"/>
              <a:t> </a:t>
            </a:r>
            <a:r>
              <a:rPr lang="en-US" dirty="0" err="1"/>
              <a:t>projet</a:t>
            </a:r>
            <a:r>
              <a:rPr lang="en-US" dirty="0"/>
              <a:t> de recherche </a:t>
            </a:r>
            <a:r>
              <a:rPr lang="en-US" dirty="0" err="1"/>
              <a:t>est</a:t>
            </a:r>
            <a:r>
              <a:rPr lang="en-US" dirty="0"/>
              <a:t> </a:t>
            </a:r>
            <a:r>
              <a:rPr lang="en-US" dirty="0" err="1"/>
              <a:t>en</a:t>
            </a:r>
            <a:r>
              <a:rPr lang="en-US" dirty="0"/>
              <a:t> adequation avec les themes de </a:t>
            </a:r>
            <a:r>
              <a:rPr lang="en-US" dirty="0" err="1"/>
              <a:t>l’equipe</a:t>
            </a:r>
            <a:r>
              <a:rPr lang="en-US" dirty="0"/>
              <a:t> </a:t>
            </a:r>
            <a:r>
              <a:rPr lang="en-US" dirty="0" err="1"/>
              <a:t>LoVE</a:t>
            </a:r>
            <a:r>
              <a:rPr lang="en-US" dirty="0"/>
              <a:t> au LIPN.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Concernant</a:t>
            </a:r>
            <a:r>
              <a:rPr lang="en-US" dirty="0"/>
              <a:t> </a:t>
            </a:r>
            <a:r>
              <a:rPr lang="en-US" dirty="0" err="1"/>
              <a:t>mes</a:t>
            </a:r>
            <a:r>
              <a:rPr lang="en-US" dirty="0"/>
              <a:t> axes </a:t>
            </a:r>
            <a:r>
              <a:rPr lang="en-US" dirty="0" err="1"/>
              <a:t>liees</a:t>
            </a:r>
            <a:r>
              <a:rPr lang="en-US" dirty="0"/>
              <a:t> aux </a:t>
            </a:r>
            <a:r>
              <a:rPr lang="en-US" dirty="0" err="1"/>
              <a:t>fondements</a:t>
            </a:r>
            <a:r>
              <a:rPr lang="en-US" dirty="0"/>
              <a:t> </a:t>
            </a:r>
            <a:r>
              <a:rPr lang="en-US" dirty="0" err="1"/>
              <a:t>mathematiques</a:t>
            </a:r>
            <a:r>
              <a:rPr lang="en-US" dirty="0"/>
              <a:t> des </a:t>
            </a:r>
            <a:r>
              <a:rPr lang="en-US" dirty="0" err="1"/>
              <a:t>langages</a:t>
            </a:r>
            <a:r>
              <a:rPr lang="en-US" dirty="0"/>
              <a:t> de prog, je </a:t>
            </a:r>
            <a:r>
              <a:rPr lang="en-US" dirty="0" err="1"/>
              <a:t>pourrais</a:t>
            </a:r>
            <a:r>
              <a:rPr lang="en-US" dirty="0"/>
              <a:t> </a:t>
            </a:r>
            <a:r>
              <a:rPr lang="en-US" dirty="0" err="1"/>
              <a:t>collaborer</a:t>
            </a:r>
            <a:r>
              <a:rPr lang="en-US" dirty="0"/>
              <a:t> avec Damiano Mazza,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 </a:t>
            </a:r>
            <a:r>
              <a:rPr lang="en-US" dirty="0" err="1"/>
              <a:t>ont</a:t>
            </a:r>
            <a:r>
              <a:rPr lang="en-US" dirty="0"/>
              <a:t> </a:t>
            </a:r>
            <a:r>
              <a:rPr lang="en-US" dirty="0" err="1"/>
              <a:t>une</a:t>
            </a:r>
            <a:r>
              <a:rPr lang="en-US" dirty="0"/>
              <a:t> expertise dans les </a:t>
            </a:r>
            <a:r>
              <a:rPr lang="en-US" dirty="0" err="1"/>
              <a:t>lois</a:t>
            </a:r>
            <a:r>
              <a:rPr lang="en-US" dirty="0"/>
              <a:t> </a:t>
            </a:r>
            <a:r>
              <a:rPr lang="en-US" dirty="0" err="1"/>
              <a:t>monadiques</a:t>
            </a:r>
            <a:r>
              <a:rPr lang="en-US" dirty="0"/>
              <a:t> </a:t>
            </a:r>
            <a:r>
              <a:rPr lang="en-US" dirty="0" err="1"/>
              <a:t>distirbutives</a:t>
            </a:r>
            <a:r>
              <a:rPr lang="en-US" dirty="0"/>
              <a:t> qui me </a:t>
            </a:r>
            <a:r>
              <a:rPr lang="en-US" dirty="0" err="1"/>
              <a:t>sont</a:t>
            </a:r>
            <a:r>
              <a:rPr lang="en-US" dirty="0"/>
              <a:t> </a:t>
            </a:r>
            <a:r>
              <a:rPr lang="en-US" dirty="0" err="1"/>
              <a:t>utiles</a:t>
            </a:r>
            <a:r>
              <a:rPr lang="en-US" dirty="0"/>
              <a:t> pour  don’t je </a:t>
            </a:r>
            <a:r>
              <a:rPr lang="en-US" dirty="0" err="1"/>
              <a:t>pourrais</a:t>
            </a:r>
            <a:r>
              <a:rPr lang="en-US" dirty="0"/>
              <a:t> profiter dans</a:t>
            </a:r>
          </a:p>
          <a:p>
            <a:endParaRPr lang="en-US" dirty="0"/>
          </a:p>
          <a:p>
            <a:endParaRPr lang="en-US" dirty="0"/>
          </a:p>
          <a:p>
            <a:r>
              <a:rPr lang="en-US" dirty="0" err="1"/>
              <a:t>Mentionner</a:t>
            </a:r>
            <a:r>
              <a:rPr lang="en-US" dirty="0"/>
              <a:t> </a:t>
            </a:r>
            <a:r>
              <a:rPr lang="en-US" dirty="0" err="1"/>
              <a:t>CoREACT</a:t>
            </a:r>
            <a:r>
              <a:rPr lang="en-US" dirty="0"/>
              <a:t> a </a:t>
            </a:r>
            <a:r>
              <a:rPr lang="en-US" dirty="0" err="1"/>
              <a:t>l’oral</a:t>
            </a:r>
            <a:endParaRPr lang="en-US" dirty="0"/>
          </a:p>
          <a:p>
            <a:r>
              <a:rPr lang="en-US" dirty="0"/>
              <a:t>Michaela </a:t>
            </a:r>
            <a:r>
              <a:rPr lang="en-US" dirty="0" err="1"/>
              <a:t>Mayero</a:t>
            </a:r>
            <a:endParaRPr lang="en-US" dirty="0"/>
          </a:p>
          <a:p>
            <a:r>
              <a:rPr lang="en-US" dirty="0" err="1"/>
              <a:t>Vignudelli</a:t>
            </a:r>
            <a:endParaRPr lang="en-US" dirty="0"/>
          </a:p>
          <a:p>
            <a:r>
              <a:rPr lang="en-US" dirty="0" err="1"/>
              <a:t>Mikele</a:t>
            </a:r>
            <a:r>
              <a:rPr lang="en-US" dirty="0"/>
              <a:t> Pagani</a:t>
            </a:r>
          </a:p>
          <a:p>
            <a:r>
              <a:rPr lang="en-US" dirty="0" err="1"/>
              <a:t>Sujet</a:t>
            </a:r>
            <a:r>
              <a:rPr lang="en-US" dirty="0"/>
              <a:t> random:</a:t>
            </a:r>
          </a:p>
          <a:p>
            <a:r>
              <a:rPr lang="en-US" dirty="0" err="1"/>
              <a:t>D.Pous</a:t>
            </a:r>
            <a:r>
              <a:rPr lang="en-US" dirty="0"/>
              <a:t>, PA </a:t>
            </a:r>
            <a:r>
              <a:rPr lang="en-US" dirty="0" err="1"/>
              <a:t>Melllies</a:t>
            </a:r>
            <a:r>
              <a:rPr lang="en-US" dirty="0"/>
              <a:t> : mathematical foundations of programming languages</a:t>
            </a:r>
          </a:p>
          <a:p>
            <a:r>
              <a:rPr lang="en-US" dirty="0" err="1"/>
              <a:t>Virer</a:t>
            </a:r>
            <a:r>
              <a:rPr lang="en-US" dirty="0"/>
              <a:t> M. </a:t>
            </a:r>
            <a:r>
              <a:rPr lang="en-US" dirty="0" err="1"/>
              <a:t>Kerjean</a:t>
            </a:r>
            <a:r>
              <a:rPr lang="en-US" dirty="0"/>
              <a:t>? </a:t>
            </a:r>
            <a:r>
              <a:rPr lang="en-US" dirty="0" err="1"/>
              <a:t>Semantique</a:t>
            </a:r>
            <a:r>
              <a:rPr lang="en-US" dirty="0"/>
              <a:t> </a:t>
            </a:r>
            <a:r>
              <a:rPr lang="en-US" dirty="0" err="1"/>
              <a:t>operationnelle</a:t>
            </a:r>
            <a:r>
              <a:rPr lang="en-US" dirty="0"/>
              <a:t>?</a:t>
            </a:r>
          </a:p>
          <a:p>
            <a:endParaRPr lang="en-US" dirty="0"/>
          </a:p>
          <a:p>
            <a:endParaRPr lang="en-US" dirty="0"/>
          </a:p>
          <a:p>
            <a:r>
              <a:rPr lang="en-US" dirty="0"/>
              <a:t>Q: </a:t>
            </a:r>
            <a:r>
              <a:rPr lang="en-US" dirty="0" err="1"/>
              <a:t>projet</a:t>
            </a:r>
            <a:r>
              <a:rPr lang="en-US" dirty="0"/>
              <a:t> de recherche bas </a:t>
            </a:r>
            <a:r>
              <a:rPr lang="en-US" dirty="0" err="1"/>
              <a:t>niveau</a:t>
            </a:r>
            <a:endParaRPr lang="en-US" dirty="0"/>
          </a:p>
          <a:p>
            <a:r>
              <a:rPr lang="en-US" dirty="0" err="1"/>
              <a:t>Itneraction</a:t>
            </a:r>
            <a:r>
              <a:rPr lang="en-US" dirty="0"/>
              <a:t> </a:t>
            </a:r>
            <a:r>
              <a:rPr lang="en-US" dirty="0" err="1"/>
              <a:t>theorie</a:t>
            </a:r>
            <a:r>
              <a:rPr lang="en-US" dirty="0"/>
              <a:t> et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Cogent: pas immediate car on </a:t>
            </a:r>
            <a:r>
              <a:rPr lang="en-US" dirty="0" err="1"/>
              <a:t>n’a</a:t>
            </a:r>
            <a:r>
              <a:rPr lang="en-US" dirty="0"/>
              <a:t> pas les </a:t>
            </a:r>
            <a:r>
              <a:rPr lang="en-US" dirty="0" err="1"/>
              <a:t>outils</a:t>
            </a:r>
            <a:endParaRPr lang="en-US" dirty="0"/>
          </a:p>
          <a:p>
            <a:r>
              <a:rPr lang="en-US" dirty="0" err="1"/>
              <a:t>Mettre</a:t>
            </a:r>
            <a:r>
              <a:rPr lang="en-US" dirty="0"/>
              <a:t> les mains dans le </a:t>
            </a:r>
            <a:r>
              <a:rPr lang="en-US" dirty="0" err="1"/>
              <a:t>cambouis</a:t>
            </a:r>
            <a:r>
              <a:rPr lang="en-US" dirty="0"/>
              <a:t> dans le situation</a:t>
            </a:r>
          </a:p>
          <a:p>
            <a:r>
              <a:rPr lang="en-US" dirty="0"/>
              <a:t>Le cote application surtout sur les assistants de </a:t>
            </a:r>
            <a:r>
              <a:rPr lang="en-US" dirty="0" err="1"/>
              <a:t>preuve</a:t>
            </a:r>
            <a:r>
              <a:rPr lang="en-US" dirty="0"/>
              <a:t> pas </a:t>
            </a:r>
            <a:r>
              <a:rPr lang="en-US" dirty="0" err="1"/>
              <a:t>tellement</a:t>
            </a:r>
            <a:r>
              <a:rPr lang="en-US" dirty="0"/>
              <a:t> cote </a:t>
            </a:r>
            <a:r>
              <a:rPr lang="en-US" dirty="0" err="1"/>
              <a:t>langage</a:t>
            </a:r>
            <a:r>
              <a:rPr lang="en-US" dirty="0"/>
              <a:t> de progs</a:t>
            </a:r>
          </a:p>
          <a:p>
            <a:r>
              <a:rPr lang="en-US" dirty="0"/>
              <a:t>Dans le long </a:t>
            </a:r>
            <a:r>
              <a:rPr lang="en-US" dirty="0" err="1"/>
              <a:t>terme</a:t>
            </a:r>
            <a:r>
              <a:rPr lang="en-US" dirty="0"/>
              <a:t> les </a:t>
            </a:r>
            <a:r>
              <a:rPr lang="en-US" dirty="0" err="1"/>
              <a:t>bibliotheques</a:t>
            </a:r>
            <a:r>
              <a:rPr lang="en-US" dirty="0"/>
              <a:t> de </a:t>
            </a:r>
            <a:r>
              <a:rPr lang="en-US" dirty="0" err="1"/>
              <a:t>compilateurs</a:t>
            </a:r>
            <a:r>
              <a:rPr lang="en-US" dirty="0"/>
              <a:t> un jour </a:t>
            </a:r>
            <a:r>
              <a:rPr lang="en-US" dirty="0" err="1"/>
              <a:t>lointain</a:t>
            </a:r>
            <a:endParaRPr lang="en-US" dirty="0"/>
          </a:p>
          <a:p>
            <a:endParaRPr lang="en-US" dirty="0"/>
          </a:p>
          <a:p>
            <a:r>
              <a:rPr lang="en-US" dirty="0"/>
              <a:t>Q: </a:t>
            </a:r>
            <a:r>
              <a:rPr lang="en-US" dirty="0" err="1"/>
              <a:t>projet</a:t>
            </a:r>
            <a:r>
              <a:rPr lang="en-US" dirty="0"/>
              <a:t> ANR ?</a:t>
            </a:r>
          </a:p>
          <a:p>
            <a:r>
              <a:rPr lang="en-US" dirty="0" err="1"/>
              <a:t>Modularite</a:t>
            </a:r>
            <a:r>
              <a:rPr lang="en-US" dirty="0"/>
              <a:t> de </a:t>
            </a:r>
            <a:r>
              <a:rPr lang="en-US" dirty="0" err="1"/>
              <a:t>Hindely</a:t>
            </a:r>
            <a:r>
              <a:rPr lang="en-US" dirty="0"/>
              <a:t> Milner, </a:t>
            </a:r>
            <a:r>
              <a:rPr lang="en-US" dirty="0" err="1"/>
              <a:t>surete</a:t>
            </a:r>
            <a:r>
              <a:rPr lang="en-US" dirty="0"/>
              <a:t> du </a:t>
            </a:r>
            <a:r>
              <a:rPr lang="en-US" dirty="0" err="1"/>
              <a:t>typage</a:t>
            </a:r>
            <a:r>
              <a:rPr lang="en-US" dirty="0"/>
              <a:t>, subject reduction, congruence de la </a:t>
            </a:r>
            <a:r>
              <a:rPr lang="en-US" dirty="0" err="1"/>
              <a:t>bisim</a:t>
            </a:r>
            <a:r>
              <a:rPr lang="en-US" dirty="0"/>
              <a:t>, schema de compilation</a:t>
            </a:r>
          </a:p>
          <a:p>
            <a:endParaRPr lang="en-US" dirty="0"/>
          </a:p>
          <a:p>
            <a:r>
              <a:rPr lang="en-US" dirty="0" err="1"/>
              <a:t>Theorie</a:t>
            </a:r>
            <a:r>
              <a:rPr lang="en-US" dirty="0"/>
              <a:t> des types </a:t>
            </a:r>
            <a:r>
              <a:rPr lang="en-US" dirty="0" err="1"/>
              <a:t>Fondamentaux</a:t>
            </a:r>
            <a:r>
              <a:rPr lang="en-US" dirty="0"/>
              <a:t>: ANR</a:t>
            </a:r>
          </a:p>
          <a:p>
            <a:r>
              <a:rPr lang="en-US" dirty="0" err="1"/>
              <a:t>Etudiat</a:t>
            </a:r>
            <a:r>
              <a:rPr lang="en-US" dirty="0"/>
              <a:t> </a:t>
            </a:r>
            <a:r>
              <a:rPr lang="en-US" dirty="0" err="1"/>
              <a:t>en</a:t>
            </a:r>
            <a:r>
              <a:rPr lang="en-US" dirty="0"/>
              <a:t> these: </a:t>
            </a:r>
            <a:r>
              <a:rPr lang="en-US" dirty="0" err="1"/>
              <a:t>antifunification</a:t>
            </a:r>
            <a:r>
              <a:rPr lang="en-US" dirty="0"/>
              <a:t> </a:t>
            </a:r>
            <a:r>
              <a:rPr lang="en-US" dirty="0" err="1"/>
              <a:t>abstraite</a:t>
            </a:r>
            <a:r>
              <a:rPr lang="en-US" dirty="0"/>
              <a:t> </a:t>
            </a:r>
            <a:r>
              <a:rPr lang="en-US" dirty="0" err="1"/>
              <a:t>en</a:t>
            </a:r>
            <a:r>
              <a:rPr lang="en-US" dirty="0"/>
              <a:t> Coq. </a:t>
            </a:r>
            <a:r>
              <a:rPr lang="en-US" dirty="0" err="1"/>
              <a:t>Categorique</a:t>
            </a:r>
            <a:r>
              <a:rPr lang="en-US" dirty="0"/>
              <a:t>: </a:t>
            </a:r>
            <a:r>
              <a:rPr lang="en-US" dirty="0" err="1"/>
              <a:t>interagir</a:t>
            </a:r>
            <a:r>
              <a:rPr lang="en-US" dirty="0"/>
              <a:t> avec les members de </a:t>
            </a:r>
            <a:r>
              <a:rPr lang="en-US" dirty="0" err="1"/>
              <a:t>Coreact</a:t>
            </a:r>
            <a:r>
              <a:rPr lang="en-US" dirty="0"/>
              <a:t>.</a:t>
            </a:r>
          </a:p>
          <a:p>
            <a:endParaRPr lang="en-US" dirty="0"/>
          </a:p>
          <a:p>
            <a:r>
              <a:rPr lang="en-US" dirty="0" err="1"/>
              <a:t>Theorie</a:t>
            </a:r>
            <a:r>
              <a:rPr lang="en-US" dirty="0"/>
              <a:t> de la </a:t>
            </a:r>
            <a:r>
              <a:rPr lang="en-US" dirty="0" err="1"/>
              <a:t>complexite</a:t>
            </a:r>
            <a:r>
              <a:rPr lang="en-US" dirty="0"/>
              <a:t> </a:t>
            </a:r>
            <a:r>
              <a:rPr lang="en-US" dirty="0" err="1"/>
              <a:t>mathematique</a:t>
            </a:r>
            <a:r>
              <a:rPr lang="en-US" dirty="0"/>
              <a:t>: </a:t>
            </a:r>
            <a:r>
              <a:rPr lang="en-US" dirty="0" err="1"/>
              <a:t>exemples</a:t>
            </a:r>
            <a:r>
              <a:rPr lang="en-US" dirty="0"/>
              <a:t> voila comment </a:t>
            </a:r>
            <a:r>
              <a:rPr lang="en-US" dirty="0" err="1"/>
              <a:t>tu</a:t>
            </a:r>
            <a:r>
              <a:rPr lang="en-US" dirty="0"/>
              <a:t> </a:t>
            </a:r>
            <a:r>
              <a:rPr lang="en-US" dirty="0" err="1"/>
              <a:t>calcules</a:t>
            </a:r>
            <a:r>
              <a:rPr lang="en-US" dirty="0"/>
              <a:t>, collection de </a:t>
            </a:r>
            <a:r>
              <a:rPr lang="en-US" dirty="0" err="1"/>
              <a:t>methodes</a:t>
            </a:r>
            <a:r>
              <a:rPr lang="en-US" dirty="0"/>
              <a:t>, decidable,</a:t>
            </a:r>
          </a:p>
          <a:p>
            <a:r>
              <a:rPr lang="en-US" dirty="0"/>
              <a:t>Damiano Mazza: categories pour </a:t>
            </a:r>
            <a:r>
              <a:rPr lang="en-US" dirty="0" err="1"/>
              <a:t>enoncer</a:t>
            </a:r>
            <a:r>
              <a:rPr lang="en-US" dirty="0"/>
              <a:t> des theories de la </a:t>
            </a:r>
            <a:r>
              <a:rPr lang="en-US" dirty="0" err="1"/>
              <a:t>complexite</a:t>
            </a:r>
            <a:r>
              <a:rPr lang="en-US" dirty="0"/>
              <a:t> (</a:t>
            </a:r>
            <a:r>
              <a:rPr lang="en-US" dirty="0" err="1"/>
              <a:t>machin</a:t>
            </a:r>
            <a:r>
              <a:rPr lang="en-US" dirty="0"/>
              <a:t> </a:t>
            </a:r>
            <a:r>
              <a:rPr lang="en-US" dirty="0" err="1"/>
              <a:t>inclus</a:t>
            </a:r>
            <a:r>
              <a:rPr lang="en-US" dirty="0"/>
              <a:t> dans </a:t>
            </a:r>
            <a:r>
              <a:rPr lang="en-US" dirty="0" err="1"/>
              <a:t>truc</a:t>
            </a:r>
            <a:r>
              <a:rPr lang="en-US" dirty="0"/>
              <a:t>)</a:t>
            </a:r>
          </a:p>
          <a:p>
            <a:r>
              <a:rPr lang="en-US" dirty="0"/>
              <a:t>Jon Sterling-Harper cost aware logical framework</a:t>
            </a:r>
          </a:p>
          <a:p>
            <a:r>
              <a:rPr lang="en-US" dirty="0"/>
              <a:t> a caser dans </a:t>
            </a:r>
            <a:r>
              <a:rPr lang="en-US" dirty="0" err="1"/>
              <a:t>modularite</a:t>
            </a:r>
            <a:r>
              <a:rPr lang="en-US" dirty="0"/>
              <a:t>?</a:t>
            </a:r>
          </a:p>
          <a:p>
            <a:r>
              <a:rPr lang="en-US" dirty="0" err="1"/>
              <a:t>Peut</a:t>
            </a:r>
            <a:r>
              <a:rPr lang="en-US" dirty="0"/>
              <a:t> </a:t>
            </a:r>
            <a:r>
              <a:rPr lang="en-US" dirty="0" err="1"/>
              <a:t>itneresser</a:t>
            </a:r>
            <a:r>
              <a:rPr lang="en-US" dirty="0"/>
              <a:t> les </a:t>
            </a:r>
            <a:r>
              <a:rPr lang="en-US" dirty="0" err="1"/>
              <a:t>industriels</a:t>
            </a:r>
            <a:r>
              <a:rPr lang="en-US" dirty="0"/>
              <a:t> (</a:t>
            </a:r>
            <a:r>
              <a:rPr lang="en-US" dirty="0" err="1"/>
              <a:t>programme</a:t>
            </a:r>
            <a:r>
              <a:rPr lang="en-US" dirty="0"/>
              <a:t> qui calculi la </a:t>
            </a:r>
            <a:r>
              <a:rPr lang="en-US" dirty="0" err="1"/>
              <a:t>complexite</a:t>
            </a:r>
            <a:r>
              <a:rPr lang="en-US" dirty="0"/>
              <a:t>)</a:t>
            </a:r>
          </a:p>
        </p:txBody>
      </p:sp>
      <p:sp>
        <p:nvSpPr>
          <p:cNvPr id="5" name="Header Placeholder 4">
            <a:extLst>
              <a:ext uri="{FF2B5EF4-FFF2-40B4-BE49-F238E27FC236}">
                <a16:creationId xmlns:a16="http://schemas.microsoft.com/office/drawing/2014/main" id="{EE7C5089-A9C1-8170-4430-87E23FBF9644}"/>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71281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Je m’intéresse plus précisément à la </a:t>
            </a:r>
            <a:r>
              <a:rPr lang="fr-FR" dirty="0" err="1"/>
              <a:t>certificaiton</a:t>
            </a:r>
            <a:r>
              <a:rPr lang="fr-FR" dirty="0"/>
              <a:t> de compilateurs.</a:t>
            </a:r>
          </a:p>
          <a:p>
            <a:r>
              <a:rPr lang="fr-FR" dirty="0"/>
              <a:t>En effet, Qu’on certifie un programme, on gagne beaucoup en confiance, mais ce n’est pas parfait, car on suppose implicitement que le compilateur est correct et donc que l’</a:t>
            </a:r>
            <a:r>
              <a:rPr lang="fr-FR" dirty="0" err="1"/>
              <a:t>executable</a:t>
            </a:r>
            <a:r>
              <a:rPr lang="fr-FR" dirty="0"/>
              <a:t> généré est donc correct lui </a:t>
            </a:r>
            <a:r>
              <a:rPr lang="fr-FR" dirty="0" err="1"/>
              <a:t>qussi</a:t>
            </a:r>
            <a:r>
              <a:rPr lang="fr-FR" dirty="0"/>
              <a:t>. Sauf que les compilateurs sont eux-mêmes des logiciels qui peuvent comporter des bugs. </a:t>
            </a:r>
            <a:r>
              <a:rPr lang="fr-FR" dirty="0" err="1"/>
              <a:t>Pqr</a:t>
            </a:r>
            <a:r>
              <a:rPr lang="fr-FR" dirty="0"/>
              <a:t> exemple, la suite de </a:t>
            </a:r>
            <a:r>
              <a:rPr lang="fr-FR" dirty="0" err="1"/>
              <a:t>compialteurs</a:t>
            </a:r>
            <a:r>
              <a:rPr lang="fr-FR" dirty="0"/>
              <a:t> </a:t>
            </a:r>
            <a:r>
              <a:rPr lang="fr-FR" dirty="0" err="1"/>
              <a:t>gcc</a:t>
            </a:r>
            <a:r>
              <a:rPr lang="fr-FR" dirty="0"/>
              <a:t> comporte 15 millions de lignes. On considère dans l’industrie qu’il y q une erreur toutes les milles lignes de code, ce qui laisse imaginer le nombre de bugs dans cette suite de </a:t>
            </a:r>
            <a:r>
              <a:rPr lang="fr-FR" dirty="0" err="1"/>
              <a:t>compialteurs</a:t>
            </a:r>
            <a:endParaRPr lang="fr-FR" dirty="0"/>
          </a:p>
          <a:p>
            <a:endParaRPr lang="fr-FR" dirty="0"/>
          </a:p>
          <a:p>
            <a:r>
              <a:rPr lang="fr-FR" dirty="0"/>
              <a:t>Il est donc </a:t>
            </a:r>
            <a:r>
              <a:rPr lang="fr-FR" dirty="0" err="1"/>
              <a:t>cruciql</a:t>
            </a:r>
            <a:r>
              <a:rPr lang="fr-FR" dirty="0"/>
              <a:t> de certifier les compilateurs en premier lieu , et c’est ce à quoi je m’intéresse dans ma recherche, de certifier les compilateurs eux </a:t>
            </a:r>
            <a:r>
              <a:rPr lang="fr-FR" dirty="0" err="1"/>
              <a:t>memes</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66248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Dans </a:t>
            </a:r>
            <a:r>
              <a:rPr lang="en-US" dirty="0" err="1"/>
              <a:t>ce</a:t>
            </a:r>
            <a:r>
              <a:rPr lang="en-US" dirty="0"/>
              <a:t> </a:t>
            </a:r>
            <a:r>
              <a:rPr lang="en-US" dirty="0" err="1"/>
              <a:t>domaine</a:t>
            </a:r>
            <a:r>
              <a:rPr lang="en-US" dirty="0"/>
              <a:t>, </a:t>
            </a:r>
            <a:r>
              <a:rPr lang="en-US" dirty="0" err="1"/>
              <a:t>une</a:t>
            </a:r>
            <a:r>
              <a:rPr lang="en-US" dirty="0"/>
              <a:t> </a:t>
            </a:r>
            <a:r>
              <a:rPr lang="en-US" dirty="0" err="1"/>
              <a:t>avancée</a:t>
            </a:r>
            <a:r>
              <a:rPr lang="en-US" dirty="0"/>
              <a:t> majeure a </a:t>
            </a:r>
            <a:r>
              <a:rPr lang="en-US" dirty="0" err="1"/>
              <a:t>ete</a:t>
            </a:r>
            <a:r>
              <a:rPr lang="en-US" dirty="0"/>
              <a:t> </a:t>
            </a:r>
            <a:r>
              <a:rPr lang="en-US" dirty="0" err="1"/>
              <a:t>realisee</a:t>
            </a:r>
            <a:r>
              <a:rPr lang="en-US" dirty="0"/>
              <a:t> </a:t>
            </a:r>
            <a:r>
              <a:rPr lang="en-US" dirty="0" err="1"/>
              <a:t>en</a:t>
            </a:r>
            <a:r>
              <a:rPr lang="en-US" dirty="0"/>
              <a:t> 2005 par </a:t>
            </a:r>
            <a:r>
              <a:rPr lang="en-US" dirty="0" err="1"/>
              <a:t>l’eauipe</a:t>
            </a:r>
            <a:r>
              <a:rPr lang="en-US" dirty="0"/>
              <a:t> de Xavier Leroy et Sandrine </a:t>
            </a:r>
            <a:r>
              <a:rPr lang="en-US" dirty="0" err="1"/>
              <a:t>Blazy</a:t>
            </a:r>
            <a:r>
              <a:rPr lang="en-US" dirty="0"/>
              <a:t> avec le </a:t>
            </a:r>
            <a:r>
              <a:rPr lang="en-US" dirty="0" err="1"/>
              <a:t>compilateur</a:t>
            </a:r>
            <a:r>
              <a:rPr lang="en-US" dirty="0"/>
              <a:t> </a:t>
            </a:r>
            <a:r>
              <a:rPr lang="en-US" dirty="0" err="1"/>
              <a:t>CompCert</a:t>
            </a:r>
            <a:r>
              <a:rPr lang="en-US" dirty="0"/>
              <a:t> pour le </a:t>
            </a:r>
            <a:r>
              <a:rPr lang="en-US" dirty="0" err="1"/>
              <a:t>langage</a:t>
            </a:r>
            <a:r>
              <a:rPr lang="en-US" dirty="0"/>
              <a:t> C, </a:t>
            </a:r>
            <a:r>
              <a:rPr lang="en-US" dirty="0" err="1"/>
              <a:t>reocmposene</a:t>
            </a:r>
            <a:r>
              <a:rPr lang="en-US" dirty="0"/>
              <a:t> recement par </a:t>
            </a:r>
            <a:r>
              <a:rPr lang="en-US" dirty="0" err="1"/>
              <a:t>l’association</a:t>
            </a:r>
            <a:r>
              <a:rPr lang="en-US" dirty="0"/>
              <a:t> ACM. Ce </a:t>
            </a:r>
            <a:r>
              <a:rPr lang="en-US" dirty="0" err="1"/>
              <a:t>compilateur</a:t>
            </a:r>
            <a:r>
              <a:rPr lang="en-US" dirty="0"/>
              <a:t>, </a:t>
            </a:r>
            <a:r>
              <a:rPr lang="en-US" dirty="0" err="1"/>
              <a:t>notamment</a:t>
            </a:r>
            <a:r>
              <a:rPr lang="en-US" dirty="0"/>
              <a:t> utilize par airbus </a:t>
            </a:r>
            <a:r>
              <a:rPr lang="en-US" dirty="0" err="1"/>
              <a:t>est</a:t>
            </a:r>
            <a:r>
              <a:rPr lang="en-US" dirty="0"/>
              <a:t> </a:t>
            </a:r>
            <a:r>
              <a:rPr lang="en-US" dirty="0" err="1"/>
              <a:t>certifie</a:t>
            </a:r>
            <a:r>
              <a:rPr lang="en-US" dirty="0"/>
              <a:t> par </a:t>
            </a:r>
            <a:r>
              <a:rPr lang="en-US" dirty="0" err="1"/>
              <a:t>une</a:t>
            </a:r>
            <a:r>
              <a:rPr lang="en-US" dirty="0"/>
              <a:t> </a:t>
            </a:r>
            <a:r>
              <a:rPr lang="en-US" dirty="0" err="1"/>
              <a:t>preuvec</a:t>
            </a:r>
            <a:r>
              <a:rPr lang="en-US" dirty="0"/>
              <a:t> </a:t>
            </a:r>
            <a:r>
              <a:rPr lang="en-US" dirty="0" err="1"/>
              <a:t>mecanisee</a:t>
            </a:r>
            <a:r>
              <a:rPr lang="en-US" dirty="0"/>
              <a:t> de Coq de </a:t>
            </a:r>
            <a:r>
              <a:rPr lang="en-US" dirty="0" err="1"/>
              <a:t>l’ordre</a:t>
            </a:r>
            <a:r>
              <a:rPr lang="en-US" dirty="0"/>
              <a:t> de 100 000 </a:t>
            </a:r>
          </a:p>
          <a:p>
            <a:endParaRPr lang="en-US" dirty="0"/>
          </a:p>
          <a:p>
            <a:r>
              <a:rPr lang="en-US" dirty="0"/>
              <a:t>Un des </a:t>
            </a:r>
            <a:r>
              <a:rPr lang="en-US" dirty="0" err="1"/>
              <a:t>enjeux</a:t>
            </a:r>
            <a:r>
              <a:rPr lang="en-US" dirty="0"/>
              <a:t> </a:t>
            </a:r>
            <a:r>
              <a:rPr lang="en-US" dirty="0" err="1"/>
              <a:t>est</a:t>
            </a:r>
            <a:r>
              <a:rPr lang="en-US" dirty="0"/>
              <a:t> </a:t>
            </a:r>
            <a:r>
              <a:rPr lang="en-US" dirty="0" err="1"/>
              <a:t>d’avoir</a:t>
            </a:r>
            <a:r>
              <a:rPr lang="en-US" dirty="0"/>
              <a:t> des </a:t>
            </a:r>
            <a:r>
              <a:rPr lang="en-US" dirty="0" err="1"/>
              <a:t>compilateurs</a:t>
            </a:r>
            <a:r>
              <a:rPr lang="en-US" dirty="0"/>
              <a:t> </a:t>
            </a:r>
            <a:r>
              <a:rPr lang="en-US" dirty="0" err="1"/>
              <a:t>fiables</a:t>
            </a:r>
            <a:r>
              <a:rPr lang="en-US" dirty="0"/>
              <a:t>. En </a:t>
            </a:r>
            <a:r>
              <a:rPr lang="en-US" dirty="0" err="1"/>
              <a:t>effet</a:t>
            </a:r>
            <a:r>
              <a:rPr lang="en-US" dirty="0"/>
              <a:t>, on a beau </a:t>
            </a:r>
            <a:r>
              <a:rPr lang="en-US" dirty="0" err="1"/>
              <a:t>avoir</a:t>
            </a:r>
            <a:r>
              <a:rPr lang="en-US" dirty="0"/>
              <a:t> </a:t>
            </a:r>
            <a:r>
              <a:rPr lang="en-US" dirty="0" err="1"/>
              <a:t>confiance</a:t>
            </a:r>
            <a:r>
              <a:rPr lang="en-US" dirty="0"/>
              <a:t> dans un </a:t>
            </a:r>
            <a:r>
              <a:rPr lang="en-US" dirty="0" err="1"/>
              <a:t>programme</a:t>
            </a:r>
            <a:r>
              <a:rPr lang="en-US" dirty="0"/>
              <a:t> </a:t>
            </a:r>
            <a:r>
              <a:rPr lang="en-US" dirty="0" err="1"/>
              <a:t>ecrit</a:t>
            </a:r>
            <a:r>
              <a:rPr lang="en-US" dirty="0"/>
              <a:t> </a:t>
            </a:r>
            <a:r>
              <a:rPr lang="en-US" dirty="0" err="1"/>
              <a:t>en</a:t>
            </a:r>
            <a:r>
              <a:rPr lang="en-US" dirty="0"/>
              <a:t> C, </a:t>
            </a:r>
            <a:r>
              <a:rPr lang="en-US" dirty="0" err="1"/>
              <a:t>si</a:t>
            </a:r>
            <a:r>
              <a:rPr lang="en-US" dirty="0"/>
              <a:t> le </a:t>
            </a:r>
            <a:r>
              <a:rPr lang="en-US" dirty="0" err="1"/>
              <a:t>compilateur</a:t>
            </a:r>
            <a:r>
              <a:rPr lang="en-US" dirty="0"/>
              <a:t> </a:t>
            </a:r>
            <a:r>
              <a:rPr lang="en-US" dirty="0" err="1"/>
              <a:t>comporte</a:t>
            </a:r>
            <a:r>
              <a:rPr lang="en-US" dirty="0"/>
              <a:t> des bugs, on ne </a:t>
            </a:r>
            <a:r>
              <a:rPr lang="en-US" dirty="0" err="1"/>
              <a:t>peut</a:t>
            </a:r>
            <a:r>
              <a:rPr lang="en-US" dirty="0"/>
              <a:t> plus </a:t>
            </a:r>
            <a:r>
              <a:rPr lang="en-US" dirty="0" err="1"/>
              <a:t>iren</a:t>
            </a:r>
            <a:r>
              <a:rPr lang="en-US" dirty="0"/>
              <a:t> assure</a:t>
            </a:r>
          </a:p>
          <a:p>
            <a:endParaRPr lang="en-US" dirty="0"/>
          </a:p>
          <a:p>
            <a:r>
              <a:rPr lang="en-US" dirty="0"/>
              <a:t>Pour prendre un </a:t>
            </a:r>
            <a:r>
              <a:rPr lang="en-US" dirty="0" err="1"/>
              <a:t>autre</a:t>
            </a:r>
            <a:r>
              <a:rPr lang="en-US" dirty="0"/>
              <a:t> </a:t>
            </a:r>
            <a:r>
              <a:rPr lang="en-US" dirty="0" err="1"/>
              <a:t>exemple</a:t>
            </a:r>
            <a:r>
              <a:rPr lang="en-US" dirty="0"/>
              <a:t>, le </a:t>
            </a:r>
            <a:r>
              <a:rPr lang="en-US" dirty="0" err="1"/>
              <a:t>compilateur</a:t>
            </a:r>
            <a:r>
              <a:rPr lang="en-US" dirty="0"/>
              <a:t> </a:t>
            </a:r>
            <a:r>
              <a:rPr lang="en-US" dirty="0" err="1"/>
              <a:t>CompCert</a:t>
            </a:r>
            <a:r>
              <a:rPr lang="en-US" dirty="0"/>
              <a:t> pour le </a:t>
            </a:r>
            <a:r>
              <a:rPr lang="en-US" dirty="0" err="1"/>
              <a:t>langage</a:t>
            </a:r>
            <a:r>
              <a:rPr lang="en-US" dirty="0"/>
              <a:t> C, developpe par </a:t>
            </a:r>
            <a:r>
              <a:rPr lang="en-US" dirty="0" err="1"/>
              <a:t>l’equipe</a:t>
            </a:r>
            <a:r>
              <a:rPr lang="en-US" dirty="0"/>
              <a:t> de Xavier Leroy et Sandrine </a:t>
            </a:r>
            <a:r>
              <a:rPr lang="en-US" dirty="0" err="1"/>
              <a:t>Blazy</a:t>
            </a:r>
            <a:r>
              <a:rPr lang="en-US" dirty="0"/>
              <a:t>, a </a:t>
            </a:r>
            <a:r>
              <a:rPr lang="en-US" dirty="0" err="1"/>
              <a:t>consitute</a:t>
            </a:r>
            <a:r>
              <a:rPr lang="en-US" dirty="0"/>
              <a:t> un travail </a:t>
            </a:r>
            <a:r>
              <a:rPr lang="en-US" dirty="0" err="1"/>
              <a:t>pionnier</a:t>
            </a:r>
            <a:r>
              <a:rPr lang="en-US" dirty="0"/>
              <a:t> dans le </a:t>
            </a:r>
            <a:r>
              <a:rPr lang="en-US" dirty="0" err="1"/>
              <a:t>domaine</a:t>
            </a:r>
            <a:r>
              <a:rPr lang="en-US" dirty="0"/>
              <a:t> de la compilation sure. La encore, </a:t>
            </a:r>
            <a:r>
              <a:rPr lang="en-US" dirty="0" err="1"/>
              <a:t>c’est</a:t>
            </a:r>
            <a:r>
              <a:rPr lang="en-US" dirty="0"/>
              <a:t> un effort considerable, avec 100 000 </a:t>
            </a:r>
            <a:r>
              <a:rPr lang="en-US" dirty="0" err="1"/>
              <a:t>lignes</a:t>
            </a:r>
            <a:r>
              <a:rPr lang="en-US" dirty="0"/>
              <a:t> de prevue </a:t>
            </a:r>
            <a:r>
              <a:rPr lang="en-US" dirty="0" err="1"/>
              <a:t>formelle</a:t>
            </a:r>
            <a:r>
              <a:rPr lang="en-US" dirty="0"/>
              <a:t> coq</a:t>
            </a:r>
          </a:p>
          <a:p>
            <a:endParaRPr lang="en-US" dirty="0"/>
          </a:p>
          <a:p>
            <a:r>
              <a:rPr lang="en-US" dirty="0"/>
              <a:t>Un </a:t>
            </a:r>
            <a:r>
              <a:rPr lang="en-US" dirty="0" err="1"/>
              <a:t>autre</a:t>
            </a:r>
            <a:r>
              <a:rPr lang="en-US" dirty="0"/>
              <a:t> </a:t>
            </a:r>
            <a:r>
              <a:rPr lang="en-US" dirty="0" err="1"/>
              <a:t>exemple</a:t>
            </a:r>
            <a:r>
              <a:rPr lang="en-US" dirty="0"/>
              <a:t> plus </a:t>
            </a:r>
            <a:r>
              <a:rPr lang="en-US" dirty="0" err="1"/>
              <a:t>complexe</a:t>
            </a:r>
            <a:r>
              <a:rPr lang="en-US" dirty="0"/>
              <a:t> de </a:t>
            </a:r>
            <a:r>
              <a:rPr lang="en-US" dirty="0" err="1"/>
              <a:t>compilateur</a:t>
            </a:r>
            <a:r>
              <a:rPr lang="en-US" dirty="0"/>
              <a:t> avec </a:t>
            </a:r>
            <a:r>
              <a:rPr lang="en-US" dirty="0" err="1"/>
              <a:t>garanties</a:t>
            </a:r>
            <a:r>
              <a:rPr lang="en-US" dirty="0"/>
              <a:t> </a:t>
            </a:r>
            <a:r>
              <a:rPr lang="en-US" dirty="0" err="1"/>
              <a:t>formelles</a:t>
            </a:r>
            <a:endParaRPr lang="en-US" dirty="0"/>
          </a:p>
          <a:p>
            <a:r>
              <a:rPr lang="en-US" dirty="0"/>
              <a:t>En fait, Verifier </a:t>
            </a:r>
            <a:r>
              <a:rPr lang="en-US" dirty="0" err="1"/>
              <a:t>formellement</a:t>
            </a:r>
            <a:r>
              <a:rPr lang="en-US" dirty="0"/>
              <a:t> un </a:t>
            </a:r>
            <a:r>
              <a:rPr lang="en-US" dirty="0" err="1"/>
              <a:t>programme</a:t>
            </a:r>
            <a:r>
              <a:rPr lang="en-US" dirty="0"/>
              <a:t> ne </a:t>
            </a:r>
            <a:r>
              <a:rPr lang="en-US" dirty="0" err="1"/>
              <a:t>permet</a:t>
            </a:r>
            <a:r>
              <a:rPr lang="en-US" dirty="0"/>
              <a:t> pas </a:t>
            </a:r>
            <a:r>
              <a:rPr lang="en-US" dirty="0" err="1"/>
              <a:t>d’eliminer</a:t>
            </a:r>
            <a:r>
              <a:rPr lang="en-US" dirty="0"/>
              <a:t> </a:t>
            </a:r>
            <a:r>
              <a:rPr lang="en-US" dirty="0" err="1"/>
              <a:t>toutes</a:t>
            </a:r>
            <a:r>
              <a:rPr lang="en-US" dirty="0"/>
              <a:t> les sources de bug </a:t>
            </a:r>
            <a:r>
              <a:rPr lang="en-US" dirty="0" err="1"/>
              <a:t>potentiels</a:t>
            </a:r>
            <a:r>
              <a:rPr lang="en-US" dirty="0"/>
              <a:t>, </a:t>
            </a:r>
            <a:r>
              <a:rPr lang="en-US" dirty="0" err="1"/>
              <a:t>puisqu’il</a:t>
            </a:r>
            <a:r>
              <a:rPr lang="en-US" dirty="0"/>
              <a:t> </a:t>
            </a:r>
            <a:r>
              <a:rPr lang="en-US" dirty="0" err="1"/>
              <a:t>reste</a:t>
            </a:r>
            <a:r>
              <a:rPr lang="en-US" dirty="0"/>
              <a:t> </a:t>
            </a:r>
            <a:r>
              <a:rPr lang="en-US" dirty="0" err="1"/>
              <a:t>une</a:t>
            </a:r>
            <a:r>
              <a:rPr lang="en-US" dirty="0"/>
              <a:t> </a:t>
            </a:r>
            <a:r>
              <a:rPr lang="en-US" dirty="0" err="1"/>
              <a:t>etape</a:t>
            </a:r>
            <a:r>
              <a:rPr lang="en-US" dirty="0"/>
              <a:t> </a:t>
            </a:r>
            <a:r>
              <a:rPr lang="en-US" dirty="0" err="1"/>
              <a:t>cruciale</a:t>
            </a:r>
            <a:r>
              <a:rPr lang="en-US" dirty="0"/>
              <a:t> avec </a:t>
            </a:r>
            <a:r>
              <a:rPr lang="en-US" dirty="0" err="1"/>
              <a:t>l’execution</a:t>
            </a:r>
            <a:r>
              <a:rPr lang="en-US" dirty="0"/>
              <a:t>, qui </a:t>
            </a:r>
            <a:r>
              <a:rPr lang="en-US" dirty="0" err="1"/>
              <a:t>conssite</a:t>
            </a:r>
            <a:r>
              <a:rPr lang="en-US" dirty="0"/>
              <a:t> a </a:t>
            </a:r>
            <a:r>
              <a:rPr lang="en-US" dirty="0" err="1"/>
              <a:t>produire</a:t>
            </a:r>
            <a:r>
              <a:rPr lang="en-US" dirty="0"/>
              <a:t> un executable. </a:t>
            </a:r>
            <a:r>
              <a:rPr lang="en-US" dirty="0" err="1"/>
              <a:t>Cette</a:t>
            </a:r>
            <a:r>
              <a:rPr lang="en-US" dirty="0"/>
              <a:t> compilation </a:t>
            </a:r>
            <a:r>
              <a:rPr lang="en-US" dirty="0" err="1"/>
              <a:t>est</a:t>
            </a:r>
            <a:r>
              <a:rPr lang="en-US" dirty="0"/>
              <a:t> </a:t>
            </a:r>
            <a:r>
              <a:rPr lang="en-US" dirty="0" err="1"/>
              <a:t>effectuee</a:t>
            </a:r>
            <a:r>
              <a:rPr lang="en-US" dirty="0"/>
              <a:t> par un </a:t>
            </a:r>
            <a:r>
              <a:rPr lang="en-US" dirty="0" err="1"/>
              <a:t>logiciel</a:t>
            </a:r>
            <a:r>
              <a:rPr lang="en-US" dirty="0"/>
              <a:t> </a:t>
            </a:r>
            <a:r>
              <a:rPr lang="en-US" dirty="0" err="1"/>
              <a:t>qu’on</a:t>
            </a:r>
            <a:r>
              <a:rPr lang="en-US" dirty="0"/>
              <a:t> </a:t>
            </a:r>
            <a:r>
              <a:rPr lang="en-US" dirty="0" err="1"/>
              <a:t>appelle</a:t>
            </a:r>
            <a:r>
              <a:rPr lang="en-US" dirty="0"/>
              <a:t> </a:t>
            </a:r>
            <a:r>
              <a:rPr lang="en-US" dirty="0" err="1"/>
              <a:t>compilateur</a:t>
            </a:r>
            <a:r>
              <a:rPr lang="en-US" dirty="0"/>
              <a:t> qui </a:t>
            </a:r>
            <a:r>
              <a:rPr lang="en-US" dirty="0" err="1"/>
              <a:t>peut</a:t>
            </a:r>
            <a:r>
              <a:rPr lang="en-US" dirty="0"/>
              <a:t> </a:t>
            </a:r>
            <a:r>
              <a:rPr lang="en-US" dirty="0" err="1"/>
              <a:t>lui</a:t>
            </a:r>
            <a:r>
              <a:rPr lang="en-US" dirty="0"/>
              <a:t> meme </a:t>
            </a:r>
            <a:r>
              <a:rPr lang="en-US" dirty="0" err="1"/>
              <a:t>comporter</a:t>
            </a:r>
            <a:r>
              <a:rPr lang="en-US" dirty="0"/>
              <a:t> des bugs. </a:t>
            </a:r>
            <a:r>
              <a:rPr lang="en-US" dirty="0" err="1"/>
              <a:t>C’est</a:t>
            </a:r>
            <a:r>
              <a:rPr lang="en-US" dirty="0"/>
              <a:t> </a:t>
            </a:r>
            <a:r>
              <a:rPr lang="en-US" dirty="0" err="1"/>
              <a:t>ce</a:t>
            </a:r>
            <a:r>
              <a:rPr lang="en-US" dirty="0"/>
              <a:t> qui a motive </a:t>
            </a:r>
            <a:r>
              <a:rPr lang="en-US" dirty="0" err="1"/>
              <a:t>l’equipe</a:t>
            </a:r>
            <a:r>
              <a:rPr lang="en-US" dirty="0"/>
              <a:t> de Xavier Leroy et Sandrine </a:t>
            </a:r>
            <a:r>
              <a:rPr lang="en-US" dirty="0" err="1"/>
              <a:t>Blazy</a:t>
            </a:r>
            <a:r>
              <a:rPr lang="en-US" dirty="0"/>
              <a:t> equipe a developpe le </a:t>
            </a:r>
            <a:r>
              <a:rPr lang="en-US" dirty="0" err="1"/>
              <a:t>compilateur</a:t>
            </a:r>
            <a:r>
              <a:rPr lang="en-US" dirty="0"/>
              <a:t> </a:t>
            </a:r>
            <a:r>
              <a:rPr lang="en-US" dirty="0" err="1"/>
              <a:t>CompCert</a:t>
            </a:r>
            <a:r>
              <a:rPr lang="en-US" dirty="0"/>
              <a:t> pour le </a:t>
            </a:r>
            <a:r>
              <a:rPr lang="en-US" dirty="0" err="1"/>
              <a:t>langage</a:t>
            </a:r>
            <a:r>
              <a:rPr lang="en-US" dirty="0"/>
              <a:t> C </a:t>
            </a:r>
            <a:r>
              <a:rPr lang="en-US" dirty="0" err="1"/>
              <a:t>verifie</a:t>
            </a:r>
            <a:r>
              <a:rPr lang="en-US" dirty="0"/>
              <a:t> </a:t>
            </a:r>
            <a:r>
              <a:rPr lang="en-US" dirty="0" err="1"/>
              <a:t>formellement</a:t>
            </a:r>
            <a:r>
              <a:rPr lang="en-US" dirty="0"/>
              <a:t> a </a:t>
            </a:r>
            <a:r>
              <a:rPr lang="en-US" dirty="0" err="1"/>
              <a:t>l’aide</a:t>
            </a:r>
            <a:r>
              <a:rPr lang="en-US" dirty="0"/>
              <a:t> de </a:t>
            </a:r>
            <a:r>
              <a:rPr lang="en-US" dirty="0" err="1"/>
              <a:t>l’assistant</a:t>
            </a:r>
            <a:r>
              <a:rPr lang="en-US" dirty="0"/>
              <a:t> de </a:t>
            </a:r>
            <a:r>
              <a:rPr lang="en-US" dirty="0" err="1"/>
              <a:t>preuve</a:t>
            </a:r>
            <a:r>
              <a:rPr lang="en-US" dirty="0"/>
              <a:t> Coq.</a:t>
            </a:r>
          </a:p>
          <a:p>
            <a:r>
              <a:rPr lang="en-US" dirty="0"/>
              <a:t>Une </a:t>
            </a:r>
            <a:r>
              <a:rPr lang="en-US" dirty="0" err="1"/>
              <a:t>avancee</a:t>
            </a:r>
            <a:r>
              <a:rPr lang="en-US" dirty="0"/>
              <a:t> majeure</a:t>
            </a:r>
          </a:p>
          <a:p>
            <a:endParaRPr lang="en-US" dirty="0"/>
          </a:p>
          <a:p>
            <a:r>
              <a:rPr lang="en-US" b="1" dirty="0"/>
              <a:t>Pour que </a:t>
            </a:r>
            <a:r>
              <a:rPr lang="en-US" b="1" dirty="0" err="1"/>
              <a:t>ce</a:t>
            </a:r>
            <a:r>
              <a:rPr lang="en-US" b="1" dirty="0"/>
              <a:t> </a:t>
            </a:r>
            <a:r>
              <a:rPr lang="en-US" b="1" dirty="0" err="1"/>
              <a:t>soit</a:t>
            </a:r>
            <a:r>
              <a:rPr lang="en-US" b="1" dirty="0"/>
              <a:t> </a:t>
            </a:r>
            <a:r>
              <a:rPr lang="en-US" b="1" dirty="0" err="1"/>
              <a:t>moins</a:t>
            </a:r>
            <a:r>
              <a:rPr lang="en-US" b="1" dirty="0"/>
              <a:t> un exploit on </a:t>
            </a:r>
            <a:r>
              <a:rPr lang="en-US" b="1" dirty="0" err="1"/>
              <a:t>essaie</a:t>
            </a:r>
            <a:r>
              <a:rPr lang="en-US" b="1" dirty="0"/>
              <a:t> de render ca plus </a:t>
            </a:r>
            <a:r>
              <a:rPr lang="en-US" b="1" dirty="0" err="1"/>
              <a:t>mathematique</a:t>
            </a:r>
            <a:r>
              <a:rPr lang="en-US" b="1" dirty="0"/>
              <a:t>, versions generals de different </a:t>
            </a:r>
            <a:r>
              <a:rPr lang="en-US" b="1" dirty="0" err="1"/>
              <a:t>composants</a:t>
            </a:r>
            <a:endParaRPr lang="en-US" b="1" dirty="0"/>
          </a:p>
          <a:p>
            <a:r>
              <a:rPr lang="en-US" dirty="0">
                <a:hlinkClick r:id="rId3"/>
              </a:rPr>
              <a:t>Verified Software Toolchain (princeton.edu) Verified Software Toolchain (princeton.edu)</a:t>
            </a:r>
            <a:endParaRPr lang="fr-FR" b="1" dirty="0"/>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74808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Ce qui constitute pr2cisement </a:t>
            </a:r>
            <a:r>
              <a:rPr lang="en-US" b="1" dirty="0" err="1"/>
              <a:t>mon</a:t>
            </a:r>
            <a:r>
              <a:rPr lang="en-US" b="1" dirty="0"/>
              <a:t> </a:t>
            </a:r>
            <a:r>
              <a:rPr lang="en-US" b="1" dirty="0" err="1"/>
              <a:t>domaine</a:t>
            </a:r>
            <a:r>
              <a:rPr lang="en-US" b="1" dirty="0"/>
              <a:t> de </a:t>
            </a:r>
            <a:r>
              <a:rPr lang="en-US" b="1" dirty="0" err="1"/>
              <a:t>rechreche</a:t>
            </a:r>
            <a:endParaRPr lang="en-US" b="1" dirty="0"/>
          </a:p>
          <a:p>
            <a:r>
              <a:rPr lang="en-US" dirty="0" err="1"/>
              <a:t>Qu’est</a:t>
            </a:r>
            <a:r>
              <a:rPr lang="en-US" dirty="0"/>
              <a:t> </a:t>
            </a:r>
            <a:r>
              <a:rPr lang="en-US" dirty="0" err="1"/>
              <a:t>ce</a:t>
            </a:r>
            <a:r>
              <a:rPr lang="en-US" dirty="0"/>
              <a:t> que ca </a:t>
            </a:r>
            <a:r>
              <a:rPr lang="en-US" dirty="0" err="1"/>
              <a:t>veut</a:t>
            </a:r>
            <a:r>
              <a:rPr lang="en-US" dirty="0"/>
              <a:t> dire </a:t>
            </a:r>
            <a:r>
              <a:rPr lang="en-US" dirty="0" err="1"/>
              <a:t>qu’un</a:t>
            </a:r>
            <a:r>
              <a:rPr lang="en-US" dirty="0"/>
              <a:t> </a:t>
            </a:r>
            <a:r>
              <a:rPr lang="en-US" dirty="0" err="1"/>
              <a:t>comiplateur</a:t>
            </a:r>
            <a:r>
              <a:rPr lang="en-US" dirty="0"/>
              <a:t> </a:t>
            </a:r>
            <a:r>
              <a:rPr lang="en-US" dirty="0" err="1"/>
              <a:t>est</a:t>
            </a:r>
            <a:r>
              <a:rPr lang="en-US" dirty="0"/>
              <a:t> correct ?</a:t>
            </a:r>
          </a:p>
          <a:p>
            <a:r>
              <a:rPr lang="en-US" dirty="0"/>
              <a:t>On a un </a:t>
            </a:r>
            <a:r>
              <a:rPr lang="en-US" dirty="0" err="1"/>
              <a:t>programme</a:t>
            </a:r>
            <a:r>
              <a:rPr lang="en-US" dirty="0"/>
              <a:t> dans un </a:t>
            </a:r>
            <a:r>
              <a:rPr lang="en-US" dirty="0" err="1"/>
              <a:t>langage</a:t>
            </a:r>
            <a:r>
              <a:rPr lang="en-US" dirty="0"/>
              <a:t> de </a:t>
            </a:r>
            <a:r>
              <a:rPr lang="en-US" dirty="0" err="1"/>
              <a:t>programmation</a:t>
            </a:r>
            <a:r>
              <a:rPr lang="en-US" dirty="0"/>
              <a:t> source et le </a:t>
            </a:r>
            <a:r>
              <a:rPr lang="en-US" dirty="0" err="1"/>
              <a:t>compilateur</a:t>
            </a:r>
            <a:r>
              <a:rPr lang="en-US" dirty="0"/>
              <a:t> </a:t>
            </a:r>
            <a:r>
              <a:rPr lang="en-US" dirty="0" err="1"/>
              <a:t>produit</a:t>
            </a:r>
            <a:r>
              <a:rPr lang="en-US" dirty="0"/>
              <a:t> un </a:t>
            </a:r>
            <a:r>
              <a:rPr lang="en-US" dirty="0" err="1"/>
              <a:t>programme</a:t>
            </a:r>
            <a:r>
              <a:rPr lang="en-US" dirty="0"/>
              <a:t> dans </a:t>
            </a:r>
            <a:r>
              <a:rPr lang="en-US" dirty="0" err="1"/>
              <a:t>une</a:t>
            </a:r>
            <a:r>
              <a:rPr lang="en-US" dirty="0"/>
              <a:t> </a:t>
            </a:r>
            <a:r>
              <a:rPr lang="en-US" dirty="0" err="1"/>
              <a:t>langage</a:t>
            </a:r>
            <a:r>
              <a:rPr lang="en-US" dirty="0"/>
              <a:t> de </a:t>
            </a:r>
            <a:r>
              <a:rPr lang="en-US" dirty="0" err="1"/>
              <a:t>programmtion</a:t>
            </a:r>
            <a:r>
              <a:rPr lang="en-US" dirty="0"/>
              <a:t> </a:t>
            </a:r>
            <a:r>
              <a:rPr lang="en-US" dirty="0" err="1"/>
              <a:t>cible</a:t>
            </a:r>
            <a:r>
              <a:rPr lang="en-US" dirty="0"/>
              <a:t> et on </a:t>
            </a:r>
            <a:r>
              <a:rPr lang="en-US" dirty="0" err="1"/>
              <a:t>veut</a:t>
            </a:r>
            <a:r>
              <a:rPr lang="en-US" dirty="0"/>
              <a:t> </a:t>
            </a:r>
            <a:r>
              <a:rPr lang="en-US" dirty="0" err="1"/>
              <a:t>etablir</a:t>
            </a:r>
            <a:r>
              <a:rPr lang="en-US" dirty="0"/>
              <a:t> </a:t>
            </a:r>
            <a:r>
              <a:rPr lang="en-US" dirty="0" err="1"/>
              <a:t>une</a:t>
            </a:r>
            <a:r>
              <a:rPr lang="en-US" dirty="0"/>
              <a:t> relation entre </a:t>
            </a:r>
            <a:r>
              <a:rPr lang="en-US" dirty="0" err="1"/>
              <a:t>ces</a:t>
            </a:r>
            <a:r>
              <a:rPr lang="en-US" dirty="0"/>
              <a:t> deux </a:t>
            </a:r>
            <a:r>
              <a:rPr lang="en-US" dirty="0" err="1"/>
              <a:t>programmes</a:t>
            </a:r>
            <a:r>
              <a:rPr lang="en-US" dirty="0"/>
              <a:t>. Ce qui pose un certain </a:t>
            </a:r>
            <a:r>
              <a:rPr lang="en-US" dirty="0" err="1"/>
              <a:t>nombre</a:t>
            </a:r>
            <a:r>
              <a:rPr lang="en-US" dirty="0"/>
              <a:t> de questions : quelle </a:t>
            </a:r>
            <a:r>
              <a:rPr lang="en-US" dirty="0" err="1"/>
              <a:t>est</a:t>
            </a:r>
            <a:r>
              <a:rPr lang="en-US" dirty="0"/>
              <a:t> la nature de </a:t>
            </a:r>
            <a:r>
              <a:rPr lang="en-US" dirty="0" err="1"/>
              <a:t>cette</a:t>
            </a:r>
            <a:r>
              <a:rPr lang="en-US" dirty="0"/>
              <a:t> relation </a:t>
            </a:r>
            <a:r>
              <a:rPr lang="en-US" dirty="0" err="1"/>
              <a:t>qu’on</a:t>
            </a:r>
            <a:r>
              <a:rPr lang="en-US" dirty="0"/>
              <a:t> </a:t>
            </a:r>
            <a:r>
              <a:rPr lang="en-US" dirty="0" err="1"/>
              <a:t>appelle</a:t>
            </a:r>
            <a:r>
              <a:rPr lang="en-US" dirty="0"/>
              <a:t> </a:t>
            </a:r>
            <a:r>
              <a:rPr lang="en-US" dirty="0" err="1"/>
              <a:t>raffinement</a:t>
            </a:r>
            <a:r>
              <a:rPr lang="en-US" dirty="0"/>
              <a:t> </a:t>
            </a:r>
            <a:r>
              <a:rPr lang="en-US" dirty="0" err="1"/>
              <a:t>qu’on</a:t>
            </a:r>
            <a:r>
              <a:rPr lang="en-US" dirty="0"/>
              <a:t> </a:t>
            </a:r>
            <a:r>
              <a:rPr lang="en-US" dirty="0" err="1"/>
              <a:t>veut</a:t>
            </a:r>
            <a:r>
              <a:rPr lang="en-US" dirty="0"/>
              <a:t> </a:t>
            </a:r>
            <a:r>
              <a:rPr lang="en-US" dirty="0" err="1"/>
              <a:t>etablir</a:t>
            </a:r>
            <a:r>
              <a:rPr lang="en-US" dirty="0"/>
              <a:t>, et comment </a:t>
            </a:r>
            <a:r>
              <a:rPr lang="en-US" dirty="0" err="1"/>
              <a:t>l’etablir</a:t>
            </a:r>
            <a:r>
              <a:rPr lang="en-US" dirty="0"/>
              <a:t> ? </a:t>
            </a:r>
            <a:r>
              <a:rPr lang="en-US" dirty="0" err="1"/>
              <a:t>Mais</a:t>
            </a:r>
            <a:r>
              <a:rPr lang="en-US" dirty="0"/>
              <a:t> </a:t>
            </a:r>
            <a:r>
              <a:rPr lang="en-US" dirty="0" err="1"/>
              <a:t>avant</a:t>
            </a:r>
            <a:r>
              <a:rPr lang="en-US" dirty="0"/>
              <a:t> tout, </a:t>
            </a:r>
            <a:r>
              <a:rPr lang="en-US" dirty="0" err="1"/>
              <a:t>qu’est</a:t>
            </a:r>
            <a:r>
              <a:rPr lang="en-US" dirty="0"/>
              <a:t> </a:t>
            </a:r>
            <a:r>
              <a:rPr lang="en-US" dirty="0" err="1"/>
              <a:t>ce</a:t>
            </a:r>
            <a:r>
              <a:rPr lang="en-US" dirty="0"/>
              <a:t> </a:t>
            </a:r>
            <a:r>
              <a:rPr lang="en-US" dirty="0" err="1"/>
              <a:t>qu’un</a:t>
            </a:r>
            <a:r>
              <a:rPr lang="en-US" dirty="0"/>
              <a:t> </a:t>
            </a:r>
            <a:r>
              <a:rPr lang="en-US" dirty="0" err="1"/>
              <a:t>programme</a:t>
            </a:r>
            <a:r>
              <a:rPr lang="en-US" dirty="0"/>
              <a:t> ? </a:t>
            </a:r>
            <a:r>
              <a:rPr lang="en-US" dirty="0" err="1"/>
              <a:t>qu’est</a:t>
            </a:r>
            <a:r>
              <a:rPr lang="en-US" dirty="0"/>
              <a:t> </a:t>
            </a:r>
            <a:r>
              <a:rPr lang="en-US" dirty="0" err="1"/>
              <a:t>ce</a:t>
            </a:r>
            <a:r>
              <a:rPr lang="en-US" dirty="0"/>
              <a:t> </a:t>
            </a:r>
            <a:r>
              <a:rPr lang="en-US" dirty="0" err="1"/>
              <a:t>qu’un</a:t>
            </a:r>
            <a:r>
              <a:rPr lang="en-US" dirty="0"/>
              <a:t> </a:t>
            </a:r>
            <a:r>
              <a:rPr lang="en-US" dirty="0" err="1"/>
              <a:t>langage</a:t>
            </a:r>
            <a:r>
              <a:rPr lang="en-US" dirty="0"/>
              <a:t> de </a:t>
            </a:r>
            <a:r>
              <a:rPr lang="en-US" dirty="0" err="1"/>
              <a:t>programmation</a:t>
            </a:r>
            <a:r>
              <a:rPr lang="en-US" dirty="0"/>
              <a:t> ? </a:t>
            </a:r>
          </a:p>
          <a:p>
            <a:r>
              <a:rPr lang="en-US" dirty="0" err="1"/>
              <a:t>Toutes</a:t>
            </a:r>
            <a:r>
              <a:rPr lang="en-US" dirty="0"/>
              <a:t> </a:t>
            </a:r>
            <a:r>
              <a:rPr lang="en-US" dirty="0" err="1"/>
              <a:t>ces</a:t>
            </a:r>
            <a:r>
              <a:rPr lang="en-US" dirty="0"/>
              <a:t> questions relevant  de la </a:t>
            </a:r>
            <a:r>
              <a:rPr lang="en-US" dirty="0" err="1"/>
              <a:t>theorie</a:t>
            </a:r>
            <a:r>
              <a:rPr lang="en-US" dirty="0"/>
              <a:t> des </a:t>
            </a:r>
            <a:r>
              <a:rPr lang="en-US" dirty="0" err="1"/>
              <a:t>langqaes</a:t>
            </a:r>
            <a:r>
              <a:rPr lang="en-US" dirty="0"/>
              <a:t> de </a:t>
            </a:r>
            <a:r>
              <a:rPr lang="en-US" dirty="0" err="1"/>
              <a:t>programmation</a:t>
            </a:r>
            <a:r>
              <a:rPr lang="en-US" dirty="0"/>
              <a:t>; </a:t>
            </a:r>
            <a:r>
              <a:rPr lang="en-US" dirty="0" err="1"/>
              <a:t>aui</a:t>
            </a:r>
            <a:r>
              <a:rPr lang="en-US" dirty="0"/>
              <a:t> </a:t>
            </a:r>
            <a:r>
              <a:rPr lang="en-US" dirty="0" err="1"/>
              <a:t>constitue</a:t>
            </a:r>
            <a:r>
              <a:rPr lang="en-US" dirty="0"/>
              <a:t> </a:t>
            </a:r>
            <a:r>
              <a:rPr lang="en-US" dirty="0" err="1"/>
              <a:t>mon</a:t>
            </a:r>
            <a:r>
              <a:rPr lang="en-US" dirty="0"/>
              <a:t> </a:t>
            </a:r>
            <a:r>
              <a:rPr lang="en-US" dirty="0" err="1"/>
              <a:t>domaine</a:t>
            </a:r>
            <a:r>
              <a:rPr lang="en-US" dirty="0"/>
              <a:t> de recherche sur </a:t>
            </a:r>
            <a:r>
              <a:rPr lang="en-US" dirty="0" err="1"/>
              <a:t>laquelle</a:t>
            </a:r>
            <a:r>
              <a:rPr lang="en-US" dirty="0"/>
              <a:t> repose </a:t>
            </a:r>
            <a:r>
              <a:rPr lang="en-US" dirty="0" err="1"/>
              <a:t>donc</a:t>
            </a:r>
            <a:r>
              <a:rPr lang="en-US" dirty="0"/>
              <a:t> la certification des </a:t>
            </a:r>
            <a:r>
              <a:rPr lang="en-US" dirty="0" err="1"/>
              <a:t>compilateurs</a:t>
            </a:r>
            <a:r>
              <a:rPr lang="en-US" dirty="0"/>
              <a:t> </a:t>
            </a:r>
            <a:r>
              <a:rPr lang="en-US" dirty="0" err="1"/>
              <a:t>reposent</a:t>
            </a:r>
            <a:r>
              <a:rPr lang="en-US" dirty="0"/>
              <a:t> de manière </a:t>
            </a:r>
            <a:r>
              <a:rPr lang="en-US" dirty="0" err="1"/>
              <a:t>essentielle</a:t>
            </a:r>
            <a:endParaRPr lang="en-US" dirty="0"/>
          </a:p>
          <a:p>
            <a:endParaRPr lang="en-US" dirty="0"/>
          </a:p>
          <a:p>
            <a:r>
              <a:rPr lang="en-US" dirty="0"/>
              <a:t> </a:t>
            </a:r>
            <a:r>
              <a:rPr lang="en-US" dirty="0" err="1"/>
              <a:t>Intuitivement</a:t>
            </a:r>
            <a:r>
              <a:rPr lang="en-US" dirty="0"/>
              <a:t>, un </a:t>
            </a:r>
            <a:r>
              <a:rPr lang="en-US" dirty="0" err="1"/>
              <a:t>compilateur</a:t>
            </a:r>
            <a:r>
              <a:rPr lang="en-US" dirty="0"/>
              <a:t> </a:t>
            </a:r>
            <a:r>
              <a:rPr lang="en-US" dirty="0" err="1"/>
              <a:t>est</a:t>
            </a:r>
            <a:r>
              <a:rPr lang="en-US" dirty="0"/>
              <a:t> correct </a:t>
            </a:r>
            <a:r>
              <a:rPr lang="en-US" dirty="0" err="1"/>
              <a:t>s’il</a:t>
            </a:r>
            <a:r>
              <a:rPr lang="en-US" dirty="0"/>
              <a:t> </a:t>
            </a:r>
            <a:r>
              <a:rPr lang="en-US" dirty="0" err="1"/>
              <a:t>genere</a:t>
            </a:r>
            <a:r>
              <a:rPr lang="en-US" dirty="0"/>
              <a:t> un </a:t>
            </a:r>
            <a:r>
              <a:rPr lang="en-US" dirty="0" err="1"/>
              <a:t>programme</a:t>
            </a:r>
            <a:r>
              <a:rPr lang="en-US" dirty="0"/>
              <a:t> dans le </a:t>
            </a:r>
            <a:r>
              <a:rPr lang="en-US" dirty="0" err="1"/>
              <a:t>langage</a:t>
            </a:r>
            <a:r>
              <a:rPr lang="en-US" dirty="0"/>
              <a:t> </a:t>
            </a:r>
            <a:r>
              <a:rPr lang="en-US" dirty="0" err="1"/>
              <a:t>cible</a:t>
            </a:r>
            <a:r>
              <a:rPr lang="en-US" dirty="0"/>
              <a:t> qui </a:t>
            </a:r>
            <a:r>
              <a:rPr lang="en-US" dirty="0" err="1"/>
              <a:t>est</a:t>
            </a:r>
            <a:r>
              <a:rPr lang="en-US" dirty="0"/>
              <a:t> un </a:t>
            </a:r>
            <a:r>
              <a:rPr lang="en-US" dirty="0" err="1"/>
              <a:t>raffinement</a:t>
            </a:r>
            <a:r>
              <a:rPr lang="en-US" dirty="0"/>
              <a:t> du </a:t>
            </a:r>
            <a:r>
              <a:rPr lang="en-US" dirty="0" err="1"/>
              <a:t>programme</a:t>
            </a:r>
            <a:r>
              <a:rPr lang="en-US" dirty="0"/>
              <a:t> </a:t>
            </a:r>
            <a:r>
              <a:rPr lang="en-US" dirty="0" err="1"/>
              <a:t>donne</a:t>
            </a:r>
            <a:r>
              <a:rPr lang="en-US" dirty="0"/>
              <a:t> </a:t>
            </a:r>
            <a:r>
              <a:rPr lang="en-US" dirty="0" err="1"/>
              <a:t>en</a:t>
            </a:r>
            <a:r>
              <a:rPr lang="en-US" dirty="0"/>
              <a:t> entrée dans le </a:t>
            </a:r>
            <a:r>
              <a:rPr lang="en-US" dirty="0" err="1"/>
              <a:t>langage</a:t>
            </a:r>
            <a:r>
              <a:rPr lang="en-US" dirty="0"/>
              <a:t> source.</a:t>
            </a:r>
          </a:p>
          <a:p>
            <a:r>
              <a:rPr lang="en-US" dirty="0" err="1"/>
              <a:t>Ceci</a:t>
            </a:r>
            <a:r>
              <a:rPr lang="en-US" dirty="0"/>
              <a:t> </a:t>
            </a:r>
            <a:r>
              <a:rPr lang="en-US" dirty="0" err="1"/>
              <a:t>necessite</a:t>
            </a:r>
            <a:r>
              <a:rPr lang="en-US" dirty="0"/>
              <a:t> </a:t>
            </a:r>
            <a:r>
              <a:rPr lang="en-US" dirty="0" err="1"/>
              <a:t>une</a:t>
            </a:r>
            <a:r>
              <a:rPr lang="en-US" dirty="0"/>
              <a:t> notion </a:t>
            </a:r>
            <a:r>
              <a:rPr lang="en-US" dirty="0" err="1"/>
              <a:t>formelle</a:t>
            </a:r>
            <a:r>
              <a:rPr lang="en-US" dirty="0"/>
              <a:t> de </a:t>
            </a:r>
            <a:r>
              <a:rPr lang="en-US" dirty="0" err="1"/>
              <a:t>programme</a:t>
            </a:r>
            <a:r>
              <a:rPr lang="en-US" dirty="0"/>
              <a:t> dans les </a:t>
            </a:r>
            <a:r>
              <a:rPr lang="en-US" dirty="0" err="1"/>
              <a:t>langages</a:t>
            </a:r>
            <a:r>
              <a:rPr lang="en-US" dirty="0"/>
              <a:t> sources et </a:t>
            </a:r>
            <a:r>
              <a:rPr lang="en-US" dirty="0" err="1"/>
              <a:t>cibles</a:t>
            </a:r>
            <a:r>
              <a:rPr lang="en-US" dirty="0"/>
              <a:t>.</a:t>
            </a:r>
          </a:p>
          <a:p>
            <a:endParaRPr lang="en-US" dirty="0"/>
          </a:p>
          <a:p>
            <a:r>
              <a:rPr lang="en-US" dirty="0"/>
              <a:t>Tout ca </a:t>
            </a:r>
            <a:r>
              <a:rPr lang="en-US" dirty="0" err="1"/>
              <a:t>sont</a:t>
            </a:r>
            <a:r>
              <a:rPr lang="en-US" dirty="0"/>
              <a:t> des questions </a:t>
            </a:r>
            <a:r>
              <a:rPr lang="en-US" dirty="0" err="1"/>
              <a:t>fondamentales</a:t>
            </a:r>
            <a:r>
              <a:rPr lang="en-US" dirty="0"/>
              <a:t> </a:t>
            </a:r>
            <a:r>
              <a:rPr lang="en-US" dirty="0" err="1"/>
              <a:t>en</a:t>
            </a:r>
            <a:r>
              <a:rPr lang="en-US" dirty="0"/>
              <a:t> </a:t>
            </a:r>
            <a:r>
              <a:rPr lang="en-US" dirty="0" err="1"/>
              <a:t>théorie</a:t>
            </a:r>
            <a:r>
              <a:rPr lang="en-US" dirty="0"/>
              <a:t> des </a:t>
            </a:r>
            <a:r>
              <a:rPr lang="en-US" dirty="0" err="1"/>
              <a:t>langages</a:t>
            </a:r>
            <a:r>
              <a:rPr lang="en-US" dirty="0"/>
              <a:t> de </a:t>
            </a:r>
            <a:r>
              <a:rPr lang="en-US" dirty="0" err="1"/>
              <a:t>programmation</a:t>
            </a:r>
            <a:r>
              <a:rPr lang="en-US" dirty="0"/>
              <a:t> qui </a:t>
            </a:r>
            <a:r>
              <a:rPr lang="en-US" dirty="0" err="1"/>
              <a:t>constitue</a:t>
            </a:r>
            <a:r>
              <a:rPr lang="en-US" dirty="0"/>
              <a:t> un </a:t>
            </a:r>
            <a:r>
              <a:rPr lang="en-US" dirty="0" err="1"/>
              <a:t>fondement</a:t>
            </a:r>
            <a:r>
              <a:rPr lang="en-US" dirty="0"/>
              <a:t> à </a:t>
            </a:r>
            <a:r>
              <a:rPr lang="en-US" dirty="0" err="1"/>
              <a:t>compilateurs</a:t>
            </a:r>
            <a:r>
              <a:rPr lang="en-US" dirty="0"/>
              <a:t> </a:t>
            </a:r>
            <a:r>
              <a:rPr lang="en-US" dirty="0" err="1"/>
              <a:t>certifiés</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69252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la </a:t>
            </a:r>
            <a:r>
              <a:rPr lang="en-US" dirty="0" err="1"/>
              <a:t>theorie</a:t>
            </a:r>
            <a:r>
              <a:rPr lang="en-US" dirty="0"/>
              <a:t> des </a:t>
            </a:r>
            <a:r>
              <a:rPr lang="en-US" dirty="0" err="1"/>
              <a:t>langages</a:t>
            </a:r>
            <a:r>
              <a:rPr lang="en-US" dirty="0"/>
              <a:t> de </a:t>
            </a:r>
            <a:r>
              <a:rPr lang="en-US" dirty="0" err="1"/>
              <a:t>programmation</a:t>
            </a:r>
            <a:r>
              <a:rPr lang="en-US" dirty="0"/>
              <a:t> </a:t>
            </a:r>
            <a:r>
              <a:rPr lang="en-US" dirty="0" err="1"/>
              <a:t>est</a:t>
            </a:r>
            <a:r>
              <a:rPr lang="en-US" dirty="0"/>
              <a:t> encore loin </a:t>
            </a:r>
            <a:r>
              <a:rPr lang="en-US" dirty="0" err="1"/>
              <a:t>d’apporter</a:t>
            </a:r>
            <a:r>
              <a:rPr lang="en-US" dirty="0"/>
              <a:t> des response </a:t>
            </a:r>
            <a:r>
              <a:rPr lang="en-US" dirty="0" err="1"/>
              <a:t>definitives</a:t>
            </a:r>
            <a:r>
              <a:rPr lang="en-US" dirty="0"/>
              <a:t> a </a:t>
            </a:r>
            <a:r>
              <a:rPr lang="en-US" dirty="0" err="1"/>
              <a:t>ces</a:t>
            </a:r>
            <a:r>
              <a:rPr lang="en-US" dirty="0"/>
              <a:t> questions sur les </a:t>
            </a:r>
            <a:r>
              <a:rPr lang="en-US" dirty="0" err="1"/>
              <a:t>fondements</a:t>
            </a:r>
            <a:r>
              <a:rPr lang="en-US" dirty="0"/>
              <a:t> de </a:t>
            </a:r>
            <a:r>
              <a:rPr lang="en-US" dirty="0" err="1"/>
              <a:t>l’informatique</a:t>
            </a:r>
            <a:r>
              <a:rPr lang="en-US" dirty="0"/>
              <a:t> </a:t>
            </a:r>
            <a:r>
              <a:rPr lang="en-US" dirty="0" err="1"/>
              <a:t>comme</a:t>
            </a:r>
            <a:r>
              <a:rPr lang="en-US" dirty="0"/>
              <a:t> </a:t>
            </a:r>
            <a:r>
              <a:rPr lang="en-US" dirty="0" err="1"/>
              <a:t>en</a:t>
            </a:r>
            <a:r>
              <a:rPr lang="en-US" dirty="0"/>
              <a:t> </a:t>
            </a:r>
            <a:r>
              <a:rPr lang="en-US" dirty="0" err="1"/>
              <a:t>temoigne</a:t>
            </a:r>
            <a:r>
              <a:rPr lang="en-US" dirty="0"/>
              <a:t> </a:t>
            </a:r>
            <a:r>
              <a:rPr lang="en-US" dirty="0" err="1"/>
              <a:t>cette</a:t>
            </a:r>
            <a:r>
              <a:rPr lang="en-US" dirty="0"/>
              <a:t> discussion sur la </a:t>
            </a:r>
            <a:r>
              <a:rPr lang="en-US" dirty="0" err="1"/>
              <a:t>liste</a:t>
            </a:r>
            <a:r>
              <a:rPr lang="en-US" dirty="0"/>
              <a:t> de diffusion types </a:t>
            </a:r>
            <a:r>
              <a:rPr lang="en-US" dirty="0" err="1"/>
              <a:t>en</a:t>
            </a:r>
            <a:r>
              <a:rPr lang="en-US" dirty="0"/>
              <a:t> 2021 </a:t>
            </a:r>
            <a:r>
              <a:rPr lang="en-US" dirty="0" err="1"/>
              <a:t>ou</a:t>
            </a:r>
            <a:r>
              <a:rPr lang="en-US" dirty="0"/>
              <a:t> les </a:t>
            </a:r>
            <a:r>
              <a:rPr lang="en-US" dirty="0" err="1"/>
              <a:t>chercheurs</a:t>
            </a:r>
            <a:r>
              <a:rPr lang="en-US" dirty="0"/>
              <a:t> de </a:t>
            </a:r>
            <a:r>
              <a:rPr lang="en-US" dirty="0" err="1"/>
              <a:t>ce</a:t>
            </a:r>
            <a:r>
              <a:rPr lang="en-US" dirty="0"/>
              <a:t> </a:t>
            </a:r>
            <a:r>
              <a:rPr lang="en-US" dirty="0" err="1"/>
              <a:t>domaine</a:t>
            </a:r>
            <a:r>
              <a:rPr lang="en-US" dirty="0"/>
              <a:t> </a:t>
            </a:r>
            <a:r>
              <a:rPr lang="en-US" dirty="0" err="1"/>
              <a:t>ont</a:t>
            </a:r>
            <a:r>
              <a:rPr lang="en-US" dirty="0"/>
              <a:t> </a:t>
            </a:r>
            <a:r>
              <a:rPr lang="en-US" dirty="0" err="1"/>
              <a:t>longuement</a:t>
            </a:r>
            <a:r>
              <a:rPr lang="en-US" dirty="0"/>
              <a:t> </a:t>
            </a:r>
            <a:r>
              <a:rPr lang="en-US" dirty="0" err="1"/>
              <a:t>débattu</a:t>
            </a:r>
            <a:r>
              <a:rPr lang="en-US" dirty="0"/>
              <a:t> de </a:t>
            </a:r>
            <a:r>
              <a:rPr lang="en-US" dirty="0" err="1"/>
              <a:t>ce</a:t>
            </a:r>
            <a:r>
              <a:rPr lang="en-US" dirty="0"/>
              <a:t> </a:t>
            </a:r>
            <a:r>
              <a:rPr lang="en-US" dirty="0" err="1"/>
              <a:t>qu’est</a:t>
            </a:r>
            <a:r>
              <a:rPr lang="en-US" dirty="0"/>
              <a:t> un </a:t>
            </a:r>
            <a:r>
              <a:rPr lang="en-US" dirty="0" err="1"/>
              <a:t>programme</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06520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Dans  </a:t>
            </a:r>
            <a:r>
              <a:rPr lang="en-US" dirty="0" err="1"/>
              <a:t>mon</a:t>
            </a:r>
            <a:r>
              <a:rPr lang="en-US" dirty="0"/>
              <a:t> </a:t>
            </a:r>
            <a:r>
              <a:rPr lang="en-US" dirty="0" err="1"/>
              <a:t>parcrous</a:t>
            </a:r>
            <a:r>
              <a:rPr lang="en-US" dirty="0"/>
              <a:t> </a:t>
            </a:r>
            <a:r>
              <a:rPr lang="en-US" dirty="0" err="1"/>
              <a:t>academique</a:t>
            </a:r>
            <a:r>
              <a:rPr lang="en-US" dirty="0"/>
              <a:t> </a:t>
            </a:r>
            <a:r>
              <a:rPr lang="en-US" dirty="0" err="1"/>
              <a:t>puisque</a:t>
            </a:r>
            <a:r>
              <a:rPr lang="en-US" dirty="0"/>
              <a:t> je me suis tout </a:t>
            </a:r>
            <a:r>
              <a:rPr lang="en-US" dirty="0" err="1"/>
              <a:t>aussi</a:t>
            </a:r>
            <a:r>
              <a:rPr lang="en-US" dirty="0"/>
              <a:t> bien </a:t>
            </a:r>
            <a:r>
              <a:rPr lang="en-US" dirty="0" err="1"/>
              <a:t>intéressé</a:t>
            </a:r>
            <a:r>
              <a:rPr lang="en-US" dirty="0"/>
              <a:t> aux </a:t>
            </a:r>
            <a:r>
              <a:rPr lang="en-US" dirty="0" err="1"/>
              <a:t>fondements</a:t>
            </a:r>
            <a:r>
              <a:rPr lang="en-US" dirty="0"/>
              <a:t> de </a:t>
            </a:r>
            <a:r>
              <a:rPr lang="en-US" dirty="0" err="1"/>
              <a:t>l’informatique</a:t>
            </a:r>
            <a:r>
              <a:rPr lang="en-US" dirty="0"/>
              <a:t> </a:t>
            </a:r>
            <a:r>
              <a:rPr lang="en-US" dirty="0" err="1"/>
              <a:t>qu’a</a:t>
            </a:r>
            <a:r>
              <a:rPr lang="en-US" dirty="0"/>
              <a:t> des </a:t>
            </a:r>
            <a:r>
              <a:rPr lang="en-US" dirty="0" err="1"/>
              <a:t>compilateurs</a:t>
            </a:r>
            <a:r>
              <a:rPr lang="en-US" dirty="0"/>
              <a:t> certifies,</a:t>
            </a:r>
          </a:p>
          <a:p>
            <a:r>
              <a:rPr lang="en-US" dirty="0"/>
              <a:t>Ainis </a:t>
            </a:r>
            <a:r>
              <a:rPr lang="en-US" dirty="0" err="1"/>
              <a:t>mon</a:t>
            </a:r>
            <a:r>
              <a:rPr lang="en-US" dirty="0"/>
              <a:t> </a:t>
            </a:r>
            <a:r>
              <a:rPr lang="en-US" dirty="0" err="1"/>
              <a:t>paroucrs</a:t>
            </a:r>
            <a:r>
              <a:rPr lang="en-US" dirty="0"/>
              <a:t> se </a:t>
            </a:r>
            <a:r>
              <a:rPr lang="en-US" dirty="0" err="1"/>
              <a:t>caracterise</a:t>
            </a:r>
            <a:r>
              <a:rPr lang="en-US" dirty="0"/>
              <a:t> par des </a:t>
            </a:r>
            <a:r>
              <a:rPr lang="en-US" dirty="0" err="1"/>
              <a:t>allers</a:t>
            </a:r>
            <a:r>
              <a:rPr lang="en-US" dirty="0"/>
              <a:t>-retours entre de la recherche + </a:t>
            </a:r>
            <a:r>
              <a:rPr lang="en-US" dirty="0" err="1"/>
              <a:t>théorique</a:t>
            </a:r>
            <a:r>
              <a:rPr lang="en-US" dirty="0"/>
              <a:t> (</a:t>
            </a:r>
            <a:r>
              <a:rPr lang="en-US" dirty="0" err="1"/>
              <a:t>ici</a:t>
            </a:r>
            <a:r>
              <a:rPr lang="en-US" dirty="0"/>
              <a:t> </a:t>
            </a:r>
            <a:r>
              <a:rPr lang="en-US" dirty="0" err="1"/>
              <a:t>en</a:t>
            </a:r>
            <a:r>
              <a:rPr lang="en-US" dirty="0"/>
              <a:t> bleu)et de la recherche + </a:t>
            </a:r>
            <a:r>
              <a:rPr lang="en-US" dirty="0" err="1"/>
              <a:t>appliéue</a:t>
            </a:r>
            <a:r>
              <a:rPr lang="en-US" dirty="0"/>
              <a:t> (</a:t>
            </a:r>
            <a:r>
              <a:rPr lang="en-US" dirty="0" err="1"/>
              <a:t>en</a:t>
            </a:r>
            <a:r>
              <a:rPr lang="en-US" dirty="0"/>
              <a:t> rouge),</a:t>
            </a:r>
          </a:p>
          <a:p>
            <a:r>
              <a:rPr lang="en-US" dirty="0"/>
              <a:t>A commencer avec </a:t>
            </a:r>
            <a:r>
              <a:rPr lang="en-US" dirty="0" err="1"/>
              <a:t>mon</a:t>
            </a:r>
            <a:r>
              <a:rPr lang="en-US" dirty="0"/>
              <a:t> stage de master avec Xavier Leroy </a:t>
            </a:r>
            <a:r>
              <a:rPr lang="en-US" dirty="0" err="1"/>
              <a:t>ou</a:t>
            </a:r>
            <a:r>
              <a:rPr lang="en-US" dirty="0"/>
              <a:t> </a:t>
            </a:r>
            <a:r>
              <a:rPr lang="en-US" dirty="0" err="1"/>
              <a:t>j’ai</a:t>
            </a:r>
            <a:r>
              <a:rPr lang="en-US" dirty="0"/>
              <a:t> </a:t>
            </a:r>
            <a:r>
              <a:rPr lang="en-US" dirty="0" err="1"/>
              <a:t>travaille</a:t>
            </a:r>
            <a:r>
              <a:rPr lang="en-US" dirty="0"/>
              <a:t> </a:t>
            </a:r>
            <a:r>
              <a:rPr lang="en-US" dirty="0" err="1"/>
              <a:t>formellement</a:t>
            </a:r>
            <a:r>
              <a:rPr lang="en-US" dirty="0"/>
              <a:t> sur </a:t>
            </a:r>
            <a:r>
              <a:rPr lang="en-US" dirty="0" err="1"/>
              <a:t>une</a:t>
            </a:r>
            <a:r>
              <a:rPr lang="en-US" dirty="0"/>
              <a:t> phase de compilation </a:t>
            </a:r>
            <a:r>
              <a:rPr lang="en-US" dirty="0" err="1"/>
              <a:t>en</a:t>
            </a:r>
            <a:r>
              <a:rPr lang="en-US" dirty="0"/>
              <a:t> Coq d’un </a:t>
            </a:r>
            <a:r>
              <a:rPr lang="en-US" dirty="0" err="1"/>
              <a:t>langage</a:t>
            </a:r>
            <a:r>
              <a:rPr lang="en-US" dirty="0"/>
              <a:t> de type </a:t>
            </a:r>
            <a:r>
              <a:rPr lang="en-US" dirty="0" err="1"/>
              <a:t>caml</a:t>
            </a:r>
            <a:r>
              <a:rPr lang="en-US" dirty="0"/>
              <a:t>.</a:t>
            </a:r>
          </a:p>
          <a:p>
            <a:r>
              <a:rPr lang="en-US" dirty="0" err="1"/>
              <a:t>Puis</a:t>
            </a:r>
            <a:r>
              <a:rPr lang="en-US" dirty="0"/>
              <a:t>, pendant ma these, </a:t>
            </a:r>
            <a:r>
              <a:rPr lang="en-US" dirty="0" err="1"/>
              <a:t>j’ai</a:t>
            </a:r>
            <a:r>
              <a:rPr lang="en-US" dirty="0"/>
              <a:t> </a:t>
            </a:r>
            <a:r>
              <a:rPr lang="en-US" dirty="0" err="1"/>
              <a:t>travaille</a:t>
            </a:r>
            <a:r>
              <a:rPr lang="en-US" dirty="0"/>
              <a:t> sur </a:t>
            </a:r>
            <a:r>
              <a:rPr lang="en-US" dirty="0" err="1"/>
              <a:t>une</a:t>
            </a:r>
            <a:r>
              <a:rPr lang="en-US" dirty="0"/>
              <a:t> notion </a:t>
            </a:r>
            <a:r>
              <a:rPr lang="en-US" dirty="0" err="1"/>
              <a:t>mathematique</a:t>
            </a:r>
            <a:r>
              <a:rPr lang="en-US" dirty="0"/>
              <a:t> de </a:t>
            </a:r>
            <a:r>
              <a:rPr lang="en-US" dirty="0" err="1"/>
              <a:t>langage</a:t>
            </a:r>
            <a:r>
              <a:rPr lang="en-US" dirty="0"/>
              <a:t> de </a:t>
            </a:r>
            <a:r>
              <a:rPr lang="en-US" dirty="0" err="1"/>
              <a:t>programmation</a:t>
            </a:r>
            <a:r>
              <a:rPr lang="en-US" dirty="0"/>
              <a:t> </a:t>
            </a:r>
            <a:r>
              <a:rPr lang="en-US" dirty="0" err="1"/>
              <a:t>en</a:t>
            </a:r>
            <a:r>
              <a:rPr lang="en-US" dirty="0"/>
              <a:t> </a:t>
            </a:r>
            <a:r>
              <a:rPr lang="en-US" dirty="0" err="1"/>
              <a:t>utilisant</a:t>
            </a:r>
            <a:r>
              <a:rPr lang="en-US" dirty="0"/>
              <a:t> des </a:t>
            </a:r>
            <a:r>
              <a:rPr lang="en-US" dirty="0" err="1"/>
              <a:t>outils</a:t>
            </a:r>
            <a:r>
              <a:rPr lang="en-US" dirty="0"/>
              <a:t> </a:t>
            </a:r>
            <a:r>
              <a:rPr lang="en-US" dirty="0" err="1"/>
              <a:t>categoriques</a:t>
            </a:r>
            <a:r>
              <a:rPr lang="en-US" dirty="0"/>
              <a:t>.</a:t>
            </a:r>
          </a:p>
          <a:p>
            <a:r>
              <a:rPr lang="en-US" dirty="0" err="1"/>
              <a:t>Certifiant</a:t>
            </a:r>
            <a:endParaRPr lang="en-US" dirty="0"/>
          </a:p>
          <a:p>
            <a:endParaRPr lang="en-US" dirty="0"/>
          </a:p>
          <a:p>
            <a:r>
              <a:rPr lang="en-US" dirty="0" err="1"/>
              <a:t>Enfin</a:t>
            </a:r>
            <a:r>
              <a:rPr lang="en-US" dirty="0"/>
              <a:t> </a:t>
            </a:r>
            <a:r>
              <a:rPr lang="en-US" dirty="0" err="1"/>
              <a:t>mon</a:t>
            </a:r>
            <a:r>
              <a:rPr lang="en-US" dirty="0"/>
              <a:t> </a:t>
            </a:r>
            <a:r>
              <a:rPr lang="en-US" dirty="0" err="1"/>
              <a:t>postdoctarat</a:t>
            </a:r>
            <a:r>
              <a:rPr lang="en-US" dirty="0"/>
              <a:t> avec Neel Krishnaswami a </a:t>
            </a:r>
            <a:r>
              <a:rPr lang="en-US" dirty="0" err="1"/>
              <a:t>l’universite</a:t>
            </a:r>
            <a:r>
              <a:rPr lang="en-US" dirty="0"/>
              <a:t> de Cambridge </a:t>
            </a:r>
            <a:r>
              <a:rPr lang="en-US" dirty="0" err="1"/>
              <a:t>depuis</a:t>
            </a:r>
            <a:r>
              <a:rPr lang="en-US" dirty="0"/>
              <a:t> 2022 a commence par de la recherche </a:t>
            </a:r>
            <a:r>
              <a:rPr lang="en-US" dirty="0" err="1"/>
              <a:t>fondamentale</a:t>
            </a:r>
            <a:r>
              <a:rPr lang="en-US" dirty="0"/>
              <a:t> </a:t>
            </a:r>
            <a:r>
              <a:rPr lang="en-US" dirty="0" err="1"/>
              <a:t>en</a:t>
            </a:r>
            <a:r>
              <a:rPr lang="en-US" dirty="0"/>
              <a:t> </a:t>
            </a:r>
            <a:r>
              <a:rPr lang="en-US" dirty="0" err="1"/>
              <a:t>quete</a:t>
            </a:r>
            <a:r>
              <a:rPr lang="en-US" dirty="0"/>
              <a:t> d’un cadre </a:t>
            </a:r>
            <a:r>
              <a:rPr lang="en-US" dirty="0" err="1"/>
              <a:t>theorique</a:t>
            </a:r>
            <a:r>
              <a:rPr lang="en-US" dirty="0"/>
              <a:t> pour </a:t>
            </a:r>
            <a:r>
              <a:rPr lang="en-US" dirty="0" err="1"/>
              <a:t>l’unification</a:t>
            </a:r>
            <a:r>
              <a:rPr lang="en-US" dirty="0"/>
              <a:t> dans le but plus </a:t>
            </a:r>
            <a:r>
              <a:rPr lang="en-US" dirty="0" err="1"/>
              <a:t>concret</a:t>
            </a:r>
            <a:r>
              <a:rPr lang="en-US" dirty="0"/>
              <a:t> </a:t>
            </a:r>
            <a:r>
              <a:rPr lang="en-US" dirty="0" err="1"/>
              <a:t>d’implementer</a:t>
            </a:r>
            <a:r>
              <a:rPr lang="en-US" dirty="0"/>
              <a:t> </a:t>
            </a:r>
            <a:r>
              <a:rPr lang="en-US" dirty="0" err="1"/>
              <a:t>une</a:t>
            </a:r>
            <a:r>
              <a:rPr lang="en-US" dirty="0"/>
              <a:t> </a:t>
            </a:r>
            <a:r>
              <a:rPr lang="en-US" dirty="0" err="1"/>
              <a:t>bibliotheque</a:t>
            </a:r>
            <a:r>
              <a:rPr lang="en-US" dirty="0"/>
              <a:t> </a:t>
            </a:r>
            <a:r>
              <a:rPr lang="en-US" dirty="0" err="1"/>
              <a:t>logicielle</a:t>
            </a:r>
            <a:r>
              <a:rPr lang="en-US" dirty="0"/>
              <a:t> </a:t>
            </a:r>
            <a:r>
              <a:rPr lang="en-US" dirty="0" err="1"/>
              <a:t>generale</a:t>
            </a:r>
            <a:r>
              <a:rPr lang="en-US" dirty="0"/>
              <a:t> pour </a:t>
            </a:r>
            <a:r>
              <a:rPr lang="en-US" dirty="0" err="1"/>
              <a:t>l’unification</a:t>
            </a:r>
            <a:r>
              <a:rPr lang="en-US" dirty="0"/>
              <a:t>.</a:t>
            </a:r>
          </a:p>
          <a:p>
            <a:endParaRPr lang="en-US" dirty="0"/>
          </a:p>
          <a:p>
            <a:r>
              <a:rPr lang="en-US" dirty="0" err="1"/>
              <a:t>Ecrire</a:t>
            </a:r>
            <a:r>
              <a:rPr lang="en-US" dirty="0"/>
              <a:t>: alternance etiquette </a:t>
            </a:r>
            <a:r>
              <a:rPr lang="en-US" dirty="0" err="1"/>
              <a:t>theorie</a:t>
            </a:r>
            <a:r>
              <a:rPr lang="en-US" dirty="0"/>
              <a:t>/</a:t>
            </a:r>
            <a:r>
              <a:rPr lang="en-US" dirty="0" err="1"/>
              <a:t>implem</a:t>
            </a:r>
            <a:r>
              <a:rPr lang="en-US" dirty="0"/>
              <a:t> fundamental/applique</a:t>
            </a:r>
          </a:p>
          <a:p>
            <a:endParaRPr lang="en-US" dirty="0"/>
          </a:p>
          <a:p>
            <a:r>
              <a:rPr lang="en-US" dirty="0"/>
              <a:t>Par </a:t>
            </a:r>
            <a:r>
              <a:rPr lang="en-US" dirty="0" err="1"/>
              <a:t>compilateur</a:t>
            </a:r>
            <a:r>
              <a:rPr lang="en-US" dirty="0"/>
              <a:t> </a:t>
            </a:r>
            <a:r>
              <a:rPr lang="en-US" dirty="0" err="1"/>
              <a:t>certifie</a:t>
            </a:r>
            <a:r>
              <a:rPr lang="en-US" dirty="0"/>
              <a:t> je </a:t>
            </a:r>
            <a:r>
              <a:rPr lang="en-US" dirty="0" err="1"/>
              <a:t>veux</a:t>
            </a:r>
            <a:r>
              <a:rPr lang="en-US" dirty="0"/>
              <a:t> dire que </a:t>
            </a:r>
            <a:r>
              <a:rPr lang="en-US" dirty="0" err="1"/>
              <a:t>ces</a:t>
            </a:r>
            <a:r>
              <a:rPr lang="en-US" dirty="0"/>
              <a:t> </a:t>
            </a:r>
            <a:r>
              <a:rPr lang="en-US" dirty="0" err="1"/>
              <a:t>programmes</a:t>
            </a:r>
            <a:r>
              <a:rPr lang="en-US" dirty="0"/>
              <a:t> </a:t>
            </a:r>
            <a:r>
              <a:rPr lang="en-US" dirty="0" err="1"/>
              <a:t>sont</a:t>
            </a:r>
            <a:r>
              <a:rPr lang="en-US" dirty="0"/>
              <a:t> verifies a </a:t>
            </a:r>
            <a:r>
              <a:rPr lang="en-US" dirty="0" err="1"/>
              <a:t>l’aide</a:t>
            </a:r>
            <a:r>
              <a:rPr lang="en-US" dirty="0"/>
              <a:t> </a:t>
            </a:r>
            <a:r>
              <a:rPr lang="en-US" dirty="0" err="1"/>
              <a:t>d’assistants</a:t>
            </a:r>
            <a:r>
              <a:rPr lang="en-US" dirty="0"/>
              <a:t> de </a:t>
            </a:r>
            <a:r>
              <a:rPr lang="en-US" dirty="0" err="1"/>
              <a:t>preuve</a:t>
            </a:r>
            <a:endParaRPr lang="fr-FR" dirty="0"/>
          </a:p>
        </p:txBody>
      </p:sp>
      <p:sp>
        <p:nvSpPr>
          <p:cNvPr id="5" name="Header Placeholder 4">
            <a:extLst>
              <a:ext uri="{FF2B5EF4-FFF2-40B4-BE49-F238E27FC236}">
                <a16:creationId xmlns:a16="http://schemas.microsoft.com/office/drawing/2014/main" id="{BF4897D2-567B-5371-6264-0F2A266BB0EA}"/>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40184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Notion de sp2cififcation</a:t>
            </a:r>
          </a:p>
          <a:p>
            <a:r>
              <a:rPr lang="en-US" dirty="0" err="1"/>
              <a:t>Mes</a:t>
            </a:r>
            <a:r>
              <a:rPr lang="en-US" dirty="0"/>
              <a:t> publications dans des conferences </a:t>
            </a:r>
            <a:r>
              <a:rPr lang="en-US" dirty="0" err="1"/>
              <a:t>ou</a:t>
            </a:r>
            <a:r>
              <a:rPr lang="en-US" dirty="0"/>
              <a:t> des </a:t>
            </a:r>
            <a:r>
              <a:rPr lang="en-US" dirty="0" err="1"/>
              <a:t>journaux</a:t>
            </a:r>
            <a:r>
              <a:rPr lang="en-US" dirty="0"/>
              <a:t>, </a:t>
            </a:r>
            <a:r>
              <a:rPr lang="en-US" dirty="0" err="1"/>
              <a:t>ici</a:t>
            </a:r>
            <a:r>
              <a:rPr lang="en-US" dirty="0"/>
              <a:t> </a:t>
            </a:r>
            <a:r>
              <a:rPr lang="en-US" dirty="0" err="1"/>
              <a:t>en</a:t>
            </a:r>
            <a:r>
              <a:rPr lang="en-US" dirty="0"/>
              <a:t> bleu, </a:t>
            </a:r>
            <a:r>
              <a:rPr lang="en-US" dirty="0" err="1"/>
              <a:t>s’organisent</a:t>
            </a:r>
            <a:r>
              <a:rPr lang="en-US" dirty="0"/>
              <a:t> </a:t>
            </a:r>
            <a:r>
              <a:rPr lang="en-US" dirty="0" err="1"/>
              <a:t>autour</a:t>
            </a:r>
            <a:r>
              <a:rPr lang="en-US" dirty="0"/>
              <a:t> de 4 themes.</a:t>
            </a:r>
          </a:p>
          <a:p>
            <a:r>
              <a:rPr lang="en-US" dirty="0"/>
              <a:t>Mon </a:t>
            </a:r>
            <a:r>
              <a:rPr lang="en-US" dirty="0" err="1"/>
              <a:t>pemier</a:t>
            </a:r>
            <a:r>
              <a:rPr lang="en-US" dirty="0"/>
              <a:t> </a:t>
            </a:r>
            <a:r>
              <a:rPr lang="en-US" dirty="0" err="1"/>
              <a:t>thème</a:t>
            </a:r>
            <a:r>
              <a:rPr lang="en-US" dirty="0"/>
              <a:t> </a:t>
            </a:r>
            <a:r>
              <a:rPr lang="en-US" dirty="0" err="1"/>
              <a:t>heritee</a:t>
            </a:r>
            <a:r>
              <a:rPr lang="en-US" dirty="0"/>
              <a:t> de ma these, </a:t>
            </a:r>
            <a:r>
              <a:rPr lang="en-US" dirty="0" err="1"/>
              <a:t>s’attaque</a:t>
            </a:r>
            <a:r>
              <a:rPr lang="en-US" dirty="0"/>
              <a:t> à </a:t>
            </a:r>
            <a:r>
              <a:rPr lang="en-US" dirty="0" err="1"/>
              <a:t>une</a:t>
            </a:r>
            <a:r>
              <a:rPr lang="en-US" dirty="0"/>
              <a:t> question </a:t>
            </a:r>
            <a:r>
              <a:rPr lang="en-US" dirty="0" err="1"/>
              <a:t>fondamentale</a:t>
            </a:r>
            <a:r>
              <a:rPr lang="en-US" dirty="0"/>
              <a:t> de </a:t>
            </a:r>
            <a:r>
              <a:rPr lang="en-US" dirty="0" err="1"/>
              <a:t>l’informatique</a:t>
            </a:r>
            <a:r>
              <a:rPr lang="en-US" dirty="0"/>
              <a:t>, à savoir </a:t>
            </a:r>
            <a:r>
              <a:rPr lang="en-US" dirty="0" err="1"/>
              <a:t>qu’est</a:t>
            </a:r>
            <a:r>
              <a:rPr lang="en-US" dirty="0"/>
              <a:t> </a:t>
            </a:r>
            <a:r>
              <a:rPr lang="en-US" dirty="0" err="1"/>
              <a:t>ce</a:t>
            </a:r>
            <a:r>
              <a:rPr lang="en-US" dirty="0"/>
              <a:t> </a:t>
            </a:r>
            <a:r>
              <a:rPr lang="en-US" dirty="0" err="1"/>
              <a:t>qu’un</a:t>
            </a:r>
            <a:r>
              <a:rPr lang="en-US" dirty="0"/>
              <a:t> </a:t>
            </a:r>
            <a:r>
              <a:rPr lang="en-US" dirty="0" err="1"/>
              <a:t>langage</a:t>
            </a:r>
            <a:r>
              <a:rPr lang="en-US" dirty="0"/>
              <a:t> de </a:t>
            </a:r>
            <a:r>
              <a:rPr lang="en-US" dirty="0" err="1"/>
              <a:t>programmation</a:t>
            </a:r>
            <a:r>
              <a:rPr lang="en-US" dirty="0"/>
              <a:t>. </a:t>
            </a:r>
            <a:r>
              <a:rPr lang="en-US" dirty="0" err="1"/>
              <a:t>J’ai</a:t>
            </a:r>
            <a:r>
              <a:rPr lang="en-US" dirty="0"/>
              <a:t> propose des notions de specification pour </a:t>
            </a:r>
            <a:r>
              <a:rPr lang="en-US" dirty="0" err="1"/>
              <a:t>générer</a:t>
            </a:r>
            <a:r>
              <a:rPr lang="en-US" dirty="0"/>
              <a:t> </a:t>
            </a:r>
            <a:r>
              <a:rPr lang="en-US" dirty="0" err="1"/>
              <a:t>automatiquement</a:t>
            </a:r>
            <a:r>
              <a:rPr lang="en-US" dirty="0"/>
              <a:t> des </a:t>
            </a:r>
            <a:r>
              <a:rPr lang="en-US" dirty="0" err="1"/>
              <a:t>langages</a:t>
            </a:r>
            <a:r>
              <a:rPr lang="en-US" dirty="0"/>
              <a:t> de </a:t>
            </a:r>
            <a:r>
              <a:rPr lang="en-US" dirty="0" err="1"/>
              <a:t>programmation</a:t>
            </a:r>
            <a:r>
              <a:rPr lang="en-US" dirty="0"/>
              <a:t>  à </a:t>
            </a:r>
            <a:r>
              <a:rPr lang="en-US" dirty="0" err="1"/>
              <a:t>partir</a:t>
            </a:r>
            <a:r>
              <a:rPr lang="en-US" dirty="0"/>
              <a:t> de </a:t>
            </a:r>
            <a:r>
              <a:rPr lang="en-US" dirty="0" err="1"/>
              <a:t>données</a:t>
            </a:r>
            <a:r>
              <a:rPr lang="en-US" dirty="0"/>
              <a:t> </a:t>
            </a:r>
            <a:r>
              <a:rPr lang="en-US" dirty="0" err="1"/>
              <a:t>élémentaires</a:t>
            </a:r>
            <a:r>
              <a:rPr lang="en-US" dirty="0"/>
              <a:t>. La </a:t>
            </a:r>
            <a:r>
              <a:rPr lang="en-US" dirty="0" err="1"/>
              <a:t>moitié</a:t>
            </a:r>
            <a:r>
              <a:rPr lang="en-US" dirty="0"/>
              <a:t> de </a:t>
            </a:r>
            <a:r>
              <a:rPr lang="en-US" dirty="0" err="1"/>
              <a:t>mes</a:t>
            </a:r>
            <a:r>
              <a:rPr lang="en-US" dirty="0"/>
              <a:t> publications dans </a:t>
            </a:r>
            <a:r>
              <a:rPr lang="en-US" dirty="0" err="1"/>
              <a:t>ce</a:t>
            </a:r>
            <a:r>
              <a:rPr lang="en-US" dirty="0"/>
              <a:t> </a:t>
            </a:r>
            <a:r>
              <a:rPr lang="en-US" dirty="0" err="1"/>
              <a:t>domaine</a:t>
            </a:r>
            <a:r>
              <a:rPr lang="en-US" dirty="0"/>
              <a:t> </a:t>
            </a:r>
            <a:r>
              <a:rPr lang="en-US" dirty="0" err="1"/>
              <a:t>sont</a:t>
            </a:r>
            <a:r>
              <a:rPr lang="en-US" dirty="0"/>
              <a:t> </a:t>
            </a:r>
            <a:r>
              <a:rPr lang="en-US" dirty="0" err="1"/>
              <a:t>accompagnée</a:t>
            </a:r>
            <a:r>
              <a:rPr lang="en-US" dirty="0"/>
              <a:t> </a:t>
            </a:r>
            <a:r>
              <a:rPr lang="en-US" dirty="0" err="1"/>
              <a:t>d’une</a:t>
            </a:r>
            <a:r>
              <a:rPr lang="en-US" dirty="0"/>
              <a:t> </a:t>
            </a:r>
            <a:r>
              <a:rPr lang="en-US" dirty="0" err="1"/>
              <a:t>mécanisation</a:t>
            </a:r>
            <a:r>
              <a:rPr lang="en-US" dirty="0"/>
              <a:t> </a:t>
            </a:r>
            <a:r>
              <a:rPr lang="en-US" dirty="0" err="1"/>
              <a:t>en</a:t>
            </a:r>
            <a:r>
              <a:rPr lang="en-US" dirty="0"/>
              <a:t> Coq </a:t>
            </a:r>
            <a:r>
              <a:rPr lang="en-US" dirty="0" err="1"/>
              <a:t>permettant</a:t>
            </a:r>
            <a:r>
              <a:rPr lang="en-US" dirty="0"/>
              <a:t> de </a:t>
            </a:r>
            <a:r>
              <a:rPr lang="en-US" dirty="0" err="1"/>
              <a:t>générer</a:t>
            </a:r>
            <a:r>
              <a:rPr lang="en-US" dirty="0"/>
              <a:t> </a:t>
            </a:r>
            <a:r>
              <a:rPr lang="en-US" dirty="0" err="1"/>
              <a:t>automatiquement</a:t>
            </a:r>
            <a:r>
              <a:rPr lang="en-US" dirty="0"/>
              <a:t> </a:t>
            </a:r>
            <a:r>
              <a:rPr lang="en-US" dirty="0" err="1"/>
              <a:t>une</a:t>
            </a:r>
            <a:r>
              <a:rPr lang="en-US" dirty="0"/>
              <a:t> </a:t>
            </a:r>
            <a:r>
              <a:rPr lang="en-US" dirty="0" err="1"/>
              <a:t>syntaxe</a:t>
            </a:r>
            <a:r>
              <a:rPr lang="en-US" dirty="0"/>
              <a:t> avec sees </a:t>
            </a:r>
            <a:r>
              <a:rPr lang="en-US" dirty="0" err="1"/>
              <a:t>proprirété</a:t>
            </a:r>
            <a:r>
              <a:rPr lang="en-US" dirty="0"/>
              <a:t> </a:t>
            </a:r>
            <a:r>
              <a:rPr lang="en-US" dirty="0" err="1"/>
              <a:t>substitutives</a:t>
            </a:r>
            <a:r>
              <a:rPr lang="en-US" dirty="0"/>
              <a:t> à </a:t>
            </a:r>
            <a:r>
              <a:rPr lang="en-US" dirty="0" err="1"/>
              <a:t>partir</a:t>
            </a:r>
            <a:r>
              <a:rPr lang="en-US" dirty="0"/>
              <a:t> </a:t>
            </a:r>
            <a:r>
              <a:rPr lang="en-US" dirty="0" err="1"/>
              <a:t>d’une</a:t>
            </a:r>
            <a:r>
              <a:rPr lang="en-US" dirty="0"/>
              <a:t> </a:t>
            </a:r>
            <a:r>
              <a:rPr lang="en-US" dirty="0" err="1"/>
              <a:t>spécificaiton</a:t>
            </a:r>
            <a:r>
              <a:rPr lang="en-US" dirty="0"/>
              <a:t>. </a:t>
            </a:r>
          </a:p>
          <a:p>
            <a:r>
              <a:rPr lang="en-US" dirty="0" err="1"/>
              <a:t>Ces</a:t>
            </a:r>
            <a:r>
              <a:rPr lang="en-US" dirty="0"/>
              <a:t> </a:t>
            </a:r>
            <a:r>
              <a:rPr lang="en-US" dirty="0" err="1"/>
              <a:t>mécanisation</a:t>
            </a:r>
            <a:r>
              <a:rPr lang="en-US" dirty="0"/>
              <a:t> a </a:t>
            </a:r>
            <a:r>
              <a:rPr lang="en-US" dirty="0" err="1"/>
              <a:t>nécessité</a:t>
            </a:r>
            <a:r>
              <a:rPr lang="en-US" dirty="0"/>
              <a:t> la formalization </a:t>
            </a:r>
            <a:r>
              <a:rPr lang="en-US" dirty="0" err="1"/>
              <a:t>d’outils</a:t>
            </a:r>
            <a:r>
              <a:rPr lang="en-US" dirty="0"/>
              <a:t> </a:t>
            </a:r>
            <a:r>
              <a:rPr lang="en-US" dirty="0" err="1"/>
              <a:t>mathématiques</a:t>
            </a:r>
            <a:r>
              <a:rPr lang="en-US" dirty="0"/>
              <a:t> </a:t>
            </a:r>
            <a:r>
              <a:rPr lang="en-US" dirty="0" err="1"/>
              <a:t>issus</a:t>
            </a:r>
            <a:r>
              <a:rPr lang="en-US" dirty="0"/>
              <a:t> de la </a:t>
            </a:r>
            <a:r>
              <a:rPr lang="en-US" dirty="0" err="1"/>
              <a:t>théorie</a:t>
            </a:r>
            <a:r>
              <a:rPr lang="en-US" dirty="0"/>
              <a:t> de </a:t>
            </a:r>
            <a:r>
              <a:rPr lang="en-US" dirty="0" err="1"/>
              <a:t>catégorie</a:t>
            </a:r>
            <a:r>
              <a:rPr lang="en-US" dirty="0"/>
              <a:t> que </a:t>
            </a:r>
            <a:r>
              <a:rPr lang="en-US" dirty="0" err="1"/>
              <a:t>j’ai</a:t>
            </a:r>
            <a:r>
              <a:rPr lang="en-US" dirty="0"/>
              <a:t> </a:t>
            </a:r>
            <a:r>
              <a:rPr lang="en-US" dirty="0" err="1"/>
              <a:t>intégré</a:t>
            </a:r>
            <a:r>
              <a:rPr lang="en-US" dirty="0"/>
              <a:t> à la </a:t>
            </a:r>
            <a:r>
              <a:rPr lang="en-US" dirty="0" err="1"/>
              <a:t>bibliothèquee</a:t>
            </a:r>
            <a:r>
              <a:rPr lang="en-US" dirty="0"/>
              <a:t> </a:t>
            </a:r>
            <a:r>
              <a:rPr lang="en-US" dirty="0" err="1"/>
              <a:t>mathématique</a:t>
            </a:r>
            <a:r>
              <a:rPr lang="en-US" dirty="0"/>
              <a:t> </a:t>
            </a:r>
            <a:r>
              <a:rPr lang="en-US" dirty="0" err="1"/>
              <a:t>mécanisée</a:t>
            </a:r>
            <a:r>
              <a:rPr lang="en-US" dirty="0"/>
              <a:t> </a:t>
            </a:r>
            <a:r>
              <a:rPr lang="en-US" dirty="0" err="1"/>
              <a:t>Unimath</a:t>
            </a:r>
            <a:r>
              <a:rPr lang="en-US" dirty="0"/>
              <a:t>.</a:t>
            </a:r>
          </a:p>
          <a:p>
            <a:r>
              <a:rPr lang="en-US" dirty="0" err="1"/>
              <a:t>J’ai</a:t>
            </a:r>
            <a:r>
              <a:rPr lang="en-US" dirty="0"/>
              <a:t> </a:t>
            </a:r>
            <a:r>
              <a:rPr lang="en-US" dirty="0" err="1"/>
              <a:t>exploité</a:t>
            </a:r>
            <a:r>
              <a:rPr lang="en-US" dirty="0"/>
              <a:t> </a:t>
            </a:r>
            <a:r>
              <a:rPr lang="en-US" dirty="0" err="1"/>
              <a:t>ces</a:t>
            </a:r>
            <a:r>
              <a:rPr lang="en-US" dirty="0"/>
              <a:t> </a:t>
            </a:r>
            <a:r>
              <a:rPr lang="en-US" dirty="0" err="1"/>
              <a:t>recherches</a:t>
            </a:r>
            <a:r>
              <a:rPr lang="en-US" dirty="0"/>
              <a:t> pour </a:t>
            </a:r>
            <a:r>
              <a:rPr lang="en-US" dirty="0" err="1"/>
              <a:t>prouver</a:t>
            </a:r>
            <a:r>
              <a:rPr lang="en-US" dirty="0"/>
              <a:t> des </a:t>
            </a:r>
            <a:r>
              <a:rPr lang="en-US" dirty="0" err="1"/>
              <a:t>résultats</a:t>
            </a:r>
            <a:r>
              <a:rPr lang="en-US" dirty="0"/>
              <a:t> </a:t>
            </a:r>
            <a:r>
              <a:rPr lang="en-US" dirty="0" err="1"/>
              <a:t>modulaires</a:t>
            </a:r>
            <a:r>
              <a:rPr lang="en-US" dirty="0"/>
              <a:t> sur les equivalence de </a:t>
            </a:r>
            <a:r>
              <a:rPr lang="en-US" dirty="0" err="1"/>
              <a:t>programme</a:t>
            </a:r>
            <a:r>
              <a:rPr lang="en-US" dirty="0"/>
              <a:t>, </a:t>
            </a:r>
            <a:r>
              <a:rPr lang="en-US" dirty="0" err="1"/>
              <a:t>concernant</a:t>
            </a:r>
            <a:r>
              <a:rPr lang="en-US" dirty="0"/>
              <a:t> la </a:t>
            </a:r>
            <a:r>
              <a:rPr lang="en-US" dirty="0" err="1"/>
              <a:t>méthode</a:t>
            </a:r>
            <a:r>
              <a:rPr lang="en-US" dirty="0"/>
              <a:t> de Howe sur </a:t>
            </a:r>
            <a:r>
              <a:rPr lang="en-US" dirty="0" err="1"/>
              <a:t>lqauelle</a:t>
            </a:r>
            <a:r>
              <a:rPr lang="en-US" dirty="0"/>
              <a:t> je </a:t>
            </a:r>
            <a:r>
              <a:rPr lang="en-US" dirty="0" err="1"/>
              <a:t>reviendrai</a:t>
            </a:r>
            <a:r>
              <a:rPr lang="en-US" dirty="0"/>
              <a:t> dans </a:t>
            </a:r>
            <a:r>
              <a:rPr lang="en-US" dirty="0" err="1"/>
              <a:t>lq</a:t>
            </a:r>
            <a:r>
              <a:rPr lang="en-US" dirty="0"/>
              <a:t> description de </a:t>
            </a:r>
            <a:r>
              <a:rPr lang="en-US" dirty="0" err="1"/>
              <a:t>mon</a:t>
            </a:r>
            <a:r>
              <a:rPr lang="en-US" dirty="0"/>
              <a:t> </a:t>
            </a:r>
            <a:r>
              <a:rPr lang="en-US" dirty="0" err="1"/>
              <a:t>projet</a:t>
            </a:r>
            <a:r>
              <a:rPr lang="en-US" dirty="0"/>
              <a:t> de recherche.</a:t>
            </a:r>
          </a:p>
          <a:p>
            <a:endParaRPr lang="en-US" dirty="0"/>
          </a:p>
          <a:p>
            <a:r>
              <a:rPr lang="en-US" dirty="0"/>
              <a:t>Je me suis </a:t>
            </a:r>
            <a:r>
              <a:rPr lang="en-US" dirty="0" err="1"/>
              <a:t>également</a:t>
            </a:r>
            <a:r>
              <a:rPr lang="en-US" dirty="0"/>
              <a:t> </a:t>
            </a:r>
            <a:r>
              <a:rPr lang="en-US" dirty="0" err="1"/>
              <a:t>intéressé</a:t>
            </a:r>
            <a:r>
              <a:rPr lang="en-US" dirty="0"/>
              <a:t> aux </a:t>
            </a:r>
            <a:r>
              <a:rPr lang="en-US" dirty="0" err="1"/>
              <a:t>fondements</a:t>
            </a:r>
            <a:r>
              <a:rPr lang="en-US" dirty="0"/>
              <a:t> des </a:t>
            </a:r>
            <a:r>
              <a:rPr lang="en-US" dirty="0" err="1"/>
              <a:t>assistatns</a:t>
            </a:r>
            <a:r>
              <a:rPr lang="en-US" dirty="0"/>
              <a:t> de prevue </a:t>
            </a:r>
            <a:r>
              <a:rPr lang="en-US" dirty="0" err="1"/>
              <a:t>tles</a:t>
            </a:r>
            <a:r>
              <a:rPr lang="en-US" dirty="0"/>
              <a:t> </a:t>
            </a:r>
            <a:r>
              <a:rPr lang="en-US" dirty="0" err="1"/>
              <a:t>auqe</a:t>
            </a:r>
            <a:r>
              <a:rPr lang="en-US" dirty="0"/>
              <a:t> </a:t>
            </a:r>
            <a:r>
              <a:rPr lang="en-US" dirty="0" err="1"/>
              <a:t>Coa</a:t>
            </a:r>
            <a:r>
              <a:rPr lang="en-US" dirty="0"/>
              <a:t> </a:t>
            </a:r>
            <a:r>
              <a:rPr lang="en-US" dirty="0" err="1"/>
              <a:t>Agda</a:t>
            </a:r>
            <a:r>
              <a:rPr lang="en-US" dirty="0"/>
              <a:t> </a:t>
            </a:r>
            <a:r>
              <a:rPr lang="en-US" dirty="0" err="1"/>
              <a:t>ou</a:t>
            </a:r>
            <a:r>
              <a:rPr lang="en-US" dirty="0"/>
              <a:t> Lean qui </a:t>
            </a:r>
            <a:r>
              <a:rPr lang="en-US" dirty="0" err="1"/>
              <a:t>s’appuient</a:t>
            </a:r>
            <a:r>
              <a:rPr lang="en-US" dirty="0"/>
              <a:t> sur la </a:t>
            </a:r>
            <a:r>
              <a:rPr lang="en-US" dirty="0" err="1"/>
              <a:t>théorie</a:t>
            </a:r>
            <a:r>
              <a:rPr lang="en-US" dirty="0"/>
              <a:t> des types: à </a:t>
            </a:r>
            <a:r>
              <a:rPr lang="en-US" dirty="0" err="1"/>
              <a:t>l’aide</a:t>
            </a:r>
            <a:r>
              <a:rPr lang="en-US" dirty="0"/>
              <a:t> de </a:t>
            </a:r>
            <a:r>
              <a:rPr lang="en-US" dirty="0" err="1"/>
              <a:t>l’assistant</a:t>
            </a:r>
            <a:r>
              <a:rPr lang="en-US" dirty="0"/>
              <a:t> de prevue </a:t>
            </a:r>
            <a:r>
              <a:rPr lang="en-US" dirty="0" err="1"/>
              <a:t>agda</a:t>
            </a:r>
            <a:r>
              <a:rPr lang="en-US" dirty="0"/>
              <a:t>; </a:t>
            </a:r>
            <a:r>
              <a:rPr lang="en-US" dirty="0" err="1"/>
              <a:t>j’ai</a:t>
            </a:r>
            <a:r>
              <a:rPr lang="en-US" dirty="0"/>
              <a:t> propose </a:t>
            </a:r>
            <a:r>
              <a:rPr lang="en-US" dirty="0" err="1"/>
              <a:t>une</a:t>
            </a:r>
            <a:r>
              <a:rPr lang="en-US" dirty="0"/>
              <a:t> construction </a:t>
            </a:r>
            <a:r>
              <a:rPr lang="en-US" dirty="0" err="1"/>
              <a:t>d’une</a:t>
            </a:r>
            <a:r>
              <a:rPr lang="en-US" dirty="0"/>
              <a:t> </a:t>
            </a:r>
            <a:r>
              <a:rPr lang="en-US" dirty="0" err="1"/>
              <a:t>classe</a:t>
            </a:r>
            <a:r>
              <a:rPr lang="en-US" dirty="0"/>
              <a:t> de types </a:t>
            </a:r>
            <a:r>
              <a:rPr lang="en-US" dirty="0" err="1"/>
              <a:t>inductifs</a:t>
            </a:r>
            <a:r>
              <a:rPr lang="en-US" dirty="0"/>
              <a:t> </a:t>
            </a:r>
            <a:r>
              <a:rPr lang="en-US" dirty="0" err="1"/>
              <a:t>avancée</a:t>
            </a:r>
            <a:r>
              <a:rPr lang="en-US" dirty="0"/>
              <a:t>.</a:t>
            </a:r>
          </a:p>
          <a:p>
            <a:endParaRPr lang="en-US" dirty="0"/>
          </a:p>
          <a:p>
            <a:r>
              <a:rPr lang="en-US" dirty="0"/>
              <a:t>que </a:t>
            </a:r>
            <a:r>
              <a:rPr lang="en-US" dirty="0" err="1"/>
              <a:t>j’ai</a:t>
            </a:r>
            <a:r>
              <a:rPr lang="en-US" dirty="0"/>
              <a:t> continue </a:t>
            </a:r>
            <a:r>
              <a:rPr lang="en-US" dirty="0" err="1"/>
              <a:t>d’explorer</a:t>
            </a:r>
            <a:r>
              <a:rPr lang="en-US" dirty="0"/>
              <a:t> ensuite, et qui a </a:t>
            </a:r>
            <a:r>
              <a:rPr lang="en-US" dirty="0" err="1"/>
              <a:t>donne</a:t>
            </a:r>
            <a:r>
              <a:rPr lang="en-US" dirty="0"/>
              <a:t> lieu a des publications </a:t>
            </a:r>
            <a:r>
              <a:rPr lang="en-US" dirty="0" err="1"/>
              <a:t>aPOPL</a:t>
            </a:r>
            <a:r>
              <a:rPr lang="en-US" dirty="0"/>
              <a:t> </a:t>
            </a:r>
            <a:r>
              <a:rPr lang="en-US" dirty="0" err="1"/>
              <a:t>Fossacs</a:t>
            </a:r>
            <a:r>
              <a:rPr lang="en-US" dirty="0"/>
              <a:t> FSCD, et au journal LMCS</a:t>
            </a:r>
          </a:p>
          <a:p>
            <a:r>
              <a:rPr lang="en-US" dirty="0" err="1"/>
              <a:t>J’ai</a:t>
            </a:r>
            <a:r>
              <a:rPr lang="en-US" dirty="0"/>
              <a:t> </a:t>
            </a:r>
            <a:r>
              <a:rPr lang="en-US" dirty="0" err="1"/>
              <a:t>egalement</a:t>
            </a:r>
            <a:r>
              <a:rPr lang="en-US" dirty="0"/>
              <a:t> </a:t>
            </a:r>
            <a:r>
              <a:rPr lang="en-US" dirty="0" err="1"/>
              <a:t>travaille</a:t>
            </a:r>
            <a:r>
              <a:rPr lang="en-US" dirty="0"/>
              <a:t> sur des </a:t>
            </a:r>
            <a:r>
              <a:rPr lang="en-US" dirty="0" err="1"/>
              <a:t>resultats</a:t>
            </a:r>
            <a:r>
              <a:rPr lang="en-US" dirty="0"/>
              <a:t> </a:t>
            </a:r>
            <a:r>
              <a:rPr lang="en-US" dirty="0" err="1"/>
              <a:t>modulaires</a:t>
            </a:r>
            <a:r>
              <a:rPr lang="en-US" dirty="0"/>
              <a:t> </a:t>
            </a:r>
            <a:r>
              <a:rPr lang="en-US" dirty="0" err="1"/>
              <a:t>concernant</a:t>
            </a:r>
            <a:r>
              <a:rPr lang="en-US" dirty="0"/>
              <a:t> les equivalences de </a:t>
            </a:r>
            <a:r>
              <a:rPr lang="en-US" dirty="0" err="1"/>
              <a:t>programme</a:t>
            </a:r>
            <a:r>
              <a:rPr lang="en-US" dirty="0"/>
              <a:t>, je </a:t>
            </a:r>
            <a:r>
              <a:rPr lang="en-US" dirty="0" err="1"/>
              <a:t>detaillerai</a:t>
            </a:r>
            <a:r>
              <a:rPr lang="en-US" dirty="0"/>
              <a:t> </a:t>
            </a:r>
            <a:r>
              <a:rPr lang="en-US" dirty="0" err="1"/>
              <a:t>cette</a:t>
            </a:r>
            <a:r>
              <a:rPr lang="en-US" dirty="0"/>
              <a:t> </a:t>
            </a:r>
            <a:r>
              <a:rPr lang="en-US" dirty="0" err="1"/>
              <a:t>partie</a:t>
            </a:r>
            <a:r>
              <a:rPr lang="en-US" dirty="0"/>
              <a:t> dans </a:t>
            </a:r>
            <a:r>
              <a:rPr lang="en-US" dirty="0" err="1"/>
              <a:t>mon</a:t>
            </a:r>
            <a:r>
              <a:rPr lang="en-US" dirty="0"/>
              <a:t> </a:t>
            </a:r>
            <a:r>
              <a:rPr lang="en-US" dirty="0" err="1"/>
              <a:t>projet</a:t>
            </a:r>
            <a:r>
              <a:rPr lang="en-US" dirty="0"/>
              <a:t> de recherche</a:t>
            </a:r>
          </a:p>
          <a:p>
            <a:r>
              <a:rPr lang="en-US" dirty="0"/>
              <a:t>Avec A. Kaposi et A. Kovacs, </a:t>
            </a:r>
            <a:r>
              <a:rPr lang="en-US" dirty="0" err="1"/>
              <a:t>j’ai</a:t>
            </a:r>
            <a:r>
              <a:rPr lang="en-US" dirty="0"/>
              <a:t> </a:t>
            </a:r>
            <a:r>
              <a:rPr lang="en-US" dirty="0" err="1"/>
              <a:t>traville</a:t>
            </a:r>
            <a:r>
              <a:rPr lang="en-US" dirty="0"/>
              <a:t> sur les types </a:t>
            </a:r>
            <a:r>
              <a:rPr lang="en-US" dirty="0" err="1"/>
              <a:t>inductifs</a:t>
            </a:r>
            <a:r>
              <a:rPr lang="en-US" dirty="0"/>
              <a:t> </a:t>
            </a:r>
            <a:r>
              <a:rPr lang="en-US" dirty="0" err="1"/>
              <a:t>en</a:t>
            </a:r>
            <a:r>
              <a:rPr lang="en-US" dirty="0"/>
              <a:t> </a:t>
            </a:r>
            <a:r>
              <a:rPr lang="en-US" dirty="0" err="1"/>
              <a:t>theorie</a:t>
            </a:r>
            <a:r>
              <a:rPr lang="en-US" dirty="0"/>
              <a:t> des types avec </a:t>
            </a:r>
            <a:r>
              <a:rPr lang="en-US" dirty="0" err="1"/>
              <a:t>l’assistant</a:t>
            </a:r>
            <a:r>
              <a:rPr lang="en-US" dirty="0"/>
              <a:t> de prevue </a:t>
            </a:r>
            <a:r>
              <a:rPr lang="en-US" dirty="0" err="1"/>
              <a:t>Agda</a:t>
            </a:r>
            <a:endParaRPr lang="en-US" dirty="0"/>
          </a:p>
          <a:p>
            <a:r>
              <a:rPr lang="en-US" dirty="0"/>
              <a:t>Et pour </a:t>
            </a:r>
            <a:r>
              <a:rPr lang="en-US" dirty="0" err="1"/>
              <a:t>finir</a:t>
            </a:r>
            <a:r>
              <a:rPr lang="en-US" dirty="0"/>
              <a:t>, </a:t>
            </a:r>
            <a:r>
              <a:rPr lang="en-US" dirty="0" err="1"/>
              <a:t>j’ai</a:t>
            </a:r>
            <a:r>
              <a:rPr lang="en-US" dirty="0"/>
              <a:t> </a:t>
            </a:r>
            <a:r>
              <a:rPr lang="en-US" dirty="0" err="1"/>
              <a:t>travialle</a:t>
            </a:r>
            <a:r>
              <a:rPr lang="en-US" dirty="0"/>
              <a:t> sur le </a:t>
            </a:r>
            <a:r>
              <a:rPr lang="en-US" dirty="0" err="1"/>
              <a:t>compilateur</a:t>
            </a:r>
            <a:r>
              <a:rPr lang="en-US" dirty="0"/>
              <a:t> </a:t>
            </a:r>
            <a:r>
              <a:rPr lang="en-US" dirty="0" err="1"/>
              <a:t>certifiant</a:t>
            </a:r>
            <a:r>
              <a:rPr lang="en-US" dirty="0"/>
              <a:t> cogent </a:t>
            </a:r>
            <a:r>
              <a:rPr lang="en-US" dirty="0" err="1"/>
              <a:t>fonde</a:t>
            </a:r>
            <a:r>
              <a:rPr lang="en-US" dirty="0"/>
              <a:t> sur </a:t>
            </a:r>
            <a:r>
              <a:rPr lang="en-US" dirty="0" err="1"/>
              <a:t>l’assistant</a:t>
            </a:r>
            <a:r>
              <a:rPr lang="en-US" dirty="0"/>
              <a:t> de prevue Isabelle, </a:t>
            </a:r>
            <a:r>
              <a:rPr lang="en-US" dirty="0" err="1"/>
              <a:t>lors</a:t>
            </a:r>
            <a:r>
              <a:rPr lang="en-US" dirty="0"/>
              <a:t> de </a:t>
            </a:r>
            <a:r>
              <a:rPr lang="en-US" dirty="0" err="1"/>
              <a:t>mon</a:t>
            </a:r>
            <a:r>
              <a:rPr lang="en-US" dirty="0"/>
              <a:t> premier </a:t>
            </a:r>
            <a:r>
              <a:rPr lang="en-US" dirty="0" err="1"/>
              <a:t>postdocotrat</a:t>
            </a:r>
            <a:r>
              <a:rPr lang="en-US" dirty="0"/>
              <a:t> </a:t>
            </a:r>
            <a:r>
              <a:rPr lang="en-US" dirty="0" err="1"/>
              <a:t>ce</a:t>
            </a:r>
            <a:r>
              <a:rPr lang="en-US" dirty="0"/>
              <a:t> qui a </a:t>
            </a:r>
            <a:r>
              <a:rPr lang="en-US" dirty="0" err="1"/>
              <a:t>donne</a:t>
            </a:r>
            <a:r>
              <a:rPr lang="en-US" dirty="0"/>
              <a:t> lieu a </a:t>
            </a:r>
            <a:r>
              <a:rPr lang="en-US" dirty="0" err="1"/>
              <a:t>une</a:t>
            </a:r>
            <a:r>
              <a:rPr lang="en-US" dirty="0"/>
              <a:t> publication a </a:t>
            </a:r>
            <a:r>
              <a:rPr lang="en-US" dirty="0" err="1"/>
              <a:t>popl</a:t>
            </a:r>
            <a:endParaRPr lang="en-US" dirty="0"/>
          </a:p>
          <a:p>
            <a:endParaRPr lang="en-US" dirty="0"/>
          </a:p>
          <a:p>
            <a:r>
              <a:rPr lang="en-US" dirty="0"/>
              <a:t>Au </a:t>
            </a:r>
            <a:r>
              <a:rPr lang="en-US" dirty="0" err="1"/>
              <a:t>cours</a:t>
            </a:r>
            <a:r>
              <a:rPr lang="en-US" dirty="0"/>
              <a:t> de ma recherche, </a:t>
            </a:r>
            <a:r>
              <a:rPr lang="en-US" dirty="0" err="1"/>
              <a:t>j’ai</a:t>
            </a:r>
            <a:r>
              <a:rPr lang="en-US" dirty="0"/>
              <a:t> </a:t>
            </a:r>
            <a:r>
              <a:rPr lang="en-US" dirty="0" err="1"/>
              <a:t>eu</a:t>
            </a:r>
            <a:r>
              <a:rPr lang="en-US" dirty="0"/>
              <a:t> </a:t>
            </a:r>
            <a:r>
              <a:rPr lang="en-US" dirty="0" err="1"/>
              <a:t>l’occasion</a:t>
            </a:r>
            <a:r>
              <a:rPr lang="en-US" dirty="0"/>
              <a:t> de ma </a:t>
            </a:r>
            <a:r>
              <a:rPr lang="en-US" dirty="0" err="1"/>
              <a:t>familiariser</a:t>
            </a:r>
            <a:r>
              <a:rPr lang="en-US" dirty="0"/>
              <a:t> avec les assistants de prevue Coq, </a:t>
            </a:r>
            <a:r>
              <a:rPr lang="en-US" dirty="0" err="1"/>
              <a:t>Agda</a:t>
            </a:r>
            <a:r>
              <a:rPr lang="en-US" dirty="0"/>
              <a:t> et Isabelle. la </a:t>
            </a:r>
            <a:r>
              <a:rPr lang="en-US" dirty="0" err="1"/>
              <a:t>moitie</a:t>
            </a:r>
            <a:r>
              <a:rPr lang="en-US" dirty="0"/>
              <a:t> de </a:t>
            </a:r>
            <a:r>
              <a:rPr lang="en-US" dirty="0" err="1"/>
              <a:t>mes</a:t>
            </a:r>
            <a:r>
              <a:rPr lang="en-US" dirty="0"/>
              <a:t> publications relatives aux deux premiers themes </a:t>
            </a:r>
            <a:r>
              <a:rPr lang="en-US" dirty="0" err="1"/>
              <a:t>sont</a:t>
            </a:r>
            <a:r>
              <a:rPr lang="en-US" dirty="0"/>
              <a:t> </a:t>
            </a:r>
            <a:r>
              <a:rPr lang="en-US" dirty="0" err="1"/>
              <a:t>acompagnes</a:t>
            </a:r>
            <a:r>
              <a:rPr lang="en-US" dirty="0"/>
              <a:t> </a:t>
            </a:r>
            <a:r>
              <a:rPr lang="en-US" dirty="0" err="1"/>
              <a:t>d’une</a:t>
            </a:r>
            <a:r>
              <a:rPr lang="en-US" dirty="0"/>
              <a:t> formalization Coq </a:t>
            </a:r>
            <a:r>
              <a:rPr lang="en-US" dirty="0" err="1"/>
              <a:t>permettant</a:t>
            </a:r>
            <a:r>
              <a:rPr lang="en-US" dirty="0"/>
              <a:t> de </a:t>
            </a:r>
            <a:r>
              <a:rPr lang="en-US" dirty="0" err="1"/>
              <a:t>generer</a:t>
            </a:r>
            <a:r>
              <a:rPr lang="en-US" dirty="0"/>
              <a:t> </a:t>
            </a:r>
            <a:r>
              <a:rPr lang="en-US" dirty="0" err="1"/>
              <a:t>une</a:t>
            </a:r>
            <a:r>
              <a:rPr lang="en-US" dirty="0"/>
              <a:t> </a:t>
            </a:r>
            <a:r>
              <a:rPr lang="en-US" dirty="0" err="1"/>
              <a:t>syntaxe</a:t>
            </a:r>
            <a:r>
              <a:rPr lang="en-US" dirty="0"/>
              <a:t> avec </a:t>
            </a:r>
            <a:r>
              <a:rPr lang="en-US" dirty="0" err="1"/>
              <a:t>ses</a:t>
            </a:r>
            <a:r>
              <a:rPr lang="en-US" dirty="0"/>
              <a:t> proprieties substitutive associes a </a:t>
            </a:r>
            <a:r>
              <a:rPr lang="en-US" dirty="0" err="1"/>
              <a:t>partir</a:t>
            </a:r>
            <a:r>
              <a:rPr lang="en-US" dirty="0"/>
              <a:t> de </a:t>
            </a:r>
            <a:r>
              <a:rPr lang="en-US" dirty="0" err="1"/>
              <a:t>donnees</a:t>
            </a:r>
            <a:r>
              <a:rPr lang="en-US" dirty="0"/>
              <a:t> elementaries, dans le but de developer des </a:t>
            </a:r>
            <a:r>
              <a:rPr lang="en-US" dirty="0" err="1"/>
              <a:t>outils</a:t>
            </a:r>
            <a:r>
              <a:rPr lang="en-US" dirty="0"/>
              <a:t> </a:t>
            </a:r>
            <a:r>
              <a:rPr lang="en-US" dirty="0" err="1"/>
              <a:t>reutilisables</a:t>
            </a:r>
            <a:r>
              <a:rPr lang="en-US" dirty="0"/>
              <a:t>. </a:t>
            </a:r>
          </a:p>
          <a:p>
            <a:endParaRPr lang="en-US" dirty="0"/>
          </a:p>
          <a:p>
            <a:r>
              <a:rPr lang="en-US" b="0" dirty="0"/>
              <a:t>Comme on </a:t>
            </a:r>
            <a:r>
              <a:rPr lang="en-US" b="0" dirty="0" err="1"/>
              <a:t>peut</a:t>
            </a:r>
            <a:r>
              <a:rPr lang="en-US" b="0" dirty="0"/>
              <a:t> le </a:t>
            </a:r>
            <a:r>
              <a:rPr lang="en-US" b="0" dirty="0" err="1"/>
              <a:t>voir</a:t>
            </a:r>
            <a:r>
              <a:rPr lang="en-US" b="0" dirty="0"/>
              <a:t>, </a:t>
            </a:r>
            <a:r>
              <a:rPr lang="en-US" b="0" dirty="0" err="1"/>
              <a:t>mes</a:t>
            </a:r>
            <a:r>
              <a:rPr lang="en-US" b="0" dirty="0"/>
              <a:t> publications </a:t>
            </a:r>
            <a:r>
              <a:rPr lang="en-US" b="0" dirty="0" err="1"/>
              <a:t>sont</a:t>
            </a:r>
            <a:r>
              <a:rPr lang="en-US" b="0" dirty="0"/>
              <a:t> </a:t>
            </a:r>
            <a:r>
              <a:rPr lang="en-US" b="0" dirty="0" err="1"/>
              <a:t>dadvantage</a:t>
            </a:r>
            <a:r>
              <a:rPr lang="en-US" b="0" dirty="0"/>
              <a:t> du cote </a:t>
            </a:r>
            <a:r>
              <a:rPr lang="en-US" b="0" dirty="0" err="1"/>
              <a:t>theorique</a:t>
            </a:r>
            <a:r>
              <a:rPr lang="en-US" b="0" dirty="0"/>
              <a:t> de </a:t>
            </a:r>
            <a:r>
              <a:rPr lang="en-US" b="0" dirty="0" err="1"/>
              <a:t>l’informatique</a:t>
            </a:r>
            <a:r>
              <a:rPr lang="en-US" b="0" dirty="0"/>
              <a:t> et </a:t>
            </a:r>
            <a:r>
              <a:rPr lang="en-US" b="0" dirty="0" err="1"/>
              <a:t>reposent</a:t>
            </a:r>
            <a:r>
              <a:rPr lang="en-US" b="0" dirty="0"/>
              <a:t> sur </a:t>
            </a:r>
            <a:r>
              <a:rPr lang="en-US" b="0" dirty="0" err="1"/>
              <a:t>l’utilization</a:t>
            </a:r>
            <a:r>
              <a:rPr lang="en-US" b="0" dirty="0"/>
              <a:t> </a:t>
            </a:r>
            <a:r>
              <a:rPr lang="en-US" b="0" dirty="0" err="1"/>
              <a:t>d’outils</a:t>
            </a:r>
            <a:r>
              <a:rPr lang="en-US" b="0" dirty="0"/>
              <a:t> </a:t>
            </a:r>
            <a:r>
              <a:rPr lang="en-US" b="0" dirty="0" err="1"/>
              <a:t>mathematiques</a:t>
            </a:r>
            <a:r>
              <a:rPr lang="en-US" b="0" dirty="0"/>
              <a:t> </a:t>
            </a:r>
            <a:r>
              <a:rPr lang="en-US" b="0" dirty="0" err="1"/>
              <a:t>sophistiques</a:t>
            </a:r>
            <a:r>
              <a:rPr lang="en-US" b="0" dirty="0"/>
              <a:t> </a:t>
            </a:r>
            <a:r>
              <a:rPr lang="en-US" b="0" dirty="0" err="1"/>
              <a:t>offerts</a:t>
            </a:r>
            <a:r>
              <a:rPr lang="en-US" b="0" dirty="0"/>
              <a:t> par la </a:t>
            </a:r>
            <a:r>
              <a:rPr lang="en-US" b="0" dirty="0" err="1"/>
              <a:t>theorie</a:t>
            </a:r>
            <a:r>
              <a:rPr lang="en-US" b="0" dirty="0"/>
              <a:t> des categories que </a:t>
            </a:r>
            <a:r>
              <a:rPr lang="en-US" b="0" dirty="0" err="1"/>
              <a:t>j’ai</a:t>
            </a:r>
            <a:r>
              <a:rPr lang="en-US" b="0" dirty="0"/>
              <a:t> formalize </a:t>
            </a:r>
            <a:r>
              <a:rPr lang="en-US" b="0" dirty="0" err="1"/>
              <a:t>en</a:t>
            </a:r>
            <a:r>
              <a:rPr lang="en-US" b="0" dirty="0"/>
              <a:t> Coq </a:t>
            </a:r>
            <a:r>
              <a:rPr lang="en-US" b="0" dirty="0" err="1"/>
              <a:t>en</a:t>
            </a:r>
            <a:r>
              <a:rPr lang="en-US" b="0" dirty="0"/>
              <a:t> </a:t>
            </a:r>
            <a:r>
              <a:rPr lang="en-US" b="0" dirty="0" err="1"/>
              <a:t>contribuant</a:t>
            </a:r>
            <a:r>
              <a:rPr lang="en-US" b="0" dirty="0"/>
              <a:t> a la </a:t>
            </a:r>
            <a:r>
              <a:rPr lang="en-US" b="0" dirty="0" err="1"/>
              <a:t>bibliotheque</a:t>
            </a:r>
            <a:r>
              <a:rPr lang="en-US" b="0" dirty="0"/>
              <a:t> </a:t>
            </a:r>
            <a:r>
              <a:rPr lang="en-US" b="0" dirty="0" err="1"/>
              <a:t>formelle</a:t>
            </a:r>
            <a:r>
              <a:rPr lang="en-US" b="0" dirty="0"/>
              <a:t> </a:t>
            </a:r>
            <a:r>
              <a:rPr lang="en-US" b="0" dirty="0" err="1"/>
              <a:t>UniMath</a:t>
            </a:r>
            <a:r>
              <a:rPr lang="en-US" b="0" dirty="0"/>
              <a: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dans la presentation de </a:t>
            </a:r>
            <a:r>
              <a:rPr lang="en-US" b="0" dirty="0" err="1"/>
              <a:t>mon</a:t>
            </a:r>
            <a:r>
              <a:rPr lang="en-US" b="0" dirty="0"/>
              <a:t> </a:t>
            </a:r>
            <a:r>
              <a:rPr lang="en-US" b="0" dirty="0" err="1"/>
              <a:t>projet</a:t>
            </a:r>
            <a:r>
              <a:rPr lang="en-US" b="0" dirty="0"/>
              <a:t> de recherche, je </a:t>
            </a:r>
            <a:r>
              <a:rPr lang="en-US" b="0" dirty="0" err="1"/>
              <a:t>reviendrai</a:t>
            </a:r>
            <a:r>
              <a:rPr lang="en-US" b="0" dirty="0"/>
              <a:t> sur les motivations de </a:t>
            </a:r>
            <a:r>
              <a:rPr lang="en-US" b="0" dirty="0" err="1"/>
              <a:t>ces</a:t>
            </a:r>
            <a:r>
              <a:rPr lang="en-US" b="0" dirty="0"/>
              <a:t> </a:t>
            </a:r>
            <a:r>
              <a:rPr lang="en-US" b="0" dirty="0" err="1"/>
              <a:t>recherches</a:t>
            </a:r>
            <a:r>
              <a:rPr lang="en-US" b="0" dirty="0"/>
              <a:t> </a:t>
            </a:r>
            <a:r>
              <a:rPr lang="en-US" b="0" dirty="0" err="1"/>
              <a:t>fondamentales</a:t>
            </a:r>
            <a:r>
              <a:rPr lang="en-US" b="0" dirty="0"/>
              <a:t>. </a:t>
            </a:r>
            <a:r>
              <a:rPr lang="en-US" b="0" dirty="0" err="1"/>
              <a:t>mais</a:t>
            </a:r>
            <a:r>
              <a:rPr lang="en-US" b="0" dirty="0"/>
              <a:t> je propose </a:t>
            </a:r>
            <a:r>
              <a:rPr lang="en-US" b="0" dirty="0" err="1"/>
              <a:t>d’abord</a:t>
            </a:r>
            <a:r>
              <a:rPr lang="en-US" b="0" dirty="0"/>
              <a:t> de </a:t>
            </a:r>
            <a:r>
              <a:rPr lang="en-US" b="0" dirty="0" err="1"/>
              <a:t>detailler</a:t>
            </a:r>
            <a:r>
              <a:rPr lang="en-US" b="0" dirty="0"/>
              <a:t> le travail plus applique que </a:t>
            </a:r>
            <a:r>
              <a:rPr lang="en-US" b="0" dirty="0" err="1"/>
              <a:t>j’ai</a:t>
            </a:r>
            <a:r>
              <a:rPr lang="en-US" b="0" dirty="0"/>
              <a:t> </a:t>
            </a:r>
            <a:r>
              <a:rPr lang="en-US" b="0" dirty="0" err="1"/>
              <a:t>effectue</a:t>
            </a:r>
            <a:r>
              <a:rPr lang="en-US" b="0" dirty="0"/>
              <a:t> pendant </a:t>
            </a:r>
            <a:r>
              <a:rPr lang="en-US" b="0" dirty="0" err="1"/>
              <a:t>mon</a:t>
            </a:r>
            <a:r>
              <a:rPr lang="en-US" b="0" dirty="0"/>
              <a:t> </a:t>
            </a:r>
            <a:r>
              <a:rPr lang="en-US" b="0" dirty="0" err="1"/>
              <a:t>premiser</a:t>
            </a:r>
            <a:r>
              <a:rPr lang="en-US" b="0" dirty="0"/>
              <a:t> </a:t>
            </a:r>
            <a:r>
              <a:rPr lang="en-US" b="0" dirty="0" err="1"/>
              <a:t>postdocotrat</a:t>
            </a:r>
            <a:r>
              <a:rPr lang="en-US" b="0" dirty="0"/>
              <a:t> sur le </a:t>
            </a:r>
            <a:r>
              <a:rPr lang="en-US" b="0" dirty="0" err="1"/>
              <a:t>compilateur</a:t>
            </a:r>
            <a:r>
              <a:rPr lang="en-US" b="0" dirty="0"/>
              <a:t> cogent. Je </a:t>
            </a:r>
            <a:r>
              <a:rPr lang="en-US" b="0" dirty="0" err="1"/>
              <a:t>vais</a:t>
            </a:r>
            <a:r>
              <a:rPr lang="en-US" b="0" dirty="0"/>
              <a:t> </a:t>
            </a:r>
            <a:r>
              <a:rPr lang="en-US" b="0" dirty="0" err="1"/>
              <a:t>vous</a:t>
            </a:r>
            <a:r>
              <a:rPr lang="en-US" b="0" dirty="0"/>
              <a:t>  </a:t>
            </a:r>
            <a:r>
              <a:rPr lang="en-US" b="0" dirty="0" err="1"/>
              <a:t>presente</a:t>
            </a:r>
            <a:r>
              <a:rPr lang="en-US" b="0" dirty="0"/>
              <a:t> </a:t>
            </a:r>
            <a:r>
              <a:rPr lang="en-US" b="0" dirty="0" err="1"/>
              <a:t>rma</a:t>
            </a:r>
            <a:r>
              <a:rPr lang="en-US" b="0" dirty="0"/>
              <a:t> </a:t>
            </a:r>
            <a:r>
              <a:rPr lang="en-US" b="0" dirty="0" err="1"/>
              <a:t>derniere</a:t>
            </a:r>
            <a:r>
              <a:rPr lang="en-US" b="0" dirty="0"/>
              <a:t> publication</a:t>
            </a:r>
            <a:endParaRPr lang="fr-FR" b="0" dirty="0"/>
          </a:p>
          <a:p>
            <a:endParaRPr lang="en-US" dirty="0"/>
          </a:p>
          <a:p>
            <a:r>
              <a:rPr lang="en-US" dirty="0"/>
              <a:t>Ce qui constitute ma </a:t>
            </a:r>
            <a:r>
              <a:rPr lang="en-US" dirty="0" err="1"/>
              <a:t>denrière</a:t>
            </a:r>
            <a:r>
              <a:rPr lang="en-US" dirty="0"/>
              <a:t> publication et que je propose </a:t>
            </a:r>
            <a:r>
              <a:rPr lang="en-US" dirty="0" err="1"/>
              <a:t>maintenant</a:t>
            </a:r>
            <a:r>
              <a:rPr lang="en-US" dirty="0"/>
              <a:t> de </a:t>
            </a:r>
            <a:r>
              <a:rPr lang="en-US" dirty="0" err="1"/>
              <a:t>détailler</a:t>
            </a:r>
            <a:endParaRPr lang="en-US" dirty="0"/>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02840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8F1CF-E24A-4F93-9D94-3391D23E1A3F}"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957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1C252-2FD2-4CF6-BEA4-64F6ACEC81B6}"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099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DC07B-F885-4EF0-BFE3-5CEF464FDEE5}"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057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88E1-E6B1-4059-8068-9D5AC67622BD}"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20200" y="6353175"/>
            <a:ext cx="2743200" cy="365125"/>
          </a:xfrm>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9629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18C2-4885-4368-AC7E-9ED2CC44021C}"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6492875"/>
            <a:ext cx="2743200"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884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AEC55-CDE0-44E2-B045-4EAAFC3EF908}"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590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861E4-43F2-46CA-9352-165E2C1D8B7D}" type="datetime1">
              <a:rPr lang="en-US" smtClean="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835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76E10-5C26-46E6-B32D-4547EFD6AACF}" type="datetime1">
              <a:rPr lang="en-US" smtClean="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288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038C9-7F60-4F0E-A561-3EA9A3975D8E}" type="datetime1">
              <a:rPr lang="en-US" smtClean="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551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4F6F3-2ACF-43AE-8373-A35F96D22AE5}"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31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AAB2D-6675-4C11-85D3-BA16F56F19A5}"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049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886D-A75D-4123-854D-3EEFBE63C074}" type="datetime1">
              <a:rPr lang="en-US" smtClean="0"/>
              <a:t>3/24/2023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68094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60.png"/><Relationship Id="rId4" Type="http://schemas.openxmlformats.org/officeDocument/2006/relationships/image" Target="../media/image250.png"/></Relationships>
</file>

<file path=ppt/slides/_rels/slide14.xml.rels><?xml version="1.0" encoding="UTF-8" standalone="yes"?>
<Relationships xmlns="http://schemas.openxmlformats.org/package/2006/relationships"><Relationship Id="rId8" Type="http://schemas.openxmlformats.org/officeDocument/2006/relationships/image" Target="../media/image9.gif"/><Relationship Id="rId13" Type="http://schemas.openxmlformats.org/officeDocument/2006/relationships/image" Target="../media/image370.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6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350.png"/><Relationship Id="rId5" Type="http://schemas.openxmlformats.org/officeDocument/2006/relationships/image" Target="../media/image34.png"/><Relationship Id="rId10" Type="http://schemas.openxmlformats.org/officeDocument/2006/relationships/image" Target="../media/image340.png"/><Relationship Id="rId4" Type="http://schemas.openxmlformats.org/officeDocument/2006/relationships/image" Target="../media/image33.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2.svg"/></Relationships>
</file>

<file path=ppt/slides/_rels/slide18.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33.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33.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33.png"/><Relationship Id="rId9" Type="http://schemas.openxmlformats.org/officeDocument/2006/relationships/image" Target="../media/image9.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svg"/></Relationships>
</file>

<file path=ppt/slides/_rels/slide2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50.png"/><Relationship Id="rId7"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0.jpeg"/><Relationship Id="rId7"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7.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gi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60.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6.svg"/><Relationship Id="rId5" Type="http://schemas.openxmlformats.org/officeDocument/2006/relationships/image" Target="../media/image12.png"/><Relationship Id="rId10" Type="http://schemas.openxmlformats.org/officeDocument/2006/relationships/image" Target="../media/image4.svg"/><Relationship Id="rId4" Type="http://schemas.openxmlformats.org/officeDocument/2006/relationships/image" Target="../media/image11.sv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4.svg"/><Relationship Id="rId3" Type="http://schemas.openxmlformats.org/officeDocument/2006/relationships/image" Target="../media/image10.png"/><Relationship Id="rId7" Type="http://schemas.openxmlformats.org/officeDocument/2006/relationships/hyperlink" Target="https://awards.acm.org/software-system" TargetMode="External"/><Relationship Id="rId12" Type="http://schemas.openxmlformats.org/officeDocument/2006/relationships/image" Target="../media/image3.png"/><Relationship Id="rId2" Type="http://schemas.openxmlformats.org/officeDocument/2006/relationships/notesSlide" Target="../notesSlides/notesSlide5.xml"/><Relationship Id="rId16"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7.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11.svg"/><Relationship Id="rId9" Type="http://schemas.openxmlformats.org/officeDocument/2006/relationships/image" Target="../media/image5.png"/><Relationship Id="rId1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hyperlink" Target="http://lists.seas.upenn.edu/pipermail/types-list/2021/002319.html" TargetMode="External"/><Relationship Id="rId18" Type="http://schemas.openxmlformats.org/officeDocument/2006/relationships/hyperlink" Target="http://lists.seas.upenn.edu/pipermail/types-list/2021/002330.html" TargetMode="External"/><Relationship Id="rId26" Type="http://schemas.openxmlformats.org/officeDocument/2006/relationships/hyperlink" Target="http://lists.seas.upenn.edu/pipermail/types-list/2021/002338.html" TargetMode="External"/><Relationship Id="rId39" Type="http://schemas.openxmlformats.org/officeDocument/2006/relationships/hyperlink" Target="http://lists.seas.upenn.edu/pipermail/types-list/2021/002344.html" TargetMode="External"/><Relationship Id="rId21" Type="http://schemas.openxmlformats.org/officeDocument/2006/relationships/hyperlink" Target="http://lists.seas.upenn.edu/pipermail/types-list/2021/002332.html" TargetMode="External"/><Relationship Id="rId34" Type="http://schemas.openxmlformats.org/officeDocument/2006/relationships/hyperlink" Target="http://lists.seas.upenn.edu/pipermail/types-list/2021/002323.html" TargetMode="External"/><Relationship Id="rId7" Type="http://schemas.openxmlformats.org/officeDocument/2006/relationships/hyperlink" Target="http://lists.seas.upenn.edu/pipermail/types-list/2021/002314.html" TargetMode="External"/><Relationship Id="rId12" Type="http://schemas.openxmlformats.org/officeDocument/2006/relationships/hyperlink" Target="http://lists.seas.upenn.edu/pipermail/types-list/2021/002322.html" TargetMode="External"/><Relationship Id="rId17" Type="http://schemas.openxmlformats.org/officeDocument/2006/relationships/hyperlink" Target="http://lists.seas.upenn.edu/pipermail/types-list/2021/002326.html" TargetMode="External"/><Relationship Id="rId25" Type="http://schemas.openxmlformats.org/officeDocument/2006/relationships/hyperlink" Target="http://lists.seas.upenn.edu/pipermail/types-list/2021/002336.html" TargetMode="External"/><Relationship Id="rId33" Type="http://schemas.openxmlformats.org/officeDocument/2006/relationships/hyperlink" Target="http://lists.seas.upenn.edu/pipermail/types-list/2021/002321.html" TargetMode="External"/><Relationship Id="rId38" Type="http://schemas.openxmlformats.org/officeDocument/2006/relationships/hyperlink" Target="http://lists.seas.upenn.edu/pipermail/types-list/2021/002345.html" TargetMode="External"/><Relationship Id="rId2" Type="http://schemas.openxmlformats.org/officeDocument/2006/relationships/notesSlide" Target="../notesSlides/notesSlide7.xml"/><Relationship Id="rId16" Type="http://schemas.openxmlformats.org/officeDocument/2006/relationships/hyperlink" Target="http://lists.seas.upenn.edu/pipermail/types-list/2021/002325.html" TargetMode="External"/><Relationship Id="rId20" Type="http://schemas.openxmlformats.org/officeDocument/2006/relationships/hyperlink" Target="http://lists.seas.upenn.edu/pipermail/types-list/2021/002342.html" TargetMode="External"/><Relationship Id="rId29" Type="http://schemas.openxmlformats.org/officeDocument/2006/relationships/hyperlink" Target="http://lists.seas.upenn.edu/pipermail/types-list/2021/002341.html" TargetMode="External"/><Relationship Id="rId1" Type="http://schemas.openxmlformats.org/officeDocument/2006/relationships/slideLayout" Target="../slideLayouts/slideLayout2.xml"/><Relationship Id="rId6" Type="http://schemas.openxmlformats.org/officeDocument/2006/relationships/hyperlink" Target="http://lists.seas.upenn.edu/pipermail/types-list/2021/002313.html" TargetMode="External"/><Relationship Id="rId11" Type="http://schemas.openxmlformats.org/officeDocument/2006/relationships/hyperlink" Target="http://lists.seas.upenn.edu/pipermail/types-list/2021/002327.html" TargetMode="External"/><Relationship Id="rId24" Type="http://schemas.openxmlformats.org/officeDocument/2006/relationships/hyperlink" Target="http://lists.seas.upenn.edu/pipermail/types-list/2021/002337.html" TargetMode="External"/><Relationship Id="rId32" Type="http://schemas.openxmlformats.org/officeDocument/2006/relationships/hyperlink" Target="http://lists.seas.upenn.edu/pipermail/types-list/2021/002328.html" TargetMode="External"/><Relationship Id="rId37" Type="http://schemas.openxmlformats.org/officeDocument/2006/relationships/hyperlink" Target="http://lists.seas.upenn.edu/pipermail/types-list/2021/002343.html" TargetMode="External"/><Relationship Id="rId5" Type="http://schemas.openxmlformats.org/officeDocument/2006/relationships/hyperlink" Target="http://lists.seas.upenn.edu/pipermail/types-list/2021/002317.html" TargetMode="External"/><Relationship Id="rId15" Type="http://schemas.openxmlformats.org/officeDocument/2006/relationships/hyperlink" Target="http://lists.seas.upenn.edu/pipermail/types-list/2021/002324.html" TargetMode="External"/><Relationship Id="rId23" Type="http://schemas.openxmlformats.org/officeDocument/2006/relationships/hyperlink" Target="http://lists.seas.upenn.edu/pipermail/types-list/2021/002334.html" TargetMode="External"/><Relationship Id="rId28" Type="http://schemas.openxmlformats.org/officeDocument/2006/relationships/hyperlink" Target="http://lists.seas.upenn.edu/pipermail/types-list/2021/002340.html" TargetMode="External"/><Relationship Id="rId36" Type="http://schemas.openxmlformats.org/officeDocument/2006/relationships/hyperlink" Target="http://lists.seas.upenn.edu/pipermail/types-list/2021/002357.html" TargetMode="External"/><Relationship Id="rId10" Type="http://schemas.openxmlformats.org/officeDocument/2006/relationships/hyperlink" Target="http://lists.seas.upenn.edu/pipermail/types-list/2021/002318.html" TargetMode="External"/><Relationship Id="rId19" Type="http://schemas.openxmlformats.org/officeDocument/2006/relationships/hyperlink" Target="http://lists.seas.upenn.edu/pipermail/types-list/2021/002331.html" TargetMode="External"/><Relationship Id="rId31" Type="http://schemas.openxmlformats.org/officeDocument/2006/relationships/hyperlink" Target="http://lists.seas.upenn.edu/pipermail/types-list/2021/002329.html" TargetMode="External"/><Relationship Id="rId4" Type="http://schemas.openxmlformats.org/officeDocument/2006/relationships/hyperlink" Target="http://lists.seas.upenn.edu/pipermail/types-list/2021/002312.html" TargetMode="External"/><Relationship Id="rId9" Type="http://schemas.openxmlformats.org/officeDocument/2006/relationships/hyperlink" Target="http://lists.seas.upenn.edu/pipermail/types-list/2021/002316.html" TargetMode="External"/><Relationship Id="rId14" Type="http://schemas.openxmlformats.org/officeDocument/2006/relationships/hyperlink" Target="http://lists.seas.upenn.edu/pipermail/types-list/2021/002320.html" TargetMode="External"/><Relationship Id="rId22" Type="http://schemas.openxmlformats.org/officeDocument/2006/relationships/hyperlink" Target="http://lists.seas.upenn.edu/pipermail/types-list/2021/002333.html" TargetMode="External"/><Relationship Id="rId27" Type="http://schemas.openxmlformats.org/officeDocument/2006/relationships/hyperlink" Target="http://lists.seas.upenn.edu/pipermail/types-list/2021/002339.html" TargetMode="External"/><Relationship Id="rId30" Type="http://schemas.openxmlformats.org/officeDocument/2006/relationships/hyperlink" Target="http://lists.seas.upenn.edu/pipermail/types-list/2021/002335.html" TargetMode="External"/><Relationship Id="rId35" Type="http://schemas.openxmlformats.org/officeDocument/2006/relationships/hyperlink" Target="http://lists.seas.upenn.edu/pipermail/types-list/2021/002353.html" TargetMode="External"/><Relationship Id="rId8" Type="http://schemas.openxmlformats.org/officeDocument/2006/relationships/hyperlink" Target="http://lists.seas.upenn.edu/pipermail/types-list/2021/002315.html" TargetMode="External"/><Relationship Id="rId3" Type="http://schemas.openxmlformats.org/officeDocument/2006/relationships/hyperlink" Target="http://lists.seas.upenn.edu/pipermail/types-list/2021/002311.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gif"/><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42C258-7693-6CBD-863F-2D8752DF0EFD}"/>
              </a:ext>
            </a:extLst>
          </p:cNvPr>
          <p:cNvSpPr>
            <a:spLocks noGrp="1"/>
          </p:cNvSpPr>
          <p:nvPr>
            <p:ph type="ctrTitle"/>
          </p:nvPr>
        </p:nvSpPr>
        <p:spPr>
          <a:xfrm>
            <a:off x="0" y="1523067"/>
            <a:ext cx="12152026" cy="1193800"/>
          </a:xfrm>
          <a:effectLst>
            <a:outerShdw blurRad="50800" dist="38100" dir="5400000" algn="t" rotWithShape="0">
              <a:prstClr val="black">
                <a:alpha val="40000"/>
              </a:prstClr>
            </a:outerShdw>
          </a:effectLst>
        </p:spPr>
        <p:txBody>
          <a:bodyPr>
            <a:normAutofit fontScale="90000"/>
          </a:bodyPr>
          <a:lstStyle/>
          <a:p>
            <a:r>
              <a:rPr lang="en-US" sz="5400" b="1" dirty="0" err="1">
                <a:solidFill>
                  <a:srgbClr val="C00000"/>
                </a:solidFill>
              </a:rPr>
              <a:t>Langages</a:t>
            </a:r>
            <a:r>
              <a:rPr lang="en-US" sz="5400" b="1" dirty="0">
                <a:solidFill>
                  <a:srgbClr val="C00000"/>
                </a:solidFill>
              </a:rPr>
              <a:t> de </a:t>
            </a:r>
            <a:r>
              <a:rPr lang="en-US" sz="5400" b="1" dirty="0" err="1">
                <a:solidFill>
                  <a:srgbClr val="C00000"/>
                </a:solidFill>
              </a:rPr>
              <a:t>programmation</a:t>
            </a:r>
            <a:r>
              <a:rPr lang="en-US" sz="5400" b="1" dirty="0">
                <a:solidFill>
                  <a:srgbClr val="C00000"/>
                </a:solidFill>
              </a:rPr>
              <a:t> </a:t>
            </a:r>
            <a:br>
              <a:rPr lang="en-US" sz="5400" b="1" dirty="0">
                <a:solidFill>
                  <a:srgbClr val="C00000"/>
                </a:solidFill>
              </a:rPr>
            </a:br>
            <a:r>
              <a:rPr lang="en-US" sz="5400" b="1" dirty="0">
                <a:solidFill>
                  <a:srgbClr val="C00000"/>
                </a:solidFill>
              </a:rPr>
              <a:t>et </a:t>
            </a:r>
            <a:r>
              <a:rPr lang="en-US" sz="5400" b="1" dirty="0" err="1">
                <a:solidFill>
                  <a:srgbClr val="C00000"/>
                </a:solidFill>
              </a:rPr>
              <a:t>preuves</a:t>
            </a:r>
            <a:r>
              <a:rPr lang="en-US" sz="5400" b="1" dirty="0">
                <a:solidFill>
                  <a:srgbClr val="C00000"/>
                </a:solidFill>
              </a:rPr>
              <a:t> </a:t>
            </a:r>
            <a:r>
              <a:rPr lang="en-US" sz="5400" b="1" dirty="0" err="1">
                <a:solidFill>
                  <a:srgbClr val="C00000"/>
                </a:solidFill>
              </a:rPr>
              <a:t>mécanisées</a:t>
            </a:r>
            <a:endParaRPr lang="fr-FR" sz="5400" b="1" dirty="0">
              <a:solidFill>
                <a:srgbClr val="C00000"/>
              </a:solidFill>
            </a:endParaRPr>
          </a:p>
        </p:txBody>
      </p:sp>
      <p:sp>
        <p:nvSpPr>
          <p:cNvPr id="3" name="Subtitle 2">
            <a:extLst>
              <a:ext uri="{FF2B5EF4-FFF2-40B4-BE49-F238E27FC236}">
                <a16:creationId xmlns:a16="http://schemas.microsoft.com/office/drawing/2014/main" id="{58D20507-2584-EFC2-5153-13883157BED4}"/>
              </a:ext>
            </a:extLst>
          </p:cNvPr>
          <p:cNvSpPr>
            <a:spLocks noGrp="1"/>
          </p:cNvSpPr>
          <p:nvPr>
            <p:ph type="subTitle" idx="1"/>
          </p:nvPr>
        </p:nvSpPr>
        <p:spPr>
          <a:xfrm>
            <a:off x="1046813" y="3029141"/>
            <a:ext cx="10058400" cy="541253"/>
          </a:xfrm>
        </p:spPr>
        <p:txBody>
          <a:bodyPr>
            <a:normAutofit/>
          </a:bodyPr>
          <a:lstStyle/>
          <a:p>
            <a:r>
              <a:rPr lang="en-US" sz="3200" dirty="0">
                <a:solidFill>
                  <a:srgbClr val="FF0000"/>
                </a:solidFill>
              </a:rPr>
              <a:t>Ambroise Lafont</a:t>
            </a:r>
          </a:p>
        </p:txBody>
      </p:sp>
      <p:sp>
        <p:nvSpPr>
          <p:cNvPr id="4" name="TextBox 3">
            <a:extLst>
              <a:ext uri="{FF2B5EF4-FFF2-40B4-BE49-F238E27FC236}">
                <a16:creationId xmlns:a16="http://schemas.microsoft.com/office/drawing/2014/main" id="{333C34A6-4703-7C2B-46AA-355AFA9BDA27}"/>
              </a:ext>
            </a:extLst>
          </p:cNvPr>
          <p:cNvSpPr txBox="1"/>
          <p:nvPr/>
        </p:nvSpPr>
        <p:spPr>
          <a:xfrm>
            <a:off x="567892" y="5394520"/>
            <a:ext cx="5709083" cy="923330"/>
          </a:xfrm>
          <a:prstGeom prst="rect">
            <a:avLst/>
          </a:prstGeom>
          <a:noFill/>
        </p:spPr>
        <p:txBody>
          <a:bodyPr wrap="square" rtlCol="0">
            <a:spAutoFit/>
          </a:bodyPr>
          <a:lstStyle/>
          <a:p>
            <a:r>
              <a:rPr lang="en-US" b="1" dirty="0"/>
              <a:t>Postdocs</a:t>
            </a:r>
            <a:r>
              <a:rPr lang="en-US" dirty="0"/>
              <a:t> : </a:t>
            </a:r>
            <a:r>
              <a:rPr lang="en-US" u="sng" dirty="0"/>
              <a:t>University of Cambridge</a:t>
            </a:r>
            <a:r>
              <a:rPr lang="en-US" dirty="0"/>
              <a:t> (2022-...)</a:t>
            </a:r>
          </a:p>
          <a:p>
            <a:r>
              <a:rPr lang="en-US" dirty="0"/>
              <a:t>                   University of New South Wales (2020-2022)</a:t>
            </a:r>
          </a:p>
          <a:p>
            <a:endParaRPr lang="en-US" dirty="0"/>
          </a:p>
        </p:txBody>
      </p:sp>
      <p:sp>
        <p:nvSpPr>
          <p:cNvPr id="5" name="TextBox 4">
            <a:extLst>
              <a:ext uri="{FF2B5EF4-FFF2-40B4-BE49-F238E27FC236}">
                <a16:creationId xmlns:a16="http://schemas.microsoft.com/office/drawing/2014/main" id="{6F94C112-DE7A-1F91-C801-09282B63FC7F}"/>
              </a:ext>
            </a:extLst>
          </p:cNvPr>
          <p:cNvSpPr txBox="1"/>
          <p:nvPr/>
        </p:nvSpPr>
        <p:spPr>
          <a:xfrm>
            <a:off x="7697515" y="5394520"/>
            <a:ext cx="3526543" cy="646331"/>
          </a:xfrm>
          <a:prstGeom prst="rect">
            <a:avLst/>
          </a:prstGeom>
          <a:noFill/>
        </p:spPr>
        <p:txBody>
          <a:bodyPr wrap="none" rtlCol="0">
            <a:spAutoFit/>
          </a:bodyPr>
          <a:lstStyle/>
          <a:p>
            <a:r>
              <a:rPr lang="fr-FR" b="1" dirty="0"/>
              <a:t>Thèse</a:t>
            </a:r>
            <a:r>
              <a:rPr lang="en-US" dirty="0"/>
              <a:t> : LS2N, Nantes (2016-2019)</a:t>
            </a:r>
          </a:p>
          <a:p>
            <a:r>
              <a:rPr lang="en-US" b="1" dirty="0"/>
              <a:t>Master</a:t>
            </a:r>
            <a:r>
              <a:rPr lang="en-US" dirty="0"/>
              <a:t> : MPRI, Ecole Polytechnique</a:t>
            </a:r>
          </a:p>
        </p:txBody>
      </p:sp>
      <p:sp>
        <p:nvSpPr>
          <p:cNvPr id="8" name="TextBox 7">
            <a:extLst>
              <a:ext uri="{FF2B5EF4-FFF2-40B4-BE49-F238E27FC236}">
                <a16:creationId xmlns:a16="http://schemas.microsoft.com/office/drawing/2014/main" id="{8DB3C892-E365-BEBD-CB59-4797FCF10472}"/>
              </a:ext>
            </a:extLst>
          </p:cNvPr>
          <p:cNvSpPr txBox="1"/>
          <p:nvPr/>
        </p:nvSpPr>
        <p:spPr>
          <a:xfrm>
            <a:off x="5101593" y="3882668"/>
            <a:ext cx="1988814" cy="830997"/>
          </a:xfrm>
          <a:prstGeom prst="rect">
            <a:avLst/>
          </a:prstGeom>
          <a:noFill/>
        </p:spPr>
        <p:txBody>
          <a:bodyPr wrap="none" rtlCol="0">
            <a:spAutoFit/>
          </a:bodyPr>
          <a:lstStyle/>
          <a:p>
            <a:r>
              <a:rPr lang="en-US" sz="2400" dirty="0"/>
              <a:t>Audition CNRS</a:t>
            </a:r>
          </a:p>
          <a:p>
            <a:r>
              <a:rPr lang="en-US" sz="2400" dirty="0"/>
              <a:t>24 mars 2023</a:t>
            </a:r>
            <a:endParaRPr lang="fr-FR" sz="2400" dirty="0"/>
          </a:p>
        </p:txBody>
      </p:sp>
    </p:spTree>
    <p:extLst>
      <p:ext uri="{BB962C8B-B14F-4D97-AF65-F5344CB8AC3E}">
        <p14:creationId xmlns:p14="http://schemas.microsoft.com/office/powerpoint/2010/main" val="1104256839"/>
      </p:ext>
    </p:extLst>
  </p:cSld>
  <p:clrMapOvr>
    <a:masterClrMapping/>
  </p:clrMapOvr>
  <mc:AlternateContent xmlns:mc="http://schemas.openxmlformats.org/markup-compatibility/2006" xmlns:p14="http://schemas.microsoft.com/office/powerpoint/2010/main">
    <mc:Choice Requires="p14">
      <p:transition spd="slow" p14:dur="2000" advTm="3865"/>
    </mc:Choice>
    <mc:Fallback xmlns="">
      <p:transition spd="slow" advTm="38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0B7-D24C-56B4-3E5B-7404DC7D5681}"/>
              </a:ext>
            </a:extLst>
          </p:cNvPr>
          <p:cNvSpPr>
            <a:spLocks noGrp="1"/>
          </p:cNvSpPr>
          <p:nvPr>
            <p:ph type="title"/>
          </p:nvPr>
        </p:nvSpPr>
        <p:spPr>
          <a:xfrm>
            <a:off x="0" y="576263"/>
            <a:ext cx="12192000" cy="2852737"/>
          </a:xfrm>
        </p:spPr>
        <p:txBody>
          <a:bodyPr>
            <a:normAutofit/>
          </a:bodyPr>
          <a:lstStyle/>
          <a:p>
            <a:pPr algn="ctr"/>
            <a:r>
              <a:rPr lang="en-US" sz="5400" dirty="0"/>
              <a:t>Contribution de </a:t>
            </a:r>
            <a:r>
              <a:rPr lang="en-US" sz="5400" dirty="0" err="1"/>
              <a:t>mon</a:t>
            </a:r>
            <a:r>
              <a:rPr lang="en-US" sz="5400" dirty="0"/>
              <a:t> </a:t>
            </a:r>
            <a:r>
              <a:rPr lang="en-US" sz="5400" dirty="0" err="1"/>
              <a:t>postdoctorat</a:t>
            </a:r>
            <a:endParaRPr lang="fr-FR" sz="5400" dirty="0"/>
          </a:p>
        </p:txBody>
      </p:sp>
      <p:sp>
        <p:nvSpPr>
          <p:cNvPr id="28" name="Rectangle: Rounded Corners 27">
            <a:extLst>
              <a:ext uri="{FF2B5EF4-FFF2-40B4-BE49-F238E27FC236}">
                <a16:creationId xmlns:a16="http://schemas.microsoft.com/office/drawing/2014/main" id="{11E693AF-6F74-4DA9-0F74-C4BFFFDBF2C9}"/>
              </a:ext>
            </a:extLst>
          </p:cNvPr>
          <p:cNvSpPr/>
          <p:nvPr/>
        </p:nvSpPr>
        <p:spPr>
          <a:xfrm>
            <a:off x="838200" y="4743013"/>
            <a:ext cx="10515600" cy="915310"/>
          </a:xfrm>
          <a:prstGeom prst="roundRect">
            <a:avLst>
              <a:gd name="adj" fmla="val 10000"/>
            </a:avLst>
          </a:prstGeom>
        </p:spPr>
        <p:style>
          <a:lnRef idx="1">
            <a:schemeClr val="accent6"/>
          </a:lnRef>
          <a:fillRef idx="2">
            <a:schemeClr val="accent6"/>
          </a:fillRef>
          <a:effectRef idx="1">
            <a:schemeClr val="accent6"/>
          </a:effectRef>
          <a:fontRef idx="minor">
            <a:schemeClr val="dk1"/>
          </a:fontRef>
        </p:style>
      </p:sp>
      <p:sp>
        <p:nvSpPr>
          <p:cNvPr id="29" name="Rectangle 28" descr="Checkmark">
            <a:extLst>
              <a:ext uri="{FF2B5EF4-FFF2-40B4-BE49-F238E27FC236}">
                <a16:creationId xmlns:a16="http://schemas.microsoft.com/office/drawing/2014/main" id="{8E52A55F-F26A-1D6F-2FFC-D1234B8222B7}"/>
              </a:ext>
            </a:extLst>
          </p:cNvPr>
          <p:cNvSpPr/>
          <p:nvPr/>
        </p:nvSpPr>
        <p:spPr>
          <a:xfrm>
            <a:off x="1119516" y="4958761"/>
            <a:ext cx="503420" cy="50342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30" name="Group 29">
            <a:extLst>
              <a:ext uri="{FF2B5EF4-FFF2-40B4-BE49-F238E27FC236}">
                <a16:creationId xmlns:a16="http://schemas.microsoft.com/office/drawing/2014/main" id="{4BA6635C-2527-21AB-D4A1-A93865FC9AA4}"/>
              </a:ext>
            </a:extLst>
          </p:cNvPr>
          <p:cNvGrpSpPr/>
          <p:nvPr/>
        </p:nvGrpSpPr>
        <p:grpSpPr>
          <a:xfrm>
            <a:off x="1899818" y="4704634"/>
            <a:ext cx="4732020" cy="915310"/>
            <a:chOff x="1057183" y="3386039"/>
            <a:chExt cx="4732020" cy="915310"/>
          </a:xfrm>
        </p:grpSpPr>
        <p:sp>
          <p:nvSpPr>
            <p:cNvPr id="34" name="Rectangle 33">
              <a:extLst>
                <a:ext uri="{FF2B5EF4-FFF2-40B4-BE49-F238E27FC236}">
                  <a16:creationId xmlns:a16="http://schemas.microsoft.com/office/drawing/2014/main" id="{FB8EB302-4A23-8F91-6F6A-A4CF23D673E4}"/>
                </a:ext>
              </a:extLst>
            </p:cNvPr>
            <p:cNvSpPr/>
            <p:nvPr/>
          </p:nvSpPr>
          <p:spPr>
            <a:xfrm>
              <a:off x="1057183" y="3386039"/>
              <a:ext cx="4732020" cy="9153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TextBox 34">
              <a:extLst>
                <a:ext uri="{FF2B5EF4-FFF2-40B4-BE49-F238E27FC236}">
                  <a16:creationId xmlns:a16="http://schemas.microsoft.com/office/drawing/2014/main" id="{3DF66E37-89DC-B9CC-12D4-D66F9887D09F}"/>
                </a:ext>
              </a:extLst>
            </p:cNvPr>
            <p:cNvSpPr txBox="1"/>
            <p:nvPr/>
          </p:nvSpPr>
          <p:spPr>
            <a:xfrm>
              <a:off x="1057183" y="3386039"/>
              <a:ext cx="4732020" cy="9153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en-US" sz="1900" b="1" kern="1200" dirty="0" err="1"/>
                <a:t>Compilateur</a:t>
              </a:r>
              <a:r>
                <a:rPr lang="en-US" sz="1900" b="1" kern="1200" dirty="0"/>
                <a:t> </a:t>
              </a:r>
              <a:r>
                <a:rPr lang="en-US" sz="1900" b="1" kern="1200" dirty="0" err="1"/>
                <a:t>certifi</a:t>
              </a:r>
              <a:r>
                <a:rPr lang="fr-FR" sz="1900" b="1" kern="1200" dirty="0"/>
                <a:t>é </a:t>
              </a:r>
              <a:r>
                <a:rPr lang="fr-FR" sz="1900" kern="1200" dirty="0"/>
                <a:t>pour la programmation système</a:t>
              </a:r>
              <a:endParaRPr lang="en-US" sz="1900" kern="1200" baseline="30000" dirty="0"/>
            </a:p>
          </p:txBody>
        </p:sp>
      </p:grpSp>
      <p:grpSp>
        <p:nvGrpSpPr>
          <p:cNvPr id="31" name="Group 30">
            <a:extLst>
              <a:ext uri="{FF2B5EF4-FFF2-40B4-BE49-F238E27FC236}">
                <a16:creationId xmlns:a16="http://schemas.microsoft.com/office/drawing/2014/main" id="{DDA458C0-F786-6CE7-9E71-8623087A1AC0}"/>
              </a:ext>
            </a:extLst>
          </p:cNvPr>
          <p:cNvGrpSpPr/>
          <p:nvPr/>
        </p:nvGrpSpPr>
        <p:grpSpPr>
          <a:xfrm>
            <a:off x="6631838" y="4752816"/>
            <a:ext cx="4726396" cy="915310"/>
            <a:chOff x="5789203" y="3434221"/>
            <a:chExt cx="4726396" cy="915310"/>
          </a:xfrm>
        </p:grpSpPr>
        <p:sp>
          <p:nvSpPr>
            <p:cNvPr id="32" name="Rectangle 31">
              <a:extLst>
                <a:ext uri="{FF2B5EF4-FFF2-40B4-BE49-F238E27FC236}">
                  <a16:creationId xmlns:a16="http://schemas.microsoft.com/office/drawing/2014/main" id="{78C1E714-5F73-113C-74C0-E9CF5003BBAB}"/>
                </a:ext>
              </a:extLst>
            </p:cNvPr>
            <p:cNvSpPr/>
            <p:nvPr/>
          </p:nvSpPr>
          <p:spPr>
            <a:xfrm>
              <a:off x="5789203" y="3434221"/>
              <a:ext cx="4726396" cy="9153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B4236782-39FB-2350-CAF1-552C7247526A}"/>
                </a:ext>
              </a:extLst>
            </p:cNvPr>
            <p:cNvSpPr txBox="1"/>
            <p:nvPr/>
          </p:nvSpPr>
          <p:spPr>
            <a:xfrm>
              <a:off x="5789203" y="3434221"/>
              <a:ext cx="4726396" cy="9153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POPL</a:t>
              </a:r>
              <a:r>
                <a:rPr lang="en-US" sz="1800" kern="1200" dirty="0"/>
                <a:t> 2023</a:t>
              </a:r>
            </a:p>
          </p:txBody>
        </p:sp>
      </p:grpSp>
      <p:pic>
        <p:nvPicPr>
          <p:cNvPr id="36" name="Picture 6" descr="Isabelle home">
            <a:extLst>
              <a:ext uri="{FF2B5EF4-FFF2-40B4-BE49-F238E27FC236}">
                <a16:creationId xmlns:a16="http://schemas.microsoft.com/office/drawing/2014/main" id="{48DE1FB5-D9D0-8C83-A247-C9C632AFDC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0801" y="4747512"/>
            <a:ext cx="902108" cy="79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9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9B6E13-35F3-A19C-1B2A-AE77B2AB06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4690" y="1571502"/>
            <a:ext cx="3800620" cy="1748182"/>
          </a:xfrm>
          <a:prstGeom prst="rect">
            <a:avLst/>
          </a:prstGeom>
        </p:spPr>
      </p:pic>
      <p:sp>
        <p:nvSpPr>
          <p:cNvPr id="11" name="TextBox 10">
            <a:extLst>
              <a:ext uri="{FF2B5EF4-FFF2-40B4-BE49-F238E27FC236}">
                <a16:creationId xmlns:a16="http://schemas.microsoft.com/office/drawing/2014/main" id="{8B5CB9EE-0D9C-8647-9616-436BA3FC4EAB}"/>
              </a:ext>
            </a:extLst>
          </p:cNvPr>
          <p:cNvSpPr txBox="1"/>
          <p:nvPr/>
        </p:nvSpPr>
        <p:spPr>
          <a:xfrm>
            <a:off x="5208470" y="2019633"/>
            <a:ext cx="7324725" cy="707886"/>
          </a:xfrm>
          <a:prstGeom prst="rect">
            <a:avLst/>
          </a:prstGeom>
          <a:noFill/>
        </p:spPr>
        <p:txBody>
          <a:bodyPr wrap="square">
            <a:spAutoFit/>
          </a:bodyPr>
          <a:lstStyle/>
          <a:p>
            <a:r>
              <a:rPr lang="fr-FR" sz="2000" b="1" dirty="0">
                <a:solidFill>
                  <a:srgbClr val="668B37"/>
                </a:solidFill>
                <a:latin typeface="Roboto" panose="02000000000000000000" pitchFamily="2" charset="0"/>
              </a:rPr>
              <a:t>Le noyau de système d’exploitation le plus sûr au monde.
</a:t>
            </a:r>
            <a:endParaRPr lang="en-US" sz="2000" dirty="0"/>
          </a:p>
        </p:txBody>
      </p:sp>
      <p:pic>
        <p:nvPicPr>
          <p:cNvPr id="9" name="Picture 6" descr="Isabelle home">
            <a:extLst>
              <a:ext uri="{FF2B5EF4-FFF2-40B4-BE49-F238E27FC236}">
                <a16:creationId xmlns:a16="http://schemas.microsoft.com/office/drawing/2014/main" id="{B382DAE3-DA76-B7CA-90A9-F8B52708E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0833" y="2610902"/>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527FC250-C15F-2111-C673-40E7C381842B}"/>
              </a:ext>
            </a:extLst>
          </p:cNvPr>
          <p:cNvSpPr>
            <a:spLocks noGrp="1"/>
          </p:cNvSpPr>
          <p:nvPr>
            <p:ph type="sldNum" sz="quarter" idx="12"/>
          </p:nvPr>
        </p:nvSpPr>
        <p:spPr/>
        <p:txBody>
          <a:bodyPr/>
          <a:lstStyle/>
          <a:p>
            <a:fld id="{6113E31D-E2AB-40D1-8B51-AFA5AFEF393A}" type="slidenum">
              <a:rPr lang="en-US" smtClean="0"/>
              <a:t>11</a:t>
            </a:fld>
            <a:endParaRPr lang="en-US" dirty="0"/>
          </a:p>
        </p:txBody>
      </p:sp>
      <p:sp>
        <p:nvSpPr>
          <p:cNvPr id="6" name="Title 1">
            <a:extLst>
              <a:ext uri="{FF2B5EF4-FFF2-40B4-BE49-F238E27FC236}">
                <a16:creationId xmlns:a16="http://schemas.microsoft.com/office/drawing/2014/main" id="{3BB86520-694E-D18F-E441-6FEFA4C18F2F}"/>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Le </a:t>
            </a:r>
            <a:r>
              <a:rPr lang="en-US" dirty="0" err="1">
                <a:solidFill>
                  <a:schemeClr val="accent1">
                    <a:lumMod val="50000"/>
                  </a:schemeClr>
                </a:solidFill>
              </a:rPr>
              <a:t>groupe</a:t>
            </a:r>
            <a:r>
              <a:rPr lang="en-US" dirty="0">
                <a:solidFill>
                  <a:schemeClr val="accent1">
                    <a:lumMod val="50000"/>
                  </a:schemeClr>
                </a:solidFill>
              </a:rPr>
              <a:t> Trustworthy Systems</a:t>
            </a:r>
            <a:endParaRPr lang="fr-FR" dirty="0">
              <a:solidFill>
                <a:schemeClr val="accent1">
                  <a:lumMod val="50000"/>
                </a:schemeClr>
              </a:solidFill>
            </a:endParaRPr>
          </a:p>
        </p:txBody>
      </p:sp>
      <p:pic>
        <p:nvPicPr>
          <p:cNvPr id="2" name="Picture 6" descr="ULB">
            <a:extLst>
              <a:ext uri="{FF2B5EF4-FFF2-40B4-BE49-F238E27FC236}">
                <a16:creationId xmlns:a16="http://schemas.microsoft.com/office/drawing/2014/main" id="{F5D87289-9F85-8DE7-9770-8A16BE547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4478" y="3626931"/>
            <a:ext cx="4103043" cy="27262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0EDA12-8D8B-4D82-7D86-F0512F3817C6}"/>
              </a:ext>
            </a:extLst>
          </p:cNvPr>
          <p:cNvSpPr txBox="1"/>
          <p:nvPr/>
        </p:nvSpPr>
        <p:spPr>
          <a:xfrm>
            <a:off x="8647288" y="4870961"/>
            <a:ext cx="2169505" cy="646331"/>
          </a:xfrm>
          <a:prstGeom prst="rect">
            <a:avLst/>
          </a:prstGeom>
          <a:noFill/>
        </p:spPr>
        <p:txBody>
          <a:bodyPr wrap="none" rtlCol="0">
            <a:spAutoFit/>
          </a:bodyPr>
          <a:lstStyle/>
          <a:p>
            <a:pPr algn="ctr"/>
            <a:r>
              <a:rPr lang="fr-FR" dirty="0"/>
              <a:t>Utilisé dans des </a:t>
            </a:r>
          </a:p>
          <a:p>
            <a:pPr algn="ctr"/>
            <a:r>
              <a:rPr lang="fr-FR" dirty="0"/>
              <a:t>véhicules autonomes</a:t>
            </a:r>
          </a:p>
        </p:txBody>
      </p:sp>
    </p:spTree>
    <p:extLst>
      <p:ext uri="{BB962C8B-B14F-4D97-AF65-F5344CB8AC3E}">
        <p14:creationId xmlns:p14="http://schemas.microsoft.com/office/powerpoint/2010/main" val="192619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69A2E-0188-76AA-CEF9-935C20EECC41}"/>
              </a:ext>
            </a:extLst>
          </p:cNvPr>
          <p:cNvSpPr>
            <a:spLocks noGrp="1"/>
          </p:cNvSpPr>
          <p:nvPr>
            <p:ph type="sldNum" sz="quarter" idx="12"/>
          </p:nvPr>
        </p:nvSpPr>
        <p:spPr/>
        <p:txBody>
          <a:bodyPr/>
          <a:lstStyle/>
          <a:p>
            <a:fld id="{6113E31D-E2AB-40D1-8B51-AFA5AFEF393A}" type="slidenum">
              <a:rPr lang="en-US" smtClean="0"/>
              <a:t>12</a:t>
            </a:fld>
            <a:endParaRPr lang="en-US" dirty="0"/>
          </a:p>
        </p:txBody>
      </p:sp>
      <p:pic>
        <p:nvPicPr>
          <p:cNvPr id="1026" name="Picture 2" descr="Linux - Wikipedia">
            <a:extLst>
              <a:ext uri="{FF2B5EF4-FFF2-40B4-BE49-F238E27FC236}">
                <a16:creationId xmlns:a16="http://schemas.microsoft.com/office/drawing/2014/main" id="{26F08EB1-8AE0-EEC0-0496-65B3C9701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80263"/>
            <a:ext cx="4913425" cy="58217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EDF9BE-7804-8038-69EC-955CE9BACA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15975" y="736964"/>
            <a:ext cx="1842479" cy="847490"/>
          </a:xfrm>
          <a:prstGeom prst="rect">
            <a:avLst/>
          </a:prstGeom>
        </p:spPr>
      </p:pic>
      <p:sp>
        <p:nvSpPr>
          <p:cNvPr id="7" name="TextBox 6">
            <a:extLst>
              <a:ext uri="{FF2B5EF4-FFF2-40B4-BE49-F238E27FC236}">
                <a16:creationId xmlns:a16="http://schemas.microsoft.com/office/drawing/2014/main" id="{FBFEA392-E25A-EC17-B538-804C49601F3D}"/>
              </a:ext>
            </a:extLst>
          </p:cNvPr>
          <p:cNvSpPr txBox="1"/>
          <p:nvPr/>
        </p:nvSpPr>
        <p:spPr>
          <a:xfrm>
            <a:off x="3126582" y="1032691"/>
            <a:ext cx="6093618" cy="369332"/>
          </a:xfrm>
          <a:prstGeom prst="rect">
            <a:avLst/>
          </a:prstGeom>
          <a:noFill/>
        </p:spPr>
        <p:txBody>
          <a:bodyPr wrap="square">
            <a:spAutoFit/>
          </a:bodyPr>
          <a:lstStyle/>
          <a:p>
            <a:r>
              <a:rPr lang="fr-FR" sz="1800" dirty="0"/>
              <a:t>Micro-noyau: </a:t>
            </a:r>
            <a:r>
              <a:rPr lang="fr-FR" sz="1800" dirty="0">
                <a:solidFill>
                  <a:srgbClr val="C00000"/>
                </a:solidFill>
              </a:rPr>
              <a:t>10k</a:t>
            </a:r>
            <a:r>
              <a:rPr lang="fr-FR" sz="1800" dirty="0"/>
              <a:t> lignes de C</a:t>
            </a:r>
            <a:endParaRPr lang="fr-FR" dirty="0"/>
          </a:p>
        </p:txBody>
      </p:sp>
      <p:sp>
        <p:nvSpPr>
          <p:cNvPr id="12" name="TextBox 11">
            <a:extLst>
              <a:ext uri="{FF2B5EF4-FFF2-40B4-BE49-F238E27FC236}">
                <a16:creationId xmlns:a16="http://schemas.microsoft.com/office/drawing/2014/main" id="{CF43677B-9382-BD26-C1D0-878028BD03E9}"/>
              </a:ext>
            </a:extLst>
          </p:cNvPr>
          <p:cNvSpPr txBox="1"/>
          <p:nvPr/>
        </p:nvSpPr>
        <p:spPr>
          <a:xfrm>
            <a:off x="5098741" y="3657881"/>
            <a:ext cx="7116115" cy="1446550"/>
          </a:xfrm>
          <a:prstGeom prst="rect">
            <a:avLst/>
          </a:prstGeom>
          <a:noFill/>
        </p:spPr>
        <p:txBody>
          <a:bodyPr wrap="none" rtlCol="0">
            <a:spAutoFit/>
          </a:bodyPr>
          <a:lstStyle/>
          <a:p>
            <a:pPr algn="ctr"/>
            <a:r>
              <a:rPr lang="en-US" sz="6000" dirty="0">
                <a:solidFill>
                  <a:srgbClr val="C00000"/>
                </a:solidFill>
              </a:rPr>
              <a:t>30M</a:t>
            </a:r>
            <a:r>
              <a:rPr lang="en-US" sz="6000" dirty="0"/>
              <a:t> </a:t>
            </a:r>
            <a:r>
              <a:rPr lang="en-US" sz="6000" dirty="0" err="1"/>
              <a:t>lignes</a:t>
            </a:r>
            <a:r>
              <a:rPr lang="en-US" sz="6000" dirty="0"/>
              <a:t> de C</a:t>
            </a:r>
          </a:p>
          <a:p>
            <a:pPr algn="ctr"/>
            <a:r>
              <a:rPr lang="en-US" sz="2800" dirty="0" err="1"/>
              <a:t>Systèmes</a:t>
            </a:r>
            <a:r>
              <a:rPr lang="en-US" sz="2800" dirty="0"/>
              <a:t> de </a:t>
            </a:r>
            <a:r>
              <a:rPr lang="en-US" sz="2800" dirty="0" err="1"/>
              <a:t>fichiers</a:t>
            </a:r>
            <a:r>
              <a:rPr lang="en-US" sz="2800" dirty="0"/>
              <a:t>, </a:t>
            </a:r>
            <a:r>
              <a:rPr lang="en-US" sz="2800" dirty="0" err="1"/>
              <a:t>pilotes</a:t>
            </a:r>
            <a:r>
              <a:rPr lang="en-US" sz="2800" dirty="0"/>
              <a:t> de </a:t>
            </a:r>
            <a:r>
              <a:rPr lang="en-US" sz="2800" dirty="0" err="1"/>
              <a:t>périphérique</a:t>
            </a:r>
            <a:r>
              <a:rPr lang="en-US" sz="2800" dirty="0"/>
              <a:t>, …</a:t>
            </a:r>
            <a:endParaRPr lang="fr-FR" sz="2400" dirty="0"/>
          </a:p>
        </p:txBody>
      </p:sp>
      <p:sp>
        <p:nvSpPr>
          <p:cNvPr id="13" name="TextBox 12">
            <a:extLst>
              <a:ext uri="{FF2B5EF4-FFF2-40B4-BE49-F238E27FC236}">
                <a16:creationId xmlns:a16="http://schemas.microsoft.com/office/drawing/2014/main" id="{B445105B-14ED-FDCF-C74D-599A504CD988}"/>
              </a:ext>
            </a:extLst>
          </p:cNvPr>
          <p:cNvSpPr txBox="1"/>
          <p:nvPr/>
        </p:nvSpPr>
        <p:spPr>
          <a:xfrm>
            <a:off x="1928813" y="4391123"/>
            <a:ext cx="1388522" cy="769441"/>
          </a:xfrm>
          <a:prstGeom prst="rect">
            <a:avLst/>
          </a:prstGeom>
          <a:noFill/>
        </p:spPr>
        <p:txBody>
          <a:bodyPr wrap="none" rtlCol="0">
            <a:spAutoFit/>
          </a:bodyPr>
          <a:lstStyle/>
          <a:p>
            <a:r>
              <a:rPr lang="en-US" sz="4400" dirty="0"/>
              <a:t>Linux</a:t>
            </a:r>
            <a:endParaRPr lang="fr-FR" sz="4400" dirty="0"/>
          </a:p>
        </p:txBody>
      </p:sp>
      <p:grpSp>
        <p:nvGrpSpPr>
          <p:cNvPr id="14" name="Group 13">
            <a:extLst>
              <a:ext uri="{FF2B5EF4-FFF2-40B4-BE49-F238E27FC236}">
                <a16:creationId xmlns:a16="http://schemas.microsoft.com/office/drawing/2014/main" id="{F52DB0A5-FD29-B279-75F6-67470BAE19A6}"/>
              </a:ext>
            </a:extLst>
          </p:cNvPr>
          <p:cNvGrpSpPr/>
          <p:nvPr/>
        </p:nvGrpSpPr>
        <p:grpSpPr>
          <a:xfrm>
            <a:off x="6618594" y="874824"/>
            <a:ext cx="3499733" cy="1942505"/>
            <a:chOff x="6589738" y="3176159"/>
            <a:chExt cx="4167599" cy="2060227"/>
          </a:xfrm>
        </p:grpSpPr>
        <p:sp>
          <p:nvSpPr>
            <p:cNvPr id="15" name="Rectangle 14">
              <a:extLst>
                <a:ext uri="{FF2B5EF4-FFF2-40B4-BE49-F238E27FC236}">
                  <a16:creationId xmlns:a16="http://schemas.microsoft.com/office/drawing/2014/main" id="{D60ED943-49DA-AF20-CECF-AA49F07259E5}"/>
                </a:ext>
              </a:extLst>
            </p:cNvPr>
            <p:cNvSpPr/>
            <p:nvPr/>
          </p:nvSpPr>
          <p:spPr>
            <a:xfrm>
              <a:off x="6589738"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6" name="Rectangle 15">
              <a:extLst>
                <a:ext uri="{FF2B5EF4-FFF2-40B4-BE49-F238E27FC236}">
                  <a16:creationId xmlns:a16="http://schemas.microsoft.com/office/drawing/2014/main" id="{CC348F53-1D20-223F-B247-54FE7D0A7C2A}"/>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17" name="TextBox 16">
              <a:extLst>
                <a:ext uri="{FF2B5EF4-FFF2-40B4-BE49-F238E27FC236}">
                  <a16:creationId xmlns:a16="http://schemas.microsoft.com/office/drawing/2014/main" id="{B6CABC41-71E2-B917-AFBC-4C5DC824364B}"/>
                </a:ext>
              </a:extLst>
            </p:cNvPr>
            <p:cNvSpPr txBox="1"/>
            <p:nvPr/>
          </p:nvSpPr>
          <p:spPr>
            <a:xfrm>
              <a:off x="7061823" y="3487451"/>
              <a:ext cx="2004133" cy="675326"/>
            </a:xfrm>
            <a:prstGeom prst="rect">
              <a:avLst/>
            </a:prstGeom>
            <a:noFill/>
          </p:spPr>
          <p:txBody>
            <a:bodyPr wrap="none" rtlCol="0">
              <a:spAutoFit/>
            </a:bodyPr>
            <a:lstStyle/>
            <a:p>
              <a:pPr algn="ctr"/>
              <a:r>
                <a:rPr lang="fr-FR" sz="2400" dirty="0">
                  <a:solidFill>
                    <a:schemeClr val="accent4">
                      <a:lumMod val="75000"/>
                    </a:schemeClr>
                  </a:solidFill>
                  <a:latin typeface="Algerian" panose="04020705040A02060702" pitchFamily="82" charset="0"/>
                </a:rPr>
                <a:t>Preuve</a:t>
              </a:r>
            </a:p>
          </p:txBody>
        </p:sp>
      </p:grpSp>
      <p:sp>
        <p:nvSpPr>
          <p:cNvPr id="18" name="TextBox 17">
            <a:extLst>
              <a:ext uri="{FF2B5EF4-FFF2-40B4-BE49-F238E27FC236}">
                <a16:creationId xmlns:a16="http://schemas.microsoft.com/office/drawing/2014/main" id="{734FFBD8-EFB1-09A7-2A76-9637DAE8A0AE}"/>
              </a:ext>
            </a:extLst>
          </p:cNvPr>
          <p:cNvSpPr txBox="1"/>
          <p:nvPr/>
        </p:nvSpPr>
        <p:spPr>
          <a:xfrm>
            <a:off x="6827055" y="1940025"/>
            <a:ext cx="3371407" cy="584775"/>
          </a:xfrm>
          <a:prstGeom prst="rect">
            <a:avLst/>
          </a:prstGeom>
          <a:noFill/>
        </p:spPr>
        <p:txBody>
          <a:bodyPr wrap="square">
            <a:spAutoFit/>
          </a:bodyPr>
          <a:lstStyle/>
          <a:p>
            <a:r>
              <a:rPr lang="en-US" sz="3200" dirty="0">
                <a:solidFill>
                  <a:srgbClr val="0000FF"/>
                </a:solidFill>
                <a:latin typeface="Merriweather" panose="020B0604020202020204" pitchFamily="2" charset="0"/>
              </a:rPr>
              <a:t>2</a:t>
            </a:r>
            <a:r>
              <a:rPr lang="en-US" sz="3200" i="0" dirty="0">
                <a:solidFill>
                  <a:srgbClr val="0000FF"/>
                </a:solidFill>
                <a:effectLst/>
                <a:latin typeface="Merriweather" panose="020B0604020202020204" pitchFamily="2" charset="0"/>
              </a:rPr>
              <a:t>00k</a:t>
            </a:r>
            <a:r>
              <a:rPr lang="en-US" sz="2800" i="0" dirty="0">
                <a:effectLst/>
                <a:latin typeface="Merriweather" panose="020B0604020202020204" pitchFamily="2" charset="0"/>
              </a:rPr>
              <a:t> </a:t>
            </a:r>
            <a:r>
              <a:rPr lang="en-US" sz="2800" i="0" dirty="0" err="1">
                <a:effectLst/>
                <a:latin typeface="Merriweather" panose="020B0604020202020204" pitchFamily="2" charset="0"/>
              </a:rPr>
              <a:t>lignes</a:t>
            </a:r>
            <a:endParaRPr lang="fr-FR" sz="2800" dirty="0"/>
          </a:p>
        </p:txBody>
      </p:sp>
      <p:pic>
        <p:nvPicPr>
          <p:cNvPr id="20" name="Graphic 19" descr="Gears with solid fill">
            <a:extLst>
              <a:ext uri="{FF2B5EF4-FFF2-40B4-BE49-F238E27FC236}">
                <a16:creationId xmlns:a16="http://schemas.microsoft.com/office/drawing/2014/main" id="{269FFB26-E4DE-8A99-8E40-97E4AC239C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3080" y="1074350"/>
            <a:ext cx="557052" cy="573887"/>
          </a:xfrm>
          <a:prstGeom prst="rect">
            <a:avLst/>
          </a:prstGeom>
        </p:spPr>
      </p:pic>
      <p:pic>
        <p:nvPicPr>
          <p:cNvPr id="21" name="Picture 6" descr="Isabelle home">
            <a:extLst>
              <a:ext uri="{FF2B5EF4-FFF2-40B4-BE49-F238E27FC236}">
                <a16:creationId xmlns:a16="http://schemas.microsoft.com/office/drawing/2014/main" id="{6414E481-ADAD-69CB-F730-F8946E5FF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7251" y="1808449"/>
            <a:ext cx="917261" cy="80461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B165CE65-5B61-E452-CE6F-B00F8250208D}"/>
              </a:ext>
            </a:extLst>
          </p:cNvPr>
          <p:cNvGrpSpPr/>
          <p:nvPr/>
        </p:nvGrpSpPr>
        <p:grpSpPr>
          <a:xfrm>
            <a:off x="3998852" y="7698552"/>
            <a:ext cx="9664484" cy="5955595"/>
            <a:chOff x="5759558" y="5120146"/>
            <a:chExt cx="9664484" cy="5955595"/>
          </a:xfrm>
        </p:grpSpPr>
        <p:sp>
          <p:nvSpPr>
            <p:cNvPr id="23" name="Rectangle 22">
              <a:extLst>
                <a:ext uri="{FF2B5EF4-FFF2-40B4-BE49-F238E27FC236}">
                  <a16:creationId xmlns:a16="http://schemas.microsoft.com/office/drawing/2014/main" id="{02A0D50D-A0F1-FE77-05BE-3DE09E16B09D}"/>
                </a:ext>
              </a:extLst>
            </p:cNvPr>
            <p:cNvSpPr/>
            <p:nvPr/>
          </p:nvSpPr>
          <p:spPr>
            <a:xfrm>
              <a:off x="5759558" y="5120146"/>
              <a:ext cx="9664484" cy="5955595"/>
            </a:xfrm>
            <a:prstGeom prst="rect">
              <a:avLst/>
            </a:prstGeom>
            <a:solidFill>
              <a:srgbClr val="F2F5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24" name="Rectangle 23">
              <a:extLst>
                <a:ext uri="{FF2B5EF4-FFF2-40B4-BE49-F238E27FC236}">
                  <a16:creationId xmlns:a16="http://schemas.microsoft.com/office/drawing/2014/main" id="{C76B198E-9579-BCAC-4133-9402F221D87C}"/>
                </a:ext>
              </a:extLst>
            </p:cNvPr>
            <p:cNvSpPr/>
            <p:nvPr/>
          </p:nvSpPr>
          <p:spPr>
            <a:xfrm>
              <a:off x="6304529" y="5645958"/>
              <a:ext cx="8571119" cy="4800476"/>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grpSp>
      <p:sp>
        <p:nvSpPr>
          <p:cNvPr id="27" name="TextBox 26">
            <a:extLst>
              <a:ext uri="{FF2B5EF4-FFF2-40B4-BE49-F238E27FC236}">
                <a16:creationId xmlns:a16="http://schemas.microsoft.com/office/drawing/2014/main" id="{4F90356B-0FD1-0BD6-0957-ECC30F4CD0B9}"/>
              </a:ext>
            </a:extLst>
          </p:cNvPr>
          <p:cNvSpPr txBox="1"/>
          <p:nvPr/>
        </p:nvSpPr>
        <p:spPr>
          <a:xfrm>
            <a:off x="5725009" y="5389748"/>
            <a:ext cx="5863577" cy="1077218"/>
          </a:xfrm>
          <a:prstGeom prst="rect">
            <a:avLst/>
          </a:prstGeom>
          <a:noFill/>
        </p:spPr>
        <p:txBody>
          <a:bodyPr wrap="square" rtlCol="0">
            <a:spAutoFit/>
          </a:bodyPr>
          <a:lstStyle/>
          <a:p>
            <a:pPr algn="ctr"/>
            <a:r>
              <a:rPr lang="en-US" sz="3200" dirty="0">
                <a:solidFill>
                  <a:srgbClr val="0000FF"/>
                </a:solidFill>
              </a:rPr>
              <a:t>Comment </a:t>
            </a:r>
            <a:r>
              <a:rPr lang="fr-FR" sz="3200" dirty="0">
                <a:solidFill>
                  <a:srgbClr val="0000FF"/>
                </a:solidFill>
              </a:rPr>
              <a:t>faciliter la certification de code système ?</a:t>
            </a:r>
          </a:p>
        </p:txBody>
      </p:sp>
      <p:sp>
        <p:nvSpPr>
          <p:cNvPr id="9" name="TextBox 8">
            <a:extLst>
              <a:ext uri="{FF2B5EF4-FFF2-40B4-BE49-F238E27FC236}">
                <a16:creationId xmlns:a16="http://schemas.microsoft.com/office/drawing/2014/main" id="{D10435A3-366B-9362-0F4D-370B04046693}"/>
              </a:ext>
            </a:extLst>
          </p:cNvPr>
          <p:cNvSpPr txBox="1"/>
          <p:nvPr/>
        </p:nvSpPr>
        <p:spPr>
          <a:xfrm>
            <a:off x="6974899" y="6457890"/>
            <a:ext cx="3407082" cy="400110"/>
          </a:xfrm>
          <a:prstGeom prst="rect">
            <a:avLst/>
          </a:prstGeom>
          <a:noFill/>
        </p:spPr>
        <p:txBody>
          <a:bodyPr wrap="square">
            <a:spAutoFit/>
          </a:bodyPr>
          <a:lstStyle/>
          <a:p>
            <a:r>
              <a:rPr lang="en-US" sz="2000" dirty="0"/>
              <a:t>Th</a:t>
            </a:r>
            <a:r>
              <a:rPr lang="fr-FR" sz="2000" dirty="0" err="1"/>
              <a:t>ème</a:t>
            </a:r>
            <a:r>
              <a:rPr lang="fr-FR" sz="2000" dirty="0"/>
              <a:t> de mon postdoctorat</a:t>
            </a:r>
          </a:p>
        </p:txBody>
      </p:sp>
    </p:spTree>
    <p:extLst>
      <p:ext uri="{BB962C8B-B14F-4D97-AF65-F5344CB8AC3E}">
        <p14:creationId xmlns:p14="http://schemas.microsoft.com/office/powerpoint/2010/main" val="265407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A95DEF60-A0D0-A80E-AB5B-AC624DFF1ADF}"/>
              </a:ext>
            </a:extLst>
          </p:cNvPr>
          <p:cNvSpPr/>
          <p:nvPr/>
        </p:nvSpPr>
        <p:spPr>
          <a:xfrm>
            <a:off x="1910902" y="2927275"/>
            <a:ext cx="3212179" cy="761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230" tIns="45115" rIns="90230" bIns="45115" anchor="ctr" anchorCtr="0" compatLnSpc="0">
            <a:noAutofit/>
          </a:bodyPr>
          <a:lstStyle/>
          <a:p>
            <a:pPr algn="ctr" hangingPunct="0"/>
            <a:r>
              <a:rPr lang="en-AU" sz="1805" dirty="0">
                <a:latin typeface="Liberation Sans" pitchFamily="18"/>
                <a:ea typeface="Noto Sans CJK SC" pitchFamily="2"/>
                <a:cs typeface="Lohit Devanagari" pitchFamily="2"/>
              </a:rPr>
              <a:t>Programme C</a:t>
            </a:r>
          </a:p>
        </p:txBody>
      </p:sp>
      <p:sp>
        <p:nvSpPr>
          <p:cNvPr id="5" name="Slide Number Placeholder 4">
            <a:extLst>
              <a:ext uri="{FF2B5EF4-FFF2-40B4-BE49-F238E27FC236}">
                <a16:creationId xmlns:a16="http://schemas.microsoft.com/office/drawing/2014/main" id="{6FF29422-12F0-D9BA-C929-C549193A74FF}"/>
              </a:ext>
            </a:extLst>
          </p:cNvPr>
          <p:cNvSpPr>
            <a:spLocks noGrp="1"/>
          </p:cNvSpPr>
          <p:nvPr>
            <p:ph type="sldNum" sz="quarter" idx="12"/>
          </p:nvPr>
        </p:nvSpPr>
        <p:spPr>
          <a:xfrm>
            <a:off x="9448800" y="6853827"/>
            <a:ext cx="2743200" cy="365125"/>
          </a:xfrm>
        </p:spPr>
        <p:txBody>
          <a:bodyPr/>
          <a:lstStyle/>
          <a:p>
            <a:fld id="{4FAB73BC-B049-4115-A692-8D63A059BFB8}" type="slidenum">
              <a:rPr lang="en-US" smtClean="0"/>
              <a:pPr/>
              <a:t>13</a:t>
            </a:fld>
            <a:endParaRPr lang="en-US" dirty="0"/>
          </a:p>
        </p:txBody>
      </p:sp>
      <p:sp>
        <p:nvSpPr>
          <p:cNvPr id="7" name="TextBox 6">
            <a:extLst>
              <a:ext uri="{FF2B5EF4-FFF2-40B4-BE49-F238E27FC236}">
                <a16:creationId xmlns:a16="http://schemas.microsoft.com/office/drawing/2014/main" id="{5D9EB459-EDF6-959F-FD7B-7817BBFCAE61}"/>
              </a:ext>
            </a:extLst>
          </p:cNvPr>
          <p:cNvSpPr txBox="1"/>
          <p:nvPr/>
        </p:nvSpPr>
        <p:spPr>
          <a:xfrm>
            <a:off x="1786492" y="3955214"/>
            <a:ext cx="4547937"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counter *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(counter * p) {</a:t>
            </a:r>
          </a:p>
          <a:p>
            <a:r>
              <a:rPr lang="en-US" dirty="0">
                <a:latin typeface="Courier New" panose="02070309020205020404" pitchFamily="49" charset="0"/>
                <a:cs typeface="Courier New" panose="02070309020205020404" pitchFamily="49" charset="0"/>
              </a:rPr>
              <a:t>  p-&gt;count = p-&gt;count + 1;</a:t>
            </a:r>
          </a:p>
          <a:p>
            <a:r>
              <a:rPr lang="en-US" dirty="0">
                <a:latin typeface="Courier New" panose="02070309020205020404" pitchFamily="49" charset="0"/>
                <a:cs typeface="Courier New" panose="02070309020205020404" pitchFamily="49" charset="0"/>
              </a:rPr>
              <a:t>  return p;</a:t>
            </a:r>
          </a:p>
          <a:p>
            <a:r>
              <a:rPr lang="en-US"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
        <p:nvSpPr>
          <p:cNvPr id="8" name="Freeform: Shape 7">
            <a:extLst>
              <a:ext uri="{FF2B5EF4-FFF2-40B4-BE49-F238E27FC236}">
                <a16:creationId xmlns:a16="http://schemas.microsoft.com/office/drawing/2014/main" id="{653D6FDD-A23E-DE83-01D6-DC9EC6E74A96}"/>
              </a:ext>
            </a:extLst>
          </p:cNvPr>
          <p:cNvSpPr/>
          <p:nvPr/>
        </p:nvSpPr>
        <p:spPr>
          <a:xfrm>
            <a:off x="6676485" y="2945759"/>
            <a:ext cx="3212179" cy="761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230" tIns="45115" rIns="90230" bIns="45115" anchor="ctr" anchorCtr="0" compatLnSpc="0">
            <a:noAutofit/>
          </a:bodyPr>
          <a:lstStyle/>
          <a:p>
            <a:pPr algn="ctr" hangingPunct="0"/>
            <a:r>
              <a:rPr lang="en-AU" sz="1805" dirty="0" err="1">
                <a:latin typeface="Liberation Sans" pitchFamily="18"/>
                <a:ea typeface="Noto Sans CJK SC" pitchFamily="2"/>
                <a:cs typeface="Lohit Devanagari" pitchFamily="2"/>
              </a:rPr>
              <a:t>Fonction</a:t>
            </a:r>
            <a:r>
              <a:rPr lang="en-AU" sz="1805" dirty="0">
                <a:latin typeface="Liberation Sans" pitchFamily="18"/>
                <a:ea typeface="Noto Sans CJK SC" pitchFamily="2"/>
                <a:cs typeface="Lohit Devanagari" pitchFamily="2"/>
              </a:rPr>
              <a:t> </a:t>
            </a:r>
            <a:r>
              <a:rPr lang="en-AU" sz="1805" dirty="0" err="1">
                <a:latin typeface="Liberation Sans" pitchFamily="18"/>
                <a:ea typeface="Noto Sans CJK SC" pitchFamily="2"/>
                <a:cs typeface="Lohit Devanagari" pitchFamily="2"/>
              </a:rPr>
              <a:t>mathématique</a:t>
            </a:r>
            <a:endParaRPr lang="en-AU" sz="1805" dirty="0">
              <a:latin typeface="Liberation Sans" pitchFamily="18"/>
              <a:ea typeface="Noto Sans CJK SC" pitchFamily="2"/>
              <a:cs typeface="Lohit Devanagari" pitchFamily="2"/>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A439B8-E0DA-46E5-0311-817291E340C1}"/>
                  </a:ext>
                </a:extLst>
              </p:cNvPr>
              <p:cNvSpPr txBox="1"/>
              <p:nvPr/>
            </p:nvSpPr>
            <p:spPr>
              <a:xfrm>
                <a:off x="6676485" y="4007522"/>
                <a:ext cx="614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𝑖𝑛𝑐𝑟</m:t>
                      </m:r>
                      <m:r>
                        <a:rPr lang="en-US" b="0" i="1" smtClean="0">
                          <a:latin typeface="Cambria Math" panose="02040503050406030204" pitchFamily="18" charset="0"/>
                        </a:rPr>
                        <m:t> :</m:t>
                      </m:r>
                    </m:oMath>
                  </m:oMathPara>
                </a14:m>
                <a:endParaRPr lang="en-US" b="0" dirty="0"/>
              </a:p>
            </p:txBody>
          </p:sp>
        </mc:Choice>
        <mc:Fallback xmlns="">
          <p:sp>
            <p:nvSpPr>
              <p:cNvPr id="9" name="TextBox 8">
                <a:extLst>
                  <a:ext uri="{FF2B5EF4-FFF2-40B4-BE49-F238E27FC236}">
                    <a16:creationId xmlns:a16="http://schemas.microsoft.com/office/drawing/2014/main" id="{B1A439B8-E0DA-46E5-0311-817291E340C1}"/>
                  </a:ext>
                </a:extLst>
              </p:cNvPr>
              <p:cNvSpPr txBox="1">
                <a:spLocks noRot="1" noChangeAspect="1" noMove="1" noResize="1" noEditPoints="1" noAdjustHandles="1" noChangeArrowheads="1" noChangeShapeType="1" noTextEdit="1"/>
              </p:cNvSpPr>
              <p:nvPr/>
            </p:nvSpPr>
            <p:spPr>
              <a:xfrm>
                <a:off x="6676485" y="4007522"/>
                <a:ext cx="614206" cy="276999"/>
              </a:xfrm>
              <a:prstGeom prst="rect">
                <a:avLst/>
              </a:prstGeom>
              <a:blipFill>
                <a:blip r:embed="rId3"/>
                <a:stretch>
                  <a:fillRect l="-8911" r="-4950" b="-6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689C74-5BD2-5390-8F7F-F4AF927E5F39}"/>
                  </a:ext>
                </a:extLst>
              </p:cNvPr>
              <p:cNvSpPr txBox="1"/>
              <p:nvPr/>
            </p:nvSpPr>
            <p:spPr>
              <a:xfrm>
                <a:off x="7361604" y="4007522"/>
                <a:ext cx="20555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𝑐𝑜𝑢𝑛𝑡𝑒𝑟</m:t>
                      </m:r>
                      <m:r>
                        <a:rPr lang="en-US" i="1" smtClean="0">
                          <a:latin typeface="Cambria Math" panose="02040503050406030204" pitchFamily="18" charset="0"/>
                        </a:rPr>
                        <m:t> →</m:t>
                      </m:r>
                      <m:r>
                        <a:rPr lang="en-US" i="1" smtClean="0">
                          <a:latin typeface="Cambria Math" panose="02040503050406030204" pitchFamily="18" charset="0"/>
                        </a:rPr>
                        <m:t>𝑐𝑜𝑢𝑛𝑡𝑒𝑟</m:t>
                      </m:r>
                    </m:oMath>
                  </m:oMathPara>
                </a14:m>
                <a:endParaRPr lang="en-US" dirty="0"/>
              </a:p>
            </p:txBody>
          </p:sp>
        </mc:Choice>
        <mc:Fallback xmlns="">
          <p:sp>
            <p:nvSpPr>
              <p:cNvPr id="10" name="TextBox 9">
                <a:extLst>
                  <a:ext uri="{FF2B5EF4-FFF2-40B4-BE49-F238E27FC236}">
                    <a16:creationId xmlns:a16="http://schemas.microsoft.com/office/drawing/2014/main" id="{3C689C74-5BD2-5390-8F7F-F4AF927E5F39}"/>
                  </a:ext>
                </a:extLst>
              </p:cNvPr>
              <p:cNvSpPr txBox="1">
                <a:spLocks noRot="1" noChangeAspect="1" noMove="1" noResize="1" noEditPoints="1" noAdjustHandles="1" noChangeArrowheads="1" noChangeShapeType="1" noTextEdit="1"/>
              </p:cNvSpPr>
              <p:nvPr/>
            </p:nvSpPr>
            <p:spPr>
              <a:xfrm>
                <a:off x="7361604" y="4007522"/>
                <a:ext cx="2055563" cy="276999"/>
              </a:xfrm>
              <a:prstGeom prst="rect">
                <a:avLst/>
              </a:prstGeom>
              <a:blipFill>
                <a:blip r:embed="rId4"/>
                <a:stretch>
                  <a:fillRect l="-2077" r="-1780" b="-434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59EC99-1F6D-536C-D8B5-25CD60672EFD}"/>
                  </a:ext>
                </a:extLst>
              </p:cNvPr>
              <p:cNvSpPr txBox="1"/>
              <p:nvPr/>
            </p:nvSpPr>
            <p:spPr>
              <a:xfrm>
                <a:off x="8009826" y="4316425"/>
                <a:ext cx="29039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𝑐𝑜𝑢𝑛𝑡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𝑐𝑜𝑢𝑛𝑡</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8359EC99-1F6D-536C-D8B5-25CD60672EFD}"/>
                  </a:ext>
                </a:extLst>
              </p:cNvPr>
              <p:cNvSpPr txBox="1">
                <a:spLocks noRot="1" noChangeAspect="1" noMove="1" noResize="1" noEditPoints="1" noAdjustHandles="1" noChangeArrowheads="1" noChangeShapeType="1" noTextEdit="1"/>
              </p:cNvSpPr>
              <p:nvPr/>
            </p:nvSpPr>
            <p:spPr>
              <a:xfrm>
                <a:off x="8009826" y="4316425"/>
                <a:ext cx="2903936" cy="276999"/>
              </a:xfrm>
              <a:prstGeom prst="rect">
                <a:avLst/>
              </a:prstGeom>
              <a:blipFill>
                <a:blip r:embed="rId5"/>
                <a:stretch>
                  <a:fillRect l="-1471" t="-2174" r="-2521" b="-36957"/>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CEC5698E-F335-FB4C-D926-FD63EC5C4BAC}"/>
              </a:ext>
            </a:extLst>
          </p:cNvPr>
          <p:cNvSpPr txBox="1"/>
          <p:nvPr/>
        </p:nvSpPr>
        <p:spPr>
          <a:xfrm>
            <a:off x="1477665" y="5382635"/>
            <a:ext cx="3890722" cy="646331"/>
          </a:xfrm>
          <a:prstGeom prst="rect">
            <a:avLst/>
          </a:prstGeom>
          <a:noFill/>
        </p:spPr>
        <p:txBody>
          <a:bodyPr wrap="square" rtlCol="0">
            <a:spAutoFit/>
          </a:bodyPr>
          <a:lstStyle/>
          <a:p>
            <a:pPr algn="ctr"/>
            <a:r>
              <a:rPr lang="fr-FR" dirty="0"/>
              <a:t>Incrémente le champ </a:t>
            </a:r>
            <a:r>
              <a:rPr lang="fr-FR" dirty="0">
                <a:latin typeface="Courier New" panose="02070309020205020404" pitchFamily="49" charset="0"/>
                <a:cs typeface="Courier New" panose="02070309020205020404" pitchFamily="49" charset="0"/>
              </a:rPr>
              <a:t>count</a:t>
            </a:r>
            <a:r>
              <a:rPr lang="fr-FR" dirty="0"/>
              <a:t> </a:t>
            </a:r>
          </a:p>
          <a:p>
            <a:pPr algn="ctr"/>
            <a:r>
              <a:rPr lang="fr-FR" dirty="0"/>
              <a:t>à l’adresse mémoire </a:t>
            </a:r>
            <a:r>
              <a:rPr lang="fr-FR" dirty="0">
                <a:latin typeface="Courier New" panose="02070309020205020404" pitchFamily="49" charset="0"/>
                <a:cs typeface="Courier New" panose="02070309020205020404" pitchFamily="49" charset="0"/>
              </a:rPr>
              <a:t>p</a:t>
            </a:r>
            <a:r>
              <a:rPr lang="fr-FR" dirty="0"/>
              <a:t>, renvoie </a:t>
            </a:r>
            <a:r>
              <a:rPr lang="fr-FR" dirty="0">
                <a:latin typeface="Courier New" panose="02070309020205020404" pitchFamily="49" charset="0"/>
                <a:cs typeface="Courier New" panose="02070309020205020404" pitchFamily="49" charset="0"/>
              </a:rPr>
              <a:t>p</a:t>
            </a:r>
          </a:p>
        </p:txBody>
      </p:sp>
      <p:sp>
        <p:nvSpPr>
          <p:cNvPr id="13" name="TextBox 12">
            <a:extLst>
              <a:ext uri="{FF2B5EF4-FFF2-40B4-BE49-F238E27FC236}">
                <a16:creationId xmlns:a16="http://schemas.microsoft.com/office/drawing/2014/main" id="{F1E30309-75B3-E353-957F-819C5028B8A3}"/>
              </a:ext>
            </a:extLst>
          </p:cNvPr>
          <p:cNvSpPr txBox="1"/>
          <p:nvPr/>
        </p:nvSpPr>
        <p:spPr>
          <a:xfrm>
            <a:off x="6614348" y="5382635"/>
            <a:ext cx="5065489" cy="646331"/>
          </a:xfrm>
          <a:prstGeom prst="rect">
            <a:avLst/>
          </a:prstGeom>
          <a:noFill/>
        </p:spPr>
        <p:txBody>
          <a:bodyPr wrap="none" rtlCol="0">
            <a:spAutoFit/>
          </a:bodyPr>
          <a:lstStyle/>
          <a:p>
            <a:r>
              <a:rPr lang="fr-FR" dirty="0">
                <a:solidFill>
                  <a:srgbClr val="C00000"/>
                </a:solidFill>
              </a:rPr>
              <a:t>Plus facile : 
</a:t>
            </a:r>
            <a:r>
              <a:rPr lang="fr-FR" dirty="0"/>
              <a:t>Pas de pointeur / mémoire / comportement indéfini</a:t>
            </a:r>
          </a:p>
        </p:txBody>
      </p:sp>
      <p:sp>
        <p:nvSpPr>
          <p:cNvPr id="14" name="TextBox 13">
            <a:extLst>
              <a:ext uri="{FF2B5EF4-FFF2-40B4-BE49-F238E27FC236}">
                <a16:creationId xmlns:a16="http://schemas.microsoft.com/office/drawing/2014/main" id="{B44E5958-E67A-0462-DD35-AED7DE87E23C}"/>
              </a:ext>
            </a:extLst>
          </p:cNvPr>
          <p:cNvSpPr txBox="1"/>
          <p:nvPr/>
        </p:nvSpPr>
        <p:spPr>
          <a:xfrm>
            <a:off x="5559863" y="2817260"/>
            <a:ext cx="842745" cy="936407"/>
          </a:xfrm>
          <a:prstGeom prst="rect">
            <a:avLst/>
          </a:prstGeom>
          <a:noFill/>
          <a:ln>
            <a:noFill/>
          </a:ln>
        </p:spPr>
        <p:txBody>
          <a:bodyPr vert="horz" wrap="square" lIns="90230" tIns="45115" rIns="90230" bIns="45115" anchorCtr="0" compatLnSpc="0">
            <a:spAutoFit/>
          </a:bodyPr>
          <a:lstStyle/>
          <a:p>
            <a:pPr hangingPunct="0">
              <a:defRPr sz="5480"/>
            </a:pPr>
            <a:r>
              <a:rPr kumimoji="0" lang="fr-FR" altLang="fr-FR" sz="5400" b="0" i="0" u="none" strike="noStrike" cap="none" normalizeH="0" baseline="0" dirty="0">
                <a:ln>
                  <a:noFill/>
                </a:ln>
                <a:solidFill>
                  <a:srgbClr val="000000"/>
                </a:solidFill>
                <a:effectLst/>
                <a:latin typeface="Arial Unicode MS"/>
              </a:rPr>
              <a:t>⊑</a:t>
            </a:r>
            <a:endParaRPr lang="en-AU" sz="5214" dirty="0">
              <a:latin typeface="MathJax_Main" pitchFamily="18"/>
              <a:ea typeface="Noto Sans CJK SC" pitchFamily="2"/>
              <a:cs typeface="Lohit Devanagari" pitchFamily="2"/>
            </a:endParaRPr>
          </a:p>
        </p:txBody>
      </p:sp>
      <p:sp>
        <p:nvSpPr>
          <p:cNvPr id="20" name="TextBox 19">
            <a:extLst>
              <a:ext uri="{FF2B5EF4-FFF2-40B4-BE49-F238E27FC236}">
                <a16:creationId xmlns:a16="http://schemas.microsoft.com/office/drawing/2014/main" id="{66DD441F-8FA9-841C-B17B-D7FBA264ED9F}"/>
              </a:ext>
            </a:extLst>
          </p:cNvPr>
          <p:cNvSpPr txBox="1"/>
          <p:nvPr/>
        </p:nvSpPr>
        <p:spPr>
          <a:xfrm>
            <a:off x="54550" y="1153987"/>
            <a:ext cx="12285135" cy="830997"/>
          </a:xfrm>
          <a:prstGeom prst="rect">
            <a:avLst/>
          </a:prstGeom>
          <a:noFill/>
        </p:spPr>
        <p:txBody>
          <a:bodyPr wrap="square">
            <a:spAutoFit/>
          </a:bodyPr>
          <a:lstStyle/>
          <a:p>
            <a:pPr algn="ctr"/>
            <a:r>
              <a:rPr lang="fr-FR" sz="2400" dirty="0" err="1">
                <a:solidFill>
                  <a:srgbClr val="0000FF"/>
                </a:solidFill>
              </a:rPr>
              <a:t>Cogent</a:t>
            </a:r>
            <a:r>
              <a:rPr lang="fr-FR" sz="2400" dirty="0">
                <a:solidFill>
                  <a:srgbClr val="0000FF"/>
                </a:solidFill>
              </a:rPr>
              <a:t> </a:t>
            </a:r>
            <a:r>
              <a:rPr lang="fr-FR" sz="2400" dirty="0"/>
              <a:t>: un langage fonctionnel restreint avec un compilateur générant une preuve mécanisée reliant le programme C produit et sa représentation mathématique.</a:t>
            </a:r>
          </a:p>
        </p:txBody>
      </p:sp>
      <p:pic>
        <p:nvPicPr>
          <p:cNvPr id="15" name="Picture 2">
            <a:extLst>
              <a:ext uri="{FF2B5EF4-FFF2-40B4-BE49-F238E27FC236}">
                <a16:creationId xmlns:a16="http://schemas.microsoft.com/office/drawing/2014/main" id="{DBE0DDB9-353E-AA43-6563-DF61F5E2EF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1735" y="2066717"/>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3568ED-81AE-724F-5AFF-A733E9FDFBEE}"/>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Cogent</a:t>
            </a:r>
            <a:r>
              <a:rPr lang="fr-FR" dirty="0">
                <a:solidFill>
                  <a:srgbClr val="002060"/>
                </a:solidFill>
              </a:rPr>
              <a:t> : réduire le coût de la certification</a:t>
            </a:r>
          </a:p>
        </p:txBody>
      </p:sp>
      <p:sp>
        <p:nvSpPr>
          <p:cNvPr id="3" name="Slide Number Placeholder 3">
            <a:extLst>
              <a:ext uri="{FF2B5EF4-FFF2-40B4-BE49-F238E27FC236}">
                <a16:creationId xmlns:a16="http://schemas.microsoft.com/office/drawing/2014/main" id="{F7AF1319-FA14-0574-3EF7-602D095EA330}"/>
              </a:ext>
            </a:extLst>
          </p:cNvPr>
          <p:cNvSpPr txBox="1">
            <a:spLocks/>
          </p:cNvSpPr>
          <p:nvPr/>
        </p:nvSpPr>
        <p:spPr>
          <a:xfrm>
            <a:off x="9220200" y="63531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183912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3" grpId="0"/>
      <p:bldP spid="14"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F29422-12F0-D9BA-C929-C549193A74FF}"/>
              </a:ext>
            </a:extLst>
          </p:cNvPr>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11" name="Picture 10">
            <a:extLst>
              <a:ext uri="{FF2B5EF4-FFF2-40B4-BE49-F238E27FC236}">
                <a16:creationId xmlns:a16="http://schemas.microsoft.com/office/drawing/2014/main" id="{9C62B1A4-F899-7F45-76D7-DDB3186D9DE5}"/>
              </a:ext>
            </a:extLst>
          </p:cNvPr>
          <p:cNvPicPr>
            <a:picLocks noChangeAspect="1"/>
          </p:cNvPicPr>
          <p:nvPr/>
        </p:nvPicPr>
        <p:blipFill>
          <a:blip r:embed="rId3"/>
          <a:stretch>
            <a:fillRect/>
          </a:stretch>
        </p:blipFill>
        <p:spPr>
          <a:xfrm>
            <a:off x="5529330" y="4368444"/>
            <a:ext cx="2518854" cy="1231455"/>
          </a:xfrm>
          <a:prstGeom prst="rect">
            <a:avLst/>
          </a:prstGeom>
          <a:noFill/>
          <a:ln>
            <a:noFill/>
          </a:ln>
        </p:spPr>
      </p:pic>
      <p:sp>
        <p:nvSpPr>
          <p:cNvPr id="12" name="Freeform: Shape 11">
            <a:extLst>
              <a:ext uri="{FF2B5EF4-FFF2-40B4-BE49-F238E27FC236}">
                <a16:creationId xmlns:a16="http://schemas.microsoft.com/office/drawing/2014/main" id="{303C4314-5A08-5CEC-F90E-165D21B5A08B}"/>
              </a:ext>
            </a:extLst>
          </p:cNvPr>
          <p:cNvSpPr/>
          <p:nvPr/>
        </p:nvSpPr>
        <p:spPr>
          <a:xfrm>
            <a:off x="5606926" y="4446402"/>
            <a:ext cx="221133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pic>
        <p:nvPicPr>
          <p:cNvPr id="13" name="Picture 12">
            <a:extLst>
              <a:ext uri="{FF2B5EF4-FFF2-40B4-BE49-F238E27FC236}">
                <a16:creationId xmlns:a16="http://schemas.microsoft.com/office/drawing/2014/main" id="{62EAA98E-CDD3-3F3E-E9A2-F21B683121BD}"/>
              </a:ext>
            </a:extLst>
          </p:cNvPr>
          <p:cNvPicPr>
            <a:picLocks noChangeAspect="1"/>
          </p:cNvPicPr>
          <p:nvPr/>
        </p:nvPicPr>
        <p:blipFill>
          <a:blip r:embed="rId4"/>
          <a:stretch>
            <a:fillRect/>
          </a:stretch>
        </p:blipFill>
        <p:spPr>
          <a:xfrm>
            <a:off x="4370417" y="2713269"/>
            <a:ext cx="1537154" cy="1537154"/>
          </a:xfrm>
          <a:prstGeom prst="rect">
            <a:avLst/>
          </a:prstGeom>
          <a:noFill/>
          <a:ln>
            <a:noFill/>
          </a:ln>
        </p:spPr>
      </p:pic>
      <p:sp>
        <p:nvSpPr>
          <p:cNvPr id="14" name="Freeform: Shape 13">
            <a:extLst>
              <a:ext uri="{FF2B5EF4-FFF2-40B4-BE49-F238E27FC236}">
                <a16:creationId xmlns:a16="http://schemas.microsoft.com/office/drawing/2014/main" id="{18F2883B-B9D8-D5C5-E355-08BEA9AEA773}"/>
              </a:ext>
            </a:extLst>
          </p:cNvPr>
          <p:cNvSpPr/>
          <p:nvPr/>
        </p:nvSpPr>
        <p:spPr>
          <a:xfrm>
            <a:off x="4448376" y="2791227"/>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solidFill>
            <a:srgbClr val="C6E6E9"/>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15" name="Freeform: Shape 14">
            <a:extLst>
              <a:ext uri="{FF2B5EF4-FFF2-40B4-BE49-F238E27FC236}">
                <a16:creationId xmlns:a16="http://schemas.microsoft.com/office/drawing/2014/main" id="{7B96DA1F-BB22-ACAA-44EF-ADBCB0A28EC9}"/>
              </a:ext>
            </a:extLst>
          </p:cNvPr>
          <p:cNvSpPr/>
          <p:nvPr/>
        </p:nvSpPr>
        <p:spPr>
          <a:xfrm>
            <a:off x="4448376" y="2791227"/>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sp>
        <p:nvSpPr>
          <p:cNvPr id="19" name="TextBox 18">
            <a:extLst>
              <a:ext uri="{FF2B5EF4-FFF2-40B4-BE49-F238E27FC236}">
                <a16:creationId xmlns:a16="http://schemas.microsoft.com/office/drawing/2014/main" id="{B7A0D35F-5930-511E-0638-025E277B4D74}"/>
              </a:ext>
            </a:extLst>
          </p:cNvPr>
          <p:cNvSpPr txBox="1"/>
          <p:nvPr/>
        </p:nvSpPr>
        <p:spPr>
          <a:xfrm>
            <a:off x="4599104" y="3320929"/>
            <a:ext cx="993598" cy="207044"/>
          </a:xfrm>
          <a:prstGeom prst="rect">
            <a:avLst/>
          </a:prstGeom>
          <a:noFill/>
          <a:ln>
            <a:noFill/>
          </a:ln>
        </p:spPr>
        <p:txBody>
          <a:bodyPr vert="horz" wrap="square" lIns="0" tIns="0" rIns="0" bIns="0" anchor="t" anchorCtr="0" compatLnSpc="0">
            <a:spAutoFit/>
          </a:bodyPr>
          <a:lstStyle/>
          <a:p>
            <a:pPr algn="ctr" hangingPunct="0"/>
            <a:r>
              <a:rPr lang="en-AU" sz="1404" dirty="0" err="1">
                <a:solidFill>
                  <a:srgbClr val="000000"/>
                </a:solidFill>
                <a:latin typeface="Arial" pitchFamily="18"/>
                <a:ea typeface="Noto Sans CJK SC" pitchFamily="2"/>
                <a:cs typeface="Arial" pitchFamily="2"/>
              </a:rPr>
              <a:t>Compilateur</a:t>
            </a:r>
            <a:endParaRPr lang="en-AU" sz="1404" dirty="0">
              <a:solidFill>
                <a:srgbClr val="000000"/>
              </a:solidFill>
              <a:latin typeface="Arial" pitchFamily="18"/>
              <a:ea typeface="Noto Sans CJK SC" pitchFamily="2"/>
              <a:cs typeface="Arial" pitchFamily="2"/>
            </a:endParaRPr>
          </a:p>
        </p:txBody>
      </p:sp>
      <p:sp>
        <p:nvSpPr>
          <p:cNvPr id="21" name="Freeform: Shape 20">
            <a:extLst>
              <a:ext uri="{FF2B5EF4-FFF2-40B4-BE49-F238E27FC236}">
                <a16:creationId xmlns:a16="http://schemas.microsoft.com/office/drawing/2014/main" id="{981E3039-2869-78F8-812C-F4F3686819C6}"/>
              </a:ext>
            </a:extLst>
          </p:cNvPr>
          <p:cNvSpPr/>
          <p:nvPr/>
        </p:nvSpPr>
        <p:spPr>
          <a:xfrm>
            <a:off x="5606926" y="4446402"/>
            <a:ext cx="221133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22" name="Picture 21">
            <a:extLst>
              <a:ext uri="{FF2B5EF4-FFF2-40B4-BE49-F238E27FC236}">
                <a16:creationId xmlns:a16="http://schemas.microsoft.com/office/drawing/2014/main" id="{C844B055-452E-28C5-775D-646B2CE2EF2C}"/>
              </a:ext>
            </a:extLst>
          </p:cNvPr>
          <p:cNvPicPr>
            <a:picLocks noChangeAspect="1"/>
          </p:cNvPicPr>
          <p:nvPr/>
        </p:nvPicPr>
        <p:blipFill>
          <a:blip r:embed="rId5"/>
          <a:stretch>
            <a:fillRect/>
          </a:stretch>
        </p:blipFill>
        <p:spPr>
          <a:xfrm>
            <a:off x="3715350" y="3293627"/>
            <a:ext cx="909154" cy="376439"/>
          </a:xfrm>
          <a:prstGeom prst="rect">
            <a:avLst/>
          </a:prstGeom>
          <a:noFill/>
          <a:ln>
            <a:noFill/>
          </a:ln>
        </p:spPr>
      </p:pic>
      <p:sp>
        <p:nvSpPr>
          <p:cNvPr id="23" name="Freeform: Shape 22">
            <a:extLst>
              <a:ext uri="{FF2B5EF4-FFF2-40B4-BE49-F238E27FC236}">
                <a16:creationId xmlns:a16="http://schemas.microsoft.com/office/drawing/2014/main" id="{4EEEB8A7-F79D-1D75-332E-0CE3E330A254}"/>
              </a:ext>
            </a:extLst>
          </p:cNvPr>
          <p:cNvSpPr/>
          <p:nvPr/>
        </p:nvSpPr>
        <p:spPr>
          <a:xfrm>
            <a:off x="3788255" y="3427888"/>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26" name="Freeform: Shape 25">
            <a:extLst>
              <a:ext uri="{FF2B5EF4-FFF2-40B4-BE49-F238E27FC236}">
                <a16:creationId xmlns:a16="http://schemas.microsoft.com/office/drawing/2014/main" id="{54C3208B-0145-95F2-66CE-9AC82E204662}"/>
              </a:ext>
            </a:extLst>
          </p:cNvPr>
          <p:cNvSpPr/>
          <p:nvPr/>
        </p:nvSpPr>
        <p:spPr>
          <a:xfrm>
            <a:off x="4320971" y="3366893"/>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7" name="TextBox 26">
            <a:extLst>
              <a:ext uri="{FF2B5EF4-FFF2-40B4-BE49-F238E27FC236}">
                <a16:creationId xmlns:a16="http://schemas.microsoft.com/office/drawing/2014/main" id="{457BBBE2-D43B-D086-0747-C2B7075ACE90}"/>
              </a:ext>
            </a:extLst>
          </p:cNvPr>
          <p:cNvSpPr txBox="1"/>
          <p:nvPr/>
        </p:nvSpPr>
        <p:spPr>
          <a:xfrm>
            <a:off x="6174497" y="4850031"/>
            <a:ext cx="1288143" cy="207044"/>
          </a:xfrm>
          <a:prstGeom prst="rect">
            <a:avLst/>
          </a:prstGeom>
          <a:noFill/>
          <a:ln>
            <a:noFill/>
          </a:ln>
        </p:spPr>
        <p:txBody>
          <a:bodyPr vert="horz" wrap="square" lIns="0" tIns="0" rIns="0" bIns="0" anchor="t" anchorCtr="0" compatLnSpc="0">
            <a:spAutoFit/>
          </a:bodyPr>
          <a:lstStyle/>
          <a:p>
            <a:pPr hangingPunct="0"/>
            <a:r>
              <a:rPr lang="en-AU" sz="1404" dirty="0">
                <a:solidFill>
                  <a:srgbClr val="000000"/>
                </a:solidFill>
                <a:latin typeface="Arial" pitchFamily="18"/>
                <a:ea typeface="Noto Sans CJK SC" pitchFamily="2"/>
                <a:cs typeface="Arial" pitchFamily="2"/>
              </a:rPr>
              <a:t>Programme C</a:t>
            </a:r>
          </a:p>
        </p:txBody>
      </p:sp>
      <p:sp>
        <p:nvSpPr>
          <p:cNvPr id="28" name="Freeform: Shape 27">
            <a:extLst>
              <a:ext uri="{FF2B5EF4-FFF2-40B4-BE49-F238E27FC236}">
                <a16:creationId xmlns:a16="http://schemas.microsoft.com/office/drawing/2014/main" id="{9408EFBF-71F5-D7DE-4D74-2BC37544F3EE}"/>
              </a:ext>
            </a:extLst>
          </p:cNvPr>
          <p:cNvSpPr/>
          <p:nvPr/>
        </p:nvSpPr>
        <p:spPr>
          <a:xfrm>
            <a:off x="5716645" y="3427888"/>
            <a:ext cx="940555" cy="914568"/>
          </a:xfrm>
          <a:custGeom>
            <a:avLst/>
            <a:gdLst/>
            <a:ahLst/>
            <a:cxnLst>
              <a:cxn ang="3cd4">
                <a:pos x="hc" y="t"/>
              </a:cxn>
              <a:cxn ang="cd2">
                <a:pos x="l" y="vc"/>
              </a:cxn>
              <a:cxn ang="cd4">
                <a:pos x="hc" y="b"/>
              </a:cxn>
              <a:cxn ang="0">
                <a:pos x="r" y="vc"/>
              </a:cxn>
            </a:cxnLst>
            <a:rect l="l" t="t" r="r" b="b"/>
            <a:pathLst>
              <a:path w="2607" h="2535">
                <a:moveTo>
                  <a:pt x="0" y="0"/>
                </a:moveTo>
                <a:cubicBezTo>
                  <a:pt x="1000" y="0"/>
                  <a:pt x="2413" y="1346"/>
                  <a:pt x="2604" y="2499"/>
                </a:cubicBezTo>
                <a:lnTo>
                  <a:pt x="2607" y="2535"/>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0" name="Freeform: Shape 39">
            <a:extLst>
              <a:ext uri="{FF2B5EF4-FFF2-40B4-BE49-F238E27FC236}">
                <a16:creationId xmlns:a16="http://schemas.microsoft.com/office/drawing/2014/main" id="{C6FC7B0D-904D-C1CD-2860-3C86E99E6205}"/>
              </a:ext>
            </a:extLst>
          </p:cNvPr>
          <p:cNvSpPr/>
          <p:nvPr/>
        </p:nvSpPr>
        <p:spPr>
          <a:xfrm>
            <a:off x="6592595" y="4294095"/>
            <a:ext cx="121630" cy="127043"/>
          </a:xfrm>
          <a:custGeom>
            <a:avLst/>
            <a:gdLst/>
            <a:ahLst/>
            <a:cxnLst>
              <a:cxn ang="3cd4">
                <a:pos x="hc" y="t"/>
              </a:cxn>
              <a:cxn ang="cd2">
                <a:pos x="l" y="vc"/>
              </a:cxn>
              <a:cxn ang="cd4">
                <a:pos x="hc" y="b"/>
              </a:cxn>
              <a:cxn ang="0">
                <a:pos x="r" y="vc"/>
              </a:cxn>
            </a:cxnLst>
            <a:rect l="l" t="t" r="r" b="b"/>
            <a:pathLst>
              <a:path w="338" h="353">
                <a:moveTo>
                  <a:pt x="0" y="28"/>
                </a:moveTo>
                <a:lnTo>
                  <a:pt x="198" y="353"/>
                </a:lnTo>
                <a:lnTo>
                  <a:pt x="338" y="0"/>
                </a:lnTo>
                <a:lnTo>
                  <a:pt x="177" y="98"/>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41" name="Freeform: Shape 40">
            <a:extLst>
              <a:ext uri="{FF2B5EF4-FFF2-40B4-BE49-F238E27FC236}">
                <a16:creationId xmlns:a16="http://schemas.microsoft.com/office/drawing/2014/main" id="{451E7BD1-7F8B-EB25-41E2-73075E814D48}"/>
              </a:ext>
            </a:extLst>
          </p:cNvPr>
          <p:cNvSpPr/>
          <p:nvPr/>
        </p:nvSpPr>
        <p:spPr>
          <a:xfrm>
            <a:off x="5721697" y="2513321"/>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grpSp>
        <p:nvGrpSpPr>
          <p:cNvPr id="42" name="Group 41">
            <a:extLst>
              <a:ext uri="{FF2B5EF4-FFF2-40B4-BE49-F238E27FC236}">
                <a16:creationId xmlns:a16="http://schemas.microsoft.com/office/drawing/2014/main" id="{907DED43-33D1-2AAD-65AE-C11B5356537C}"/>
              </a:ext>
            </a:extLst>
          </p:cNvPr>
          <p:cNvGrpSpPr/>
          <p:nvPr/>
        </p:nvGrpSpPr>
        <p:grpSpPr>
          <a:xfrm>
            <a:off x="6016252" y="1375211"/>
            <a:ext cx="1663094" cy="1231455"/>
            <a:chOff x="4246480" y="1352364"/>
            <a:chExt cx="1663094" cy="1231455"/>
          </a:xfrm>
        </p:grpSpPr>
        <p:pic>
          <p:nvPicPr>
            <p:cNvPr id="64" name="Picture 63">
              <a:extLst>
                <a:ext uri="{FF2B5EF4-FFF2-40B4-BE49-F238E27FC236}">
                  <a16:creationId xmlns:a16="http://schemas.microsoft.com/office/drawing/2014/main" id="{89807573-72D3-DC22-C13C-01F177B703F5}"/>
                </a:ext>
              </a:extLst>
            </p:cNvPr>
            <p:cNvPicPr>
              <a:picLocks noChangeAspect="1"/>
            </p:cNvPicPr>
            <p:nvPr/>
          </p:nvPicPr>
          <p:blipFill>
            <a:blip r:embed="rId6"/>
            <a:stretch>
              <a:fillRect/>
            </a:stretch>
          </p:blipFill>
          <p:spPr>
            <a:xfrm>
              <a:off x="4246480" y="1352364"/>
              <a:ext cx="1663094" cy="1231455"/>
            </a:xfrm>
            <a:prstGeom prst="rect">
              <a:avLst/>
            </a:prstGeom>
            <a:noFill/>
            <a:ln>
              <a:noFill/>
            </a:ln>
          </p:spPr>
        </p:pic>
        <p:sp>
          <p:nvSpPr>
            <p:cNvPr id="65" name="Freeform: Shape 64">
              <a:extLst>
                <a:ext uri="{FF2B5EF4-FFF2-40B4-BE49-F238E27FC236}">
                  <a16:creationId xmlns:a16="http://schemas.microsoft.com/office/drawing/2014/main" id="{EEF5E62F-C1F2-44F3-1B05-759BAD8A069D}"/>
                </a:ext>
              </a:extLst>
            </p:cNvPr>
            <p:cNvSpPr/>
            <p:nvPr/>
          </p:nvSpPr>
          <p:spPr>
            <a:xfrm>
              <a:off x="4324438" y="1430322"/>
              <a:ext cx="1399635" cy="967624"/>
            </a:xfrm>
            <a:custGeom>
              <a:avLst/>
              <a:gdLst/>
              <a:ahLst/>
              <a:cxnLst>
                <a:cxn ang="3cd4">
                  <a:pos x="hc" y="t"/>
                </a:cxn>
                <a:cxn ang="cd2">
                  <a:pos x="l" y="vc"/>
                </a:cxn>
                <a:cxn ang="cd4">
                  <a:pos x="hc" y="b"/>
                </a:cxn>
                <a:cxn ang="0">
                  <a:pos x="r" y="vc"/>
                </a:cxn>
              </a:cxnLst>
              <a:rect l="l" t="t" r="r" b="b"/>
              <a:pathLst>
                <a:path w="2929" h="2682">
                  <a:moveTo>
                    <a:pt x="0" y="0"/>
                  </a:moveTo>
                  <a:lnTo>
                    <a:pt x="2929" y="0"/>
                  </a:lnTo>
                  <a:lnTo>
                    <a:pt x="2929" y="2682"/>
                  </a:lnTo>
                  <a:lnTo>
                    <a:pt x="0" y="2682"/>
                  </a:lnTo>
                  <a:close/>
                </a:path>
              </a:pathLst>
            </a:custGeom>
            <a:solidFill>
              <a:srgbClr val="FFF2D5"/>
            </a:solidFill>
            <a:ln w="6350">
              <a:solidFill>
                <a:schemeClr val="tx1"/>
              </a:solidFill>
              <a:prstDash val="solid"/>
            </a:ln>
          </p:spPr>
          <p:txBody>
            <a:bodyPr vert="horz" wrap="square" lIns="90230" tIns="45115" rIns="90230" bIns="45115" anchor="ctr" anchorCtr="0" compatLnSpc="0"/>
            <a:lstStyle/>
            <a:p>
              <a:pPr algn="ctr" hangingPunct="0"/>
              <a:r>
                <a:rPr lang="en-AU" sz="1400" dirty="0" err="1">
                  <a:solidFill>
                    <a:srgbClr val="000000"/>
                  </a:solidFill>
                  <a:latin typeface="Arial" pitchFamily="18"/>
                  <a:ea typeface="Noto Sans CJK SC" pitchFamily="2"/>
                  <a:cs typeface="Arial" pitchFamily="2"/>
                </a:rPr>
                <a:t>Fonctions</a:t>
              </a:r>
              <a:r>
                <a:rPr lang="en-AU" sz="1400" dirty="0">
                  <a:solidFill>
                    <a:srgbClr val="000000"/>
                  </a:solidFill>
                  <a:latin typeface="Arial" pitchFamily="18"/>
                  <a:ea typeface="Noto Sans CJK SC" pitchFamily="2"/>
                  <a:cs typeface="Arial" pitchFamily="2"/>
                </a:rPr>
                <a:t> </a:t>
              </a:r>
              <a:r>
                <a:rPr lang="en-AU" sz="1400" dirty="0" err="1">
                  <a:solidFill>
                    <a:srgbClr val="000000"/>
                  </a:solidFill>
                  <a:latin typeface="Arial" pitchFamily="18"/>
                  <a:ea typeface="Noto Sans CJK SC" pitchFamily="2"/>
                  <a:cs typeface="Arial" pitchFamily="2"/>
                </a:rPr>
                <a:t>mathématiques</a:t>
              </a:r>
              <a:endParaRPr lang="en-AU" sz="1400" dirty="0">
                <a:solidFill>
                  <a:srgbClr val="000000"/>
                </a:solidFill>
                <a:latin typeface="Arial" pitchFamily="18"/>
                <a:ea typeface="Noto Sans CJK SC" pitchFamily="2"/>
                <a:cs typeface="Arial" pitchFamily="2"/>
              </a:endParaRPr>
            </a:p>
          </p:txBody>
        </p:sp>
        <p:sp>
          <p:nvSpPr>
            <p:cNvPr id="68" name="Freeform: Shape 67">
              <a:extLst>
                <a:ext uri="{FF2B5EF4-FFF2-40B4-BE49-F238E27FC236}">
                  <a16:creationId xmlns:a16="http://schemas.microsoft.com/office/drawing/2014/main" id="{A16DA205-E457-D228-7467-236283CF86BE}"/>
                </a:ext>
              </a:extLst>
            </p:cNvPr>
            <p:cNvSpPr/>
            <p:nvPr/>
          </p:nvSpPr>
          <p:spPr>
            <a:xfrm>
              <a:off x="4824661" y="2410578"/>
              <a:ext cx="121991" cy="127043"/>
            </a:xfrm>
            <a:custGeom>
              <a:avLst/>
              <a:gdLst/>
              <a:ahLst/>
              <a:cxnLst>
                <a:cxn ang="3cd4">
                  <a:pos x="hc" y="t"/>
                </a:cxn>
                <a:cxn ang="cd2">
                  <a:pos x="l" y="vc"/>
                </a:cxn>
                <a:cxn ang="cd4">
                  <a:pos x="hc" y="b"/>
                </a:cxn>
                <a:cxn ang="0">
                  <a:pos x="r" y="vc"/>
                </a:cxn>
              </a:cxnLst>
              <a:rect l="l" t="t" r="r" b="b"/>
              <a:pathLst>
                <a:path w="339" h="353">
                  <a:moveTo>
                    <a:pt x="0" y="324"/>
                  </a:moveTo>
                  <a:lnTo>
                    <a:pt x="199" y="0"/>
                  </a:lnTo>
                  <a:lnTo>
                    <a:pt x="339" y="353"/>
                  </a:lnTo>
                  <a:lnTo>
                    <a:pt x="177" y="254"/>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sp>
        <p:nvSpPr>
          <p:cNvPr id="69" name="Freeform: Shape 68">
            <a:extLst>
              <a:ext uri="{FF2B5EF4-FFF2-40B4-BE49-F238E27FC236}">
                <a16:creationId xmlns:a16="http://schemas.microsoft.com/office/drawing/2014/main" id="{5AD08B1E-A8A4-A476-446D-45CEABCC1133}"/>
              </a:ext>
            </a:extLst>
          </p:cNvPr>
          <p:cNvSpPr/>
          <p:nvPr/>
        </p:nvSpPr>
        <p:spPr>
          <a:xfrm>
            <a:off x="5773309" y="3427888"/>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70" name="Freeform: Shape 69">
            <a:extLst>
              <a:ext uri="{FF2B5EF4-FFF2-40B4-BE49-F238E27FC236}">
                <a16:creationId xmlns:a16="http://schemas.microsoft.com/office/drawing/2014/main" id="{7BE61CB9-D180-803E-9C61-473504F8D232}"/>
              </a:ext>
            </a:extLst>
          </p:cNvPr>
          <p:cNvSpPr/>
          <p:nvPr/>
        </p:nvSpPr>
        <p:spPr>
          <a:xfrm>
            <a:off x="6306026" y="3366893"/>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71" name="Freeform: Shape 70">
            <a:extLst>
              <a:ext uri="{FF2B5EF4-FFF2-40B4-BE49-F238E27FC236}">
                <a16:creationId xmlns:a16="http://schemas.microsoft.com/office/drawing/2014/main" id="{D443AC30-D00B-9767-422A-F49BD4F9A882}"/>
              </a:ext>
            </a:extLst>
          </p:cNvPr>
          <p:cNvSpPr/>
          <p:nvPr/>
        </p:nvSpPr>
        <p:spPr>
          <a:xfrm>
            <a:off x="5722058" y="2513681"/>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72" name="Freeform: Shape 71">
            <a:extLst>
              <a:ext uri="{FF2B5EF4-FFF2-40B4-BE49-F238E27FC236}">
                <a16:creationId xmlns:a16="http://schemas.microsoft.com/office/drawing/2014/main" id="{9C112BBB-D42D-9C23-850A-C258AC8D9949}"/>
              </a:ext>
            </a:extLst>
          </p:cNvPr>
          <p:cNvSpPr/>
          <p:nvPr/>
        </p:nvSpPr>
        <p:spPr>
          <a:xfrm>
            <a:off x="5722420" y="2514042"/>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grpSp>
        <p:nvGrpSpPr>
          <p:cNvPr id="73" name="Group 72">
            <a:extLst>
              <a:ext uri="{FF2B5EF4-FFF2-40B4-BE49-F238E27FC236}">
                <a16:creationId xmlns:a16="http://schemas.microsoft.com/office/drawing/2014/main" id="{B9B9BE47-3EC4-69A7-C3AC-47DB22422374}"/>
              </a:ext>
            </a:extLst>
          </p:cNvPr>
          <p:cNvGrpSpPr/>
          <p:nvPr/>
        </p:nvGrpSpPr>
        <p:grpSpPr>
          <a:xfrm>
            <a:off x="6129175" y="2803499"/>
            <a:ext cx="1581921" cy="1327099"/>
            <a:chOff x="4751640" y="2772360"/>
            <a:chExt cx="1050480" cy="1323720"/>
          </a:xfrm>
        </p:grpSpPr>
        <p:pic>
          <p:nvPicPr>
            <p:cNvPr id="74" name="Picture 73">
              <a:extLst>
                <a:ext uri="{FF2B5EF4-FFF2-40B4-BE49-F238E27FC236}">
                  <a16:creationId xmlns:a16="http://schemas.microsoft.com/office/drawing/2014/main" id="{3D613B8D-3315-9927-7374-344D48D5720B}"/>
                </a:ext>
              </a:extLst>
            </p:cNvPr>
            <p:cNvPicPr>
              <a:picLocks noChangeAspect="1"/>
            </p:cNvPicPr>
            <p:nvPr/>
          </p:nvPicPr>
          <p:blipFill>
            <a:blip r:embed="rId7"/>
            <a:stretch>
              <a:fillRect/>
            </a:stretch>
          </p:blipFill>
          <p:spPr>
            <a:xfrm rot="5400000" flipH="1">
              <a:off x="4615020" y="2908980"/>
              <a:ext cx="1323720" cy="1050480"/>
            </a:xfrm>
            <a:prstGeom prst="rect">
              <a:avLst/>
            </a:prstGeom>
            <a:noFill/>
            <a:ln>
              <a:noFill/>
            </a:ln>
          </p:spPr>
        </p:pic>
        <p:sp>
          <p:nvSpPr>
            <p:cNvPr id="75" name="Freeform: Shape 74">
              <a:extLst>
                <a:ext uri="{FF2B5EF4-FFF2-40B4-BE49-F238E27FC236}">
                  <a16:creationId xmlns:a16="http://schemas.microsoft.com/office/drawing/2014/main" id="{9AA4F9BD-DD4C-F2E3-6DD2-C23B5FA9FBE4}"/>
                </a:ext>
              </a:extLst>
            </p:cNvPr>
            <p:cNvSpPr/>
            <p:nvPr/>
          </p:nvSpPr>
          <p:spPr>
            <a:xfrm rot="10800000">
              <a:off x="4829400" y="2855120"/>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dirty="0">
                <a:latin typeface="Liberation Sans" pitchFamily="18"/>
                <a:ea typeface="Noto Sans CJK SC" pitchFamily="2"/>
                <a:cs typeface="Lohit Devanagari" pitchFamily="2"/>
              </a:endParaRPr>
            </a:p>
          </p:txBody>
        </p:sp>
        <p:sp>
          <p:nvSpPr>
            <p:cNvPr id="76" name="Freeform: Shape 75">
              <a:extLst>
                <a:ext uri="{FF2B5EF4-FFF2-40B4-BE49-F238E27FC236}">
                  <a16:creationId xmlns:a16="http://schemas.microsoft.com/office/drawing/2014/main" id="{8472906A-819D-3E94-3BE3-865D95B1CDFF}"/>
                </a:ext>
              </a:extLst>
            </p:cNvPr>
            <p:cNvSpPr/>
            <p:nvPr/>
          </p:nvSpPr>
          <p:spPr>
            <a:xfrm rot="10800000">
              <a:off x="4829400" y="2855058"/>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grpSp>
      <p:sp>
        <p:nvSpPr>
          <p:cNvPr id="77" name="TextBox 76">
            <a:extLst>
              <a:ext uri="{FF2B5EF4-FFF2-40B4-BE49-F238E27FC236}">
                <a16:creationId xmlns:a16="http://schemas.microsoft.com/office/drawing/2014/main" id="{99338077-6CCF-912E-12B3-78E9188A6195}"/>
              </a:ext>
            </a:extLst>
          </p:cNvPr>
          <p:cNvSpPr txBox="1"/>
          <p:nvPr/>
        </p:nvSpPr>
        <p:spPr>
          <a:xfrm rot="5400000">
            <a:off x="6482181" y="3231670"/>
            <a:ext cx="732796" cy="654663"/>
          </a:xfrm>
          <a:prstGeom prst="rect">
            <a:avLst/>
          </a:prstGeom>
          <a:noFill/>
          <a:ln>
            <a:noFill/>
          </a:ln>
        </p:spPr>
        <p:txBody>
          <a:bodyPr vert="horz" wrap="square" lIns="90230" tIns="45115" rIns="90230" bIns="45115" anchorCtr="0" compatLnSpc="0">
            <a:spAutoFit/>
          </a:bodyPr>
          <a:lstStyle/>
          <a:p>
            <a:pPr hangingPunct="0">
              <a:defRPr sz="5480"/>
            </a:pPr>
            <a:r>
              <a:rPr kumimoji="0" lang="fr-FR" altLang="fr-FR" sz="3600" b="0" i="0" u="none" strike="noStrike" cap="none" normalizeH="0" baseline="0" dirty="0">
                <a:ln>
                  <a:noFill/>
                </a:ln>
                <a:solidFill>
                  <a:srgbClr val="000000"/>
                </a:solidFill>
                <a:effectLst/>
                <a:latin typeface="Arial Unicode MS"/>
              </a:rPr>
              <a:t>⊒</a:t>
            </a:r>
            <a:endParaRPr lang="en-AU" sz="3600" dirty="0">
              <a:latin typeface="MathJax_Main" pitchFamily="18"/>
              <a:ea typeface="Noto Sans CJK SC" pitchFamily="2"/>
              <a:cs typeface="Lohit Devanagari" pitchFamily="2"/>
            </a:endParaRPr>
          </a:p>
        </p:txBody>
      </p:sp>
      <p:pic>
        <p:nvPicPr>
          <p:cNvPr id="78" name="Picture 6" descr="Isabelle home">
            <a:extLst>
              <a:ext uri="{FF2B5EF4-FFF2-40B4-BE49-F238E27FC236}">
                <a16:creationId xmlns:a16="http://schemas.microsoft.com/office/drawing/2014/main" id="{82191D14-3EDC-40A4-43DA-9485B78C30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4209" y="3005596"/>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B275CC2F-92B2-BC83-095E-17780E77C791}"/>
              </a:ext>
            </a:extLst>
          </p:cNvPr>
          <p:cNvSpPr/>
          <p:nvPr/>
        </p:nvSpPr>
        <p:spPr>
          <a:xfrm>
            <a:off x="2006198" y="3012378"/>
            <a:ext cx="1853729" cy="823428"/>
          </a:xfrm>
          <a:prstGeom prst="rect">
            <a:avLst/>
          </a:prstGeom>
          <a:solidFill>
            <a:srgbClr val="DCDEE0"/>
          </a:solidFill>
          <a:ln>
            <a:solidFill>
              <a:schemeClr val="tx1"/>
            </a:solidFill>
          </a:ln>
          <a:effectLst>
            <a:outerShdw blurRad="114300" dist="38100" dir="2700000" sx="102000" sy="102000" algn="tl" rotWithShape="0">
              <a:prstClr val="black">
                <a:alpha val="83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solidFill>
                  <a:schemeClr val="tx1"/>
                </a:solidFill>
              </a:rPr>
              <a:t>Programme</a:t>
            </a:r>
            <a:r>
              <a:rPr lang="en-US" dirty="0">
                <a:solidFill>
                  <a:schemeClr val="tx1"/>
                </a:solidFill>
              </a:rPr>
              <a:t> Cogent</a:t>
            </a:r>
          </a:p>
        </p:txBody>
      </p:sp>
      <p:grpSp>
        <p:nvGrpSpPr>
          <p:cNvPr id="91" name="Group 90">
            <a:extLst>
              <a:ext uri="{FF2B5EF4-FFF2-40B4-BE49-F238E27FC236}">
                <a16:creationId xmlns:a16="http://schemas.microsoft.com/office/drawing/2014/main" id="{0602620E-1EF5-3C5E-B1CE-607F8DF49D01}"/>
              </a:ext>
            </a:extLst>
          </p:cNvPr>
          <p:cNvGrpSpPr/>
          <p:nvPr/>
        </p:nvGrpSpPr>
        <p:grpSpPr>
          <a:xfrm>
            <a:off x="7493134" y="1452396"/>
            <a:ext cx="3498770" cy="1126558"/>
            <a:chOff x="5514120" y="1212070"/>
            <a:chExt cx="3498770" cy="1126558"/>
          </a:xfrm>
        </p:grpSpPr>
        <p:sp>
          <p:nvSpPr>
            <p:cNvPr id="85" name="TextBox 84">
              <a:extLst>
                <a:ext uri="{FF2B5EF4-FFF2-40B4-BE49-F238E27FC236}">
                  <a16:creationId xmlns:a16="http://schemas.microsoft.com/office/drawing/2014/main" id="{FCF7365D-B444-A49F-79BE-59167FCB4E9C}"/>
                </a:ext>
              </a:extLst>
            </p:cNvPr>
            <p:cNvSpPr txBox="1"/>
            <p:nvPr/>
          </p:nvSpPr>
          <p:spPr>
            <a:xfrm rot="170400">
              <a:off x="6665947" y="1212070"/>
              <a:ext cx="1547640" cy="375480"/>
            </a:xfrm>
            <a:prstGeom prst="rect">
              <a:avLst/>
            </a:prstGeom>
            <a:noFill/>
            <a:ln>
              <a:noFill/>
            </a:ln>
          </p:spPr>
          <p:txBody>
            <a:bodyPr vert="horz" wrap="square" lIns="0" tIns="0" rIns="0" bIns="0" anchor="t" anchorCtr="0" compatLnSpc="0">
              <a:spAutoFit/>
            </a:bodyPr>
            <a:lstStyle/>
            <a:p>
              <a:pPr marL="0" marR="0" lvl="0" indent="0" algn="l" rtl="0" hangingPunct="0">
                <a:lnSpc>
                  <a:spcPct val="100000"/>
                </a:lnSpc>
                <a:spcBef>
                  <a:spcPts val="0"/>
                </a:spcBef>
                <a:spcAft>
                  <a:spcPts val="0"/>
                </a:spcAft>
                <a:buNone/>
                <a:tabLst/>
                <a:defRPr sz="2530"/>
              </a:pPr>
              <a:r>
                <a:rPr lang="en-AU" sz="2400" b="1" i="0" u="none" strike="noStrike" kern="1200" cap="none" dirty="0" err="1">
                  <a:ln>
                    <a:noFill/>
                  </a:ln>
                  <a:solidFill>
                    <a:srgbClr val="B51A00"/>
                  </a:solidFill>
                  <a:latin typeface="BradleyHandITCTT" pitchFamily="18"/>
                  <a:ea typeface="BradleyHandITCTT" pitchFamily="2"/>
                  <a:cs typeface="BradleyHandITCTT" pitchFamily="2"/>
                </a:rPr>
                <a:t>idéal</a:t>
              </a:r>
              <a:r>
                <a:rPr lang="en-AU" sz="2400" b="1" i="0" u="none" strike="noStrike" kern="1200" cap="none" dirty="0">
                  <a:ln>
                    <a:noFill/>
                  </a:ln>
                  <a:solidFill>
                    <a:srgbClr val="B51A00"/>
                  </a:solidFill>
                  <a:latin typeface="BradleyHandITCTT" pitchFamily="18"/>
                  <a:ea typeface="BradleyHandITCTT" pitchFamily="2"/>
                  <a:cs typeface="BradleyHandITCTT" pitchFamily="2"/>
                </a:rPr>
                <a:t> pour</a:t>
              </a:r>
            </a:p>
          </p:txBody>
        </p:sp>
        <p:sp>
          <p:nvSpPr>
            <p:cNvPr id="86" name="TextBox 85">
              <a:extLst>
                <a:ext uri="{FF2B5EF4-FFF2-40B4-BE49-F238E27FC236}">
                  <a16:creationId xmlns:a16="http://schemas.microsoft.com/office/drawing/2014/main" id="{0F687EC2-EBD8-1329-339C-D0F3690E0F35}"/>
                </a:ext>
              </a:extLst>
            </p:cNvPr>
            <p:cNvSpPr txBox="1"/>
            <p:nvPr/>
          </p:nvSpPr>
          <p:spPr>
            <a:xfrm rot="170400">
              <a:off x="6682769" y="1596470"/>
              <a:ext cx="1790280" cy="375480"/>
            </a:xfrm>
            <a:prstGeom prst="rect">
              <a:avLst/>
            </a:prstGeom>
            <a:noFill/>
            <a:ln>
              <a:noFill/>
            </a:ln>
          </p:spPr>
          <p:txBody>
            <a:bodyPr vert="horz" wrap="square" lIns="0" tIns="0" rIns="0" bIns="0" anchor="t" anchorCtr="0" compatLnSpc="0">
              <a:spAutoFit/>
            </a:bodyPr>
            <a:lstStyle/>
            <a:p>
              <a:pPr marL="0" marR="0" lvl="0" indent="0" algn="l" rtl="0" hangingPunct="0">
                <a:lnSpc>
                  <a:spcPct val="100000"/>
                </a:lnSpc>
                <a:spcBef>
                  <a:spcPts val="0"/>
                </a:spcBef>
                <a:spcAft>
                  <a:spcPts val="0"/>
                </a:spcAft>
                <a:buNone/>
                <a:tabLst/>
                <a:defRPr sz="2530"/>
              </a:pPr>
              <a:r>
                <a:rPr lang="en-AU" sz="2400" b="1" i="0" u="none" strike="noStrike" kern="1200" cap="none" dirty="0" err="1">
                  <a:ln>
                    <a:noFill/>
                  </a:ln>
                  <a:solidFill>
                    <a:srgbClr val="B51A00"/>
                  </a:solidFill>
                  <a:latin typeface="BradleyHandITCTT" pitchFamily="18"/>
                  <a:ea typeface="BradleyHandITCTT" pitchFamily="2"/>
                  <a:cs typeface="BradleyHandITCTT" pitchFamily="2"/>
                </a:rPr>
                <a:t>raisonner</a:t>
              </a:r>
              <a:endParaRPr lang="en-AU" sz="2400" b="1" i="0" u="none" strike="noStrike" kern="1200" cap="none" dirty="0">
                <a:ln>
                  <a:noFill/>
                </a:ln>
                <a:solidFill>
                  <a:srgbClr val="B51A00"/>
                </a:solidFill>
                <a:latin typeface="BradleyHandITCTT" pitchFamily="18"/>
                <a:ea typeface="BradleyHandITCTT" pitchFamily="2"/>
                <a:cs typeface="BradleyHandITCTT" pitchFamily="2"/>
              </a:endParaRPr>
            </a:p>
          </p:txBody>
        </p:sp>
        <p:pic>
          <p:nvPicPr>
            <p:cNvPr id="87" name="Picture 86">
              <a:extLst>
                <a:ext uri="{FF2B5EF4-FFF2-40B4-BE49-F238E27FC236}">
                  <a16:creationId xmlns:a16="http://schemas.microsoft.com/office/drawing/2014/main" id="{C5FCAA53-2C95-8DFE-F7AA-B7BC8039824F}"/>
                </a:ext>
              </a:extLst>
            </p:cNvPr>
            <p:cNvPicPr>
              <a:picLocks noChangeAspect="1"/>
            </p:cNvPicPr>
            <p:nvPr/>
          </p:nvPicPr>
          <p:blipFill>
            <a:blip r:embed="rId9"/>
            <a:stretch>
              <a:fillRect/>
            </a:stretch>
          </p:blipFill>
          <p:spPr>
            <a:xfrm>
              <a:off x="5514120" y="1305720"/>
              <a:ext cx="1224000" cy="465120"/>
            </a:xfrm>
            <a:prstGeom prst="rect">
              <a:avLst/>
            </a:prstGeom>
            <a:noFill/>
            <a:ln>
              <a:noFill/>
            </a:ln>
          </p:spPr>
        </p:pic>
        <p:sp>
          <p:nvSpPr>
            <p:cNvPr id="88" name="Freeform: Shape 87">
              <a:extLst>
                <a:ext uri="{FF2B5EF4-FFF2-40B4-BE49-F238E27FC236}">
                  <a16:creationId xmlns:a16="http://schemas.microsoft.com/office/drawing/2014/main" id="{991A919B-3B06-E1E7-FB1B-6D4E2F75B546}"/>
                </a:ext>
              </a:extLst>
            </p:cNvPr>
            <p:cNvSpPr/>
            <p:nvPr/>
          </p:nvSpPr>
          <p:spPr>
            <a:xfrm>
              <a:off x="5662079" y="1424520"/>
              <a:ext cx="889199" cy="135000"/>
            </a:xfrm>
            <a:custGeom>
              <a:avLst/>
              <a:gdLst/>
              <a:ahLst/>
              <a:cxnLst>
                <a:cxn ang="3cd4">
                  <a:pos x="hc" y="t"/>
                </a:cxn>
                <a:cxn ang="cd2">
                  <a:pos x="l" y="vc"/>
                </a:cxn>
                <a:cxn ang="cd4">
                  <a:pos x="hc" y="b"/>
                </a:cxn>
                <a:cxn ang="0">
                  <a:pos x="r" y="vc"/>
                </a:cxn>
              </a:cxnLst>
              <a:rect l="l" t="t" r="r" b="b"/>
              <a:pathLst>
                <a:path w="2471" h="376">
                  <a:moveTo>
                    <a:pt x="1101" y="74"/>
                  </a:moveTo>
                  <a:cubicBezTo>
                    <a:pt x="1104" y="74"/>
                    <a:pt x="1107" y="74"/>
                    <a:pt x="1112" y="73"/>
                  </a:cubicBezTo>
                  <a:cubicBezTo>
                    <a:pt x="1110" y="74"/>
                    <a:pt x="1109" y="75"/>
                    <a:pt x="1109" y="77"/>
                  </a:cubicBezTo>
                  <a:cubicBezTo>
                    <a:pt x="1105" y="77"/>
                    <a:pt x="1100" y="77"/>
                    <a:pt x="1092" y="79"/>
                  </a:cubicBezTo>
                  <a:cubicBezTo>
                    <a:pt x="1092" y="78"/>
                    <a:pt x="1096" y="77"/>
                    <a:pt x="1098" y="77"/>
                  </a:cubicBezTo>
                  <a:cubicBezTo>
                    <a:pt x="1102" y="76"/>
                    <a:pt x="1101" y="75"/>
                    <a:pt x="1101" y="74"/>
                  </a:cubicBezTo>
                  <a:close/>
                  <a:moveTo>
                    <a:pt x="2147" y="79"/>
                  </a:moveTo>
                  <a:cubicBezTo>
                    <a:pt x="2142" y="77"/>
                    <a:pt x="2149" y="76"/>
                    <a:pt x="2150" y="76"/>
                  </a:cubicBezTo>
                  <a:cubicBezTo>
                    <a:pt x="2150" y="77"/>
                    <a:pt x="2150" y="78"/>
                    <a:pt x="2152" y="78"/>
                  </a:cubicBezTo>
                  <a:cubicBezTo>
                    <a:pt x="2154" y="76"/>
                    <a:pt x="2150" y="74"/>
                    <a:pt x="2147" y="72"/>
                  </a:cubicBezTo>
                  <a:cubicBezTo>
                    <a:pt x="2134" y="69"/>
                    <a:pt x="2141" y="77"/>
                    <a:pt x="2147" y="79"/>
                  </a:cubicBezTo>
                  <a:close/>
                  <a:moveTo>
                    <a:pt x="2468" y="341"/>
                  </a:moveTo>
                  <a:cubicBezTo>
                    <a:pt x="2470" y="344"/>
                    <a:pt x="2465" y="342"/>
                    <a:pt x="2464" y="342"/>
                  </a:cubicBezTo>
                  <a:cubicBezTo>
                    <a:pt x="2464" y="344"/>
                    <a:pt x="2459" y="344"/>
                    <a:pt x="2459" y="346"/>
                  </a:cubicBezTo>
                  <a:cubicBezTo>
                    <a:pt x="2461" y="346"/>
                    <a:pt x="2462" y="346"/>
                    <a:pt x="2464" y="346"/>
                  </a:cubicBezTo>
                  <a:cubicBezTo>
                    <a:pt x="2463" y="345"/>
                    <a:pt x="2463" y="344"/>
                    <a:pt x="2464" y="344"/>
                  </a:cubicBezTo>
                  <a:cubicBezTo>
                    <a:pt x="2464" y="344"/>
                    <a:pt x="2464" y="346"/>
                    <a:pt x="2466" y="346"/>
                  </a:cubicBezTo>
                  <a:cubicBezTo>
                    <a:pt x="2466" y="343"/>
                    <a:pt x="2469" y="344"/>
                    <a:pt x="2471" y="344"/>
                  </a:cubicBezTo>
                  <a:cubicBezTo>
                    <a:pt x="2469" y="342"/>
                    <a:pt x="2472" y="340"/>
                    <a:pt x="2468" y="341"/>
                  </a:cubicBezTo>
                  <a:close/>
                  <a:moveTo>
                    <a:pt x="408" y="148"/>
                  </a:moveTo>
                  <a:cubicBezTo>
                    <a:pt x="406" y="147"/>
                    <a:pt x="404" y="147"/>
                    <a:pt x="404" y="149"/>
                  </a:cubicBezTo>
                  <a:cubicBezTo>
                    <a:pt x="407" y="150"/>
                    <a:pt x="408" y="149"/>
                    <a:pt x="410" y="149"/>
                  </a:cubicBezTo>
                  <a:cubicBezTo>
                    <a:pt x="410" y="150"/>
                    <a:pt x="409" y="152"/>
                    <a:pt x="411" y="152"/>
                  </a:cubicBezTo>
                  <a:cubicBezTo>
                    <a:pt x="414" y="150"/>
                    <a:pt x="413" y="146"/>
                    <a:pt x="412" y="144"/>
                  </a:cubicBezTo>
                  <a:cubicBezTo>
                    <a:pt x="412" y="147"/>
                    <a:pt x="404" y="144"/>
                    <a:pt x="408" y="148"/>
                  </a:cubicBezTo>
                  <a:close/>
                  <a:moveTo>
                    <a:pt x="605" y="166"/>
                  </a:moveTo>
                  <a:cubicBezTo>
                    <a:pt x="612" y="164"/>
                    <a:pt x="606" y="171"/>
                    <a:pt x="612" y="169"/>
                  </a:cubicBezTo>
                  <a:cubicBezTo>
                    <a:pt x="612" y="166"/>
                    <a:pt x="613" y="163"/>
                    <a:pt x="609" y="163"/>
                  </a:cubicBezTo>
                  <a:cubicBezTo>
                    <a:pt x="608" y="164"/>
                    <a:pt x="606" y="165"/>
                    <a:pt x="605" y="166"/>
                  </a:cubicBezTo>
                  <a:close/>
                  <a:moveTo>
                    <a:pt x="2380" y="258"/>
                  </a:moveTo>
                  <a:cubicBezTo>
                    <a:pt x="2382" y="255"/>
                    <a:pt x="2384" y="259"/>
                    <a:pt x="2385" y="257"/>
                  </a:cubicBezTo>
                  <a:cubicBezTo>
                    <a:pt x="2384" y="254"/>
                    <a:pt x="2383" y="253"/>
                    <a:pt x="2381" y="252"/>
                  </a:cubicBezTo>
                  <a:cubicBezTo>
                    <a:pt x="2379" y="253"/>
                    <a:pt x="2379" y="255"/>
                    <a:pt x="2380" y="258"/>
                  </a:cubicBezTo>
                  <a:close/>
                  <a:moveTo>
                    <a:pt x="2445" y="369"/>
                  </a:moveTo>
                  <a:cubicBezTo>
                    <a:pt x="2449" y="370"/>
                    <a:pt x="2445" y="374"/>
                    <a:pt x="2447" y="373"/>
                  </a:cubicBezTo>
                  <a:cubicBezTo>
                    <a:pt x="2451" y="373"/>
                    <a:pt x="2456" y="369"/>
                    <a:pt x="2453" y="371"/>
                  </a:cubicBezTo>
                  <a:cubicBezTo>
                    <a:pt x="2449" y="371"/>
                    <a:pt x="2445" y="367"/>
                    <a:pt x="2445" y="369"/>
                  </a:cubicBezTo>
                  <a:close/>
                  <a:moveTo>
                    <a:pt x="2175" y="153"/>
                  </a:moveTo>
                  <a:cubicBezTo>
                    <a:pt x="2186" y="155"/>
                    <a:pt x="2180" y="163"/>
                    <a:pt x="2188" y="162"/>
                  </a:cubicBezTo>
                  <a:cubicBezTo>
                    <a:pt x="2186" y="160"/>
                    <a:pt x="2185" y="158"/>
                    <a:pt x="2185" y="157"/>
                  </a:cubicBezTo>
                  <a:cubicBezTo>
                    <a:pt x="2187" y="158"/>
                    <a:pt x="2189" y="159"/>
                    <a:pt x="2189" y="158"/>
                  </a:cubicBezTo>
                  <a:cubicBezTo>
                    <a:pt x="2185" y="156"/>
                    <a:pt x="2180" y="152"/>
                    <a:pt x="2175" y="153"/>
                  </a:cubicBezTo>
                  <a:close/>
                  <a:moveTo>
                    <a:pt x="898" y="120"/>
                  </a:moveTo>
                  <a:cubicBezTo>
                    <a:pt x="896" y="120"/>
                    <a:pt x="895" y="119"/>
                    <a:pt x="895" y="118"/>
                  </a:cubicBezTo>
                  <a:cubicBezTo>
                    <a:pt x="887" y="120"/>
                    <a:pt x="887" y="117"/>
                    <a:pt x="882" y="120"/>
                  </a:cubicBezTo>
                  <a:cubicBezTo>
                    <a:pt x="882" y="125"/>
                    <a:pt x="889" y="122"/>
                    <a:pt x="895" y="120"/>
                  </a:cubicBezTo>
                  <a:cubicBezTo>
                    <a:pt x="896" y="121"/>
                    <a:pt x="898" y="121"/>
                    <a:pt x="898" y="120"/>
                  </a:cubicBezTo>
                  <a:close/>
                  <a:moveTo>
                    <a:pt x="698" y="158"/>
                  </a:moveTo>
                  <a:cubicBezTo>
                    <a:pt x="698" y="156"/>
                    <a:pt x="701" y="155"/>
                    <a:pt x="695" y="154"/>
                  </a:cubicBezTo>
                  <a:cubicBezTo>
                    <a:pt x="689" y="158"/>
                    <a:pt x="695" y="161"/>
                    <a:pt x="702" y="163"/>
                  </a:cubicBezTo>
                  <a:cubicBezTo>
                    <a:pt x="702" y="165"/>
                    <a:pt x="702" y="166"/>
                    <a:pt x="702" y="168"/>
                  </a:cubicBezTo>
                  <a:cubicBezTo>
                    <a:pt x="700" y="168"/>
                    <a:pt x="698" y="168"/>
                    <a:pt x="696" y="169"/>
                  </a:cubicBezTo>
                  <a:cubicBezTo>
                    <a:pt x="695" y="164"/>
                    <a:pt x="691" y="174"/>
                    <a:pt x="681" y="171"/>
                  </a:cubicBezTo>
                  <a:cubicBezTo>
                    <a:pt x="685" y="173"/>
                    <a:pt x="681" y="177"/>
                    <a:pt x="687" y="175"/>
                  </a:cubicBezTo>
                  <a:cubicBezTo>
                    <a:pt x="685" y="178"/>
                    <a:pt x="690" y="178"/>
                    <a:pt x="689" y="181"/>
                  </a:cubicBezTo>
                  <a:cubicBezTo>
                    <a:pt x="686" y="179"/>
                    <a:pt x="680" y="180"/>
                    <a:pt x="681" y="175"/>
                  </a:cubicBezTo>
                  <a:cubicBezTo>
                    <a:pt x="677" y="176"/>
                    <a:pt x="675" y="176"/>
                    <a:pt x="673" y="177"/>
                  </a:cubicBezTo>
                  <a:cubicBezTo>
                    <a:pt x="671" y="182"/>
                    <a:pt x="679" y="177"/>
                    <a:pt x="677" y="182"/>
                  </a:cubicBezTo>
                  <a:cubicBezTo>
                    <a:pt x="675" y="182"/>
                    <a:pt x="675" y="183"/>
                    <a:pt x="673" y="183"/>
                  </a:cubicBezTo>
                  <a:cubicBezTo>
                    <a:pt x="673" y="182"/>
                    <a:pt x="674" y="179"/>
                    <a:pt x="671" y="179"/>
                  </a:cubicBezTo>
                  <a:cubicBezTo>
                    <a:pt x="665" y="182"/>
                    <a:pt x="673" y="184"/>
                    <a:pt x="664" y="185"/>
                  </a:cubicBezTo>
                  <a:cubicBezTo>
                    <a:pt x="663" y="183"/>
                    <a:pt x="666" y="182"/>
                    <a:pt x="665" y="181"/>
                  </a:cubicBezTo>
                  <a:cubicBezTo>
                    <a:pt x="661" y="178"/>
                    <a:pt x="662" y="182"/>
                    <a:pt x="658" y="179"/>
                  </a:cubicBezTo>
                  <a:cubicBezTo>
                    <a:pt x="657" y="182"/>
                    <a:pt x="661" y="183"/>
                    <a:pt x="658" y="183"/>
                  </a:cubicBezTo>
                  <a:cubicBezTo>
                    <a:pt x="655" y="177"/>
                    <a:pt x="650" y="186"/>
                    <a:pt x="644" y="183"/>
                  </a:cubicBezTo>
                  <a:cubicBezTo>
                    <a:pt x="648" y="175"/>
                    <a:pt x="643" y="184"/>
                    <a:pt x="638" y="177"/>
                  </a:cubicBezTo>
                  <a:cubicBezTo>
                    <a:pt x="637" y="179"/>
                    <a:pt x="641" y="184"/>
                    <a:pt x="637" y="184"/>
                  </a:cubicBezTo>
                  <a:cubicBezTo>
                    <a:pt x="638" y="175"/>
                    <a:pt x="621" y="178"/>
                    <a:pt x="635" y="170"/>
                  </a:cubicBezTo>
                  <a:cubicBezTo>
                    <a:pt x="627" y="171"/>
                    <a:pt x="625" y="164"/>
                    <a:pt x="630" y="163"/>
                  </a:cubicBezTo>
                  <a:cubicBezTo>
                    <a:pt x="618" y="165"/>
                    <a:pt x="622" y="160"/>
                    <a:pt x="618" y="159"/>
                  </a:cubicBezTo>
                  <a:cubicBezTo>
                    <a:pt x="613" y="160"/>
                    <a:pt x="620" y="161"/>
                    <a:pt x="618" y="165"/>
                  </a:cubicBezTo>
                  <a:cubicBezTo>
                    <a:pt x="623" y="164"/>
                    <a:pt x="621" y="166"/>
                    <a:pt x="625" y="164"/>
                  </a:cubicBezTo>
                  <a:cubicBezTo>
                    <a:pt x="625" y="166"/>
                    <a:pt x="626" y="167"/>
                    <a:pt x="627" y="168"/>
                  </a:cubicBezTo>
                  <a:cubicBezTo>
                    <a:pt x="622" y="165"/>
                    <a:pt x="616" y="170"/>
                    <a:pt x="620" y="174"/>
                  </a:cubicBezTo>
                  <a:cubicBezTo>
                    <a:pt x="622" y="173"/>
                    <a:pt x="620" y="170"/>
                    <a:pt x="623" y="170"/>
                  </a:cubicBezTo>
                  <a:cubicBezTo>
                    <a:pt x="622" y="174"/>
                    <a:pt x="627" y="169"/>
                    <a:pt x="627" y="172"/>
                  </a:cubicBezTo>
                  <a:cubicBezTo>
                    <a:pt x="625" y="176"/>
                    <a:pt x="632" y="179"/>
                    <a:pt x="625" y="181"/>
                  </a:cubicBezTo>
                  <a:cubicBezTo>
                    <a:pt x="625" y="179"/>
                    <a:pt x="625" y="177"/>
                    <a:pt x="625" y="175"/>
                  </a:cubicBezTo>
                  <a:cubicBezTo>
                    <a:pt x="623" y="175"/>
                    <a:pt x="622" y="175"/>
                    <a:pt x="620" y="175"/>
                  </a:cubicBezTo>
                  <a:cubicBezTo>
                    <a:pt x="618" y="178"/>
                    <a:pt x="620" y="182"/>
                    <a:pt x="618" y="183"/>
                  </a:cubicBezTo>
                  <a:cubicBezTo>
                    <a:pt x="615" y="183"/>
                    <a:pt x="613" y="182"/>
                    <a:pt x="612" y="181"/>
                  </a:cubicBezTo>
                  <a:cubicBezTo>
                    <a:pt x="616" y="179"/>
                    <a:pt x="621" y="176"/>
                    <a:pt x="614" y="175"/>
                  </a:cubicBezTo>
                  <a:cubicBezTo>
                    <a:pt x="617" y="183"/>
                    <a:pt x="606" y="177"/>
                    <a:pt x="611" y="182"/>
                  </a:cubicBezTo>
                  <a:cubicBezTo>
                    <a:pt x="604" y="184"/>
                    <a:pt x="601" y="178"/>
                    <a:pt x="600" y="183"/>
                  </a:cubicBezTo>
                  <a:cubicBezTo>
                    <a:pt x="596" y="183"/>
                    <a:pt x="599" y="178"/>
                    <a:pt x="594" y="179"/>
                  </a:cubicBezTo>
                  <a:cubicBezTo>
                    <a:pt x="588" y="183"/>
                    <a:pt x="589" y="177"/>
                    <a:pt x="580" y="181"/>
                  </a:cubicBezTo>
                  <a:cubicBezTo>
                    <a:pt x="579" y="175"/>
                    <a:pt x="579" y="182"/>
                    <a:pt x="576" y="182"/>
                  </a:cubicBezTo>
                  <a:cubicBezTo>
                    <a:pt x="576" y="179"/>
                    <a:pt x="576" y="177"/>
                    <a:pt x="576" y="176"/>
                  </a:cubicBezTo>
                  <a:cubicBezTo>
                    <a:pt x="573" y="178"/>
                    <a:pt x="566" y="181"/>
                    <a:pt x="559" y="176"/>
                  </a:cubicBezTo>
                  <a:cubicBezTo>
                    <a:pt x="557" y="177"/>
                    <a:pt x="558" y="180"/>
                    <a:pt x="553" y="179"/>
                  </a:cubicBezTo>
                  <a:cubicBezTo>
                    <a:pt x="548" y="175"/>
                    <a:pt x="542" y="180"/>
                    <a:pt x="536" y="175"/>
                  </a:cubicBezTo>
                  <a:cubicBezTo>
                    <a:pt x="536" y="177"/>
                    <a:pt x="531" y="177"/>
                    <a:pt x="529" y="175"/>
                  </a:cubicBezTo>
                  <a:cubicBezTo>
                    <a:pt x="528" y="177"/>
                    <a:pt x="531" y="182"/>
                    <a:pt x="527" y="182"/>
                  </a:cubicBezTo>
                  <a:cubicBezTo>
                    <a:pt x="525" y="177"/>
                    <a:pt x="529" y="177"/>
                    <a:pt x="524" y="175"/>
                  </a:cubicBezTo>
                  <a:cubicBezTo>
                    <a:pt x="524" y="178"/>
                    <a:pt x="519" y="172"/>
                    <a:pt x="519" y="176"/>
                  </a:cubicBezTo>
                  <a:cubicBezTo>
                    <a:pt x="520" y="177"/>
                    <a:pt x="522" y="178"/>
                    <a:pt x="524" y="179"/>
                  </a:cubicBezTo>
                  <a:cubicBezTo>
                    <a:pt x="521" y="179"/>
                    <a:pt x="522" y="182"/>
                    <a:pt x="520" y="182"/>
                  </a:cubicBezTo>
                  <a:cubicBezTo>
                    <a:pt x="521" y="177"/>
                    <a:pt x="516" y="180"/>
                    <a:pt x="515" y="182"/>
                  </a:cubicBezTo>
                  <a:cubicBezTo>
                    <a:pt x="515" y="179"/>
                    <a:pt x="515" y="178"/>
                    <a:pt x="513" y="177"/>
                  </a:cubicBezTo>
                  <a:cubicBezTo>
                    <a:pt x="510" y="177"/>
                    <a:pt x="508" y="176"/>
                    <a:pt x="506" y="175"/>
                  </a:cubicBezTo>
                  <a:cubicBezTo>
                    <a:pt x="502" y="176"/>
                    <a:pt x="508" y="178"/>
                    <a:pt x="504" y="178"/>
                  </a:cubicBezTo>
                  <a:cubicBezTo>
                    <a:pt x="503" y="170"/>
                    <a:pt x="499" y="179"/>
                    <a:pt x="491" y="173"/>
                  </a:cubicBezTo>
                  <a:cubicBezTo>
                    <a:pt x="489" y="175"/>
                    <a:pt x="485" y="177"/>
                    <a:pt x="480" y="176"/>
                  </a:cubicBezTo>
                  <a:cubicBezTo>
                    <a:pt x="480" y="174"/>
                    <a:pt x="485" y="176"/>
                    <a:pt x="486" y="174"/>
                  </a:cubicBezTo>
                  <a:cubicBezTo>
                    <a:pt x="478" y="174"/>
                    <a:pt x="487" y="172"/>
                    <a:pt x="482" y="171"/>
                  </a:cubicBezTo>
                  <a:cubicBezTo>
                    <a:pt x="471" y="172"/>
                    <a:pt x="464" y="171"/>
                    <a:pt x="452" y="173"/>
                  </a:cubicBezTo>
                  <a:cubicBezTo>
                    <a:pt x="452" y="171"/>
                    <a:pt x="444" y="168"/>
                    <a:pt x="444" y="169"/>
                  </a:cubicBezTo>
                  <a:cubicBezTo>
                    <a:pt x="446" y="169"/>
                    <a:pt x="438" y="172"/>
                    <a:pt x="434" y="172"/>
                  </a:cubicBezTo>
                  <a:cubicBezTo>
                    <a:pt x="434" y="167"/>
                    <a:pt x="429" y="160"/>
                    <a:pt x="428" y="158"/>
                  </a:cubicBezTo>
                  <a:cubicBezTo>
                    <a:pt x="427" y="160"/>
                    <a:pt x="427" y="160"/>
                    <a:pt x="426" y="166"/>
                  </a:cubicBezTo>
                  <a:cubicBezTo>
                    <a:pt x="419" y="167"/>
                    <a:pt x="416" y="160"/>
                    <a:pt x="411" y="166"/>
                  </a:cubicBezTo>
                  <a:cubicBezTo>
                    <a:pt x="412" y="164"/>
                    <a:pt x="409" y="161"/>
                    <a:pt x="406" y="160"/>
                  </a:cubicBezTo>
                  <a:cubicBezTo>
                    <a:pt x="407" y="164"/>
                    <a:pt x="408" y="166"/>
                    <a:pt x="409" y="168"/>
                  </a:cubicBezTo>
                  <a:cubicBezTo>
                    <a:pt x="406" y="167"/>
                    <a:pt x="405" y="169"/>
                    <a:pt x="402" y="168"/>
                  </a:cubicBezTo>
                  <a:cubicBezTo>
                    <a:pt x="400" y="158"/>
                    <a:pt x="393" y="169"/>
                    <a:pt x="392" y="159"/>
                  </a:cubicBezTo>
                  <a:cubicBezTo>
                    <a:pt x="386" y="158"/>
                    <a:pt x="387" y="163"/>
                    <a:pt x="382" y="162"/>
                  </a:cubicBezTo>
                  <a:cubicBezTo>
                    <a:pt x="382" y="159"/>
                    <a:pt x="382" y="158"/>
                    <a:pt x="381" y="157"/>
                  </a:cubicBezTo>
                  <a:cubicBezTo>
                    <a:pt x="384" y="158"/>
                    <a:pt x="386" y="161"/>
                    <a:pt x="388" y="158"/>
                  </a:cubicBezTo>
                  <a:cubicBezTo>
                    <a:pt x="381" y="156"/>
                    <a:pt x="403" y="151"/>
                    <a:pt x="392" y="145"/>
                  </a:cubicBezTo>
                  <a:cubicBezTo>
                    <a:pt x="391" y="147"/>
                    <a:pt x="392" y="149"/>
                    <a:pt x="389" y="149"/>
                  </a:cubicBezTo>
                  <a:cubicBezTo>
                    <a:pt x="383" y="147"/>
                    <a:pt x="387" y="144"/>
                    <a:pt x="390" y="145"/>
                  </a:cubicBezTo>
                  <a:cubicBezTo>
                    <a:pt x="386" y="142"/>
                    <a:pt x="381" y="144"/>
                    <a:pt x="385" y="139"/>
                  </a:cubicBezTo>
                  <a:cubicBezTo>
                    <a:pt x="375" y="137"/>
                    <a:pt x="381" y="140"/>
                    <a:pt x="377" y="141"/>
                  </a:cubicBezTo>
                  <a:cubicBezTo>
                    <a:pt x="359" y="136"/>
                    <a:pt x="335" y="131"/>
                    <a:pt x="307" y="131"/>
                  </a:cubicBezTo>
                  <a:cubicBezTo>
                    <a:pt x="307" y="126"/>
                    <a:pt x="292" y="128"/>
                    <a:pt x="286" y="129"/>
                  </a:cubicBezTo>
                  <a:cubicBezTo>
                    <a:pt x="279" y="125"/>
                    <a:pt x="271" y="121"/>
                    <a:pt x="267" y="126"/>
                  </a:cubicBezTo>
                  <a:cubicBezTo>
                    <a:pt x="267" y="121"/>
                    <a:pt x="257" y="127"/>
                    <a:pt x="257" y="122"/>
                  </a:cubicBezTo>
                  <a:cubicBezTo>
                    <a:pt x="260" y="123"/>
                    <a:pt x="263" y="122"/>
                    <a:pt x="259" y="120"/>
                  </a:cubicBezTo>
                  <a:cubicBezTo>
                    <a:pt x="247" y="120"/>
                    <a:pt x="228" y="118"/>
                    <a:pt x="221" y="114"/>
                  </a:cubicBezTo>
                  <a:cubicBezTo>
                    <a:pt x="216" y="117"/>
                    <a:pt x="208" y="115"/>
                    <a:pt x="203" y="112"/>
                  </a:cubicBezTo>
                  <a:cubicBezTo>
                    <a:pt x="202" y="113"/>
                    <a:pt x="206" y="115"/>
                    <a:pt x="202" y="115"/>
                  </a:cubicBezTo>
                  <a:cubicBezTo>
                    <a:pt x="201" y="113"/>
                    <a:pt x="190" y="108"/>
                    <a:pt x="186" y="110"/>
                  </a:cubicBezTo>
                  <a:cubicBezTo>
                    <a:pt x="190" y="110"/>
                    <a:pt x="193" y="115"/>
                    <a:pt x="188" y="114"/>
                  </a:cubicBezTo>
                  <a:cubicBezTo>
                    <a:pt x="188" y="112"/>
                    <a:pt x="181" y="112"/>
                    <a:pt x="184" y="109"/>
                  </a:cubicBezTo>
                  <a:cubicBezTo>
                    <a:pt x="175" y="110"/>
                    <a:pt x="171" y="106"/>
                    <a:pt x="164" y="107"/>
                  </a:cubicBezTo>
                  <a:cubicBezTo>
                    <a:pt x="169" y="108"/>
                    <a:pt x="173" y="110"/>
                    <a:pt x="173" y="113"/>
                  </a:cubicBezTo>
                  <a:cubicBezTo>
                    <a:pt x="169" y="110"/>
                    <a:pt x="165" y="108"/>
                    <a:pt x="161" y="111"/>
                  </a:cubicBezTo>
                  <a:cubicBezTo>
                    <a:pt x="163" y="106"/>
                    <a:pt x="154" y="108"/>
                    <a:pt x="147" y="103"/>
                  </a:cubicBezTo>
                  <a:cubicBezTo>
                    <a:pt x="144" y="104"/>
                    <a:pt x="142" y="106"/>
                    <a:pt x="136" y="105"/>
                  </a:cubicBezTo>
                  <a:cubicBezTo>
                    <a:pt x="133" y="101"/>
                    <a:pt x="146" y="103"/>
                    <a:pt x="139" y="100"/>
                  </a:cubicBezTo>
                  <a:cubicBezTo>
                    <a:pt x="139" y="102"/>
                    <a:pt x="132" y="103"/>
                    <a:pt x="134" y="100"/>
                  </a:cubicBezTo>
                  <a:cubicBezTo>
                    <a:pt x="125" y="100"/>
                    <a:pt x="120" y="96"/>
                    <a:pt x="113" y="98"/>
                  </a:cubicBezTo>
                  <a:cubicBezTo>
                    <a:pt x="122" y="98"/>
                    <a:pt x="114" y="102"/>
                    <a:pt x="112" y="102"/>
                  </a:cubicBezTo>
                  <a:cubicBezTo>
                    <a:pt x="110" y="102"/>
                    <a:pt x="107" y="101"/>
                    <a:pt x="107" y="100"/>
                  </a:cubicBezTo>
                  <a:cubicBezTo>
                    <a:pt x="107" y="99"/>
                    <a:pt x="112" y="100"/>
                    <a:pt x="112" y="99"/>
                  </a:cubicBezTo>
                  <a:cubicBezTo>
                    <a:pt x="106" y="99"/>
                    <a:pt x="105" y="93"/>
                    <a:pt x="102" y="96"/>
                  </a:cubicBezTo>
                  <a:cubicBezTo>
                    <a:pt x="105" y="97"/>
                    <a:pt x="105" y="98"/>
                    <a:pt x="102" y="98"/>
                  </a:cubicBezTo>
                  <a:cubicBezTo>
                    <a:pt x="102" y="93"/>
                    <a:pt x="82" y="93"/>
                    <a:pt x="88" y="97"/>
                  </a:cubicBezTo>
                  <a:cubicBezTo>
                    <a:pt x="88" y="95"/>
                    <a:pt x="96" y="97"/>
                    <a:pt x="96" y="98"/>
                  </a:cubicBezTo>
                  <a:cubicBezTo>
                    <a:pt x="94" y="100"/>
                    <a:pt x="83" y="96"/>
                    <a:pt x="85" y="99"/>
                  </a:cubicBezTo>
                  <a:cubicBezTo>
                    <a:pt x="91" y="101"/>
                    <a:pt x="91" y="99"/>
                    <a:pt x="98" y="101"/>
                  </a:cubicBezTo>
                  <a:cubicBezTo>
                    <a:pt x="99" y="103"/>
                    <a:pt x="103" y="106"/>
                    <a:pt x="106" y="107"/>
                  </a:cubicBezTo>
                  <a:cubicBezTo>
                    <a:pt x="94" y="104"/>
                    <a:pt x="92" y="100"/>
                    <a:pt x="90" y="105"/>
                  </a:cubicBezTo>
                  <a:cubicBezTo>
                    <a:pt x="84" y="102"/>
                    <a:pt x="88" y="99"/>
                    <a:pt x="79" y="98"/>
                  </a:cubicBezTo>
                  <a:cubicBezTo>
                    <a:pt x="66" y="97"/>
                    <a:pt x="76" y="102"/>
                    <a:pt x="73" y="103"/>
                  </a:cubicBezTo>
                  <a:cubicBezTo>
                    <a:pt x="62" y="99"/>
                    <a:pt x="66" y="95"/>
                    <a:pt x="71" y="93"/>
                  </a:cubicBezTo>
                  <a:cubicBezTo>
                    <a:pt x="62" y="91"/>
                    <a:pt x="60" y="89"/>
                    <a:pt x="49" y="88"/>
                  </a:cubicBezTo>
                  <a:cubicBezTo>
                    <a:pt x="49" y="90"/>
                    <a:pt x="50" y="92"/>
                    <a:pt x="54" y="93"/>
                  </a:cubicBezTo>
                  <a:cubicBezTo>
                    <a:pt x="55" y="92"/>
                    <a:pt x="64" y="92"/>
                    <a:pt x="63" y="94"/>
                  </a:cubicBezTo>
                  <a:cubicBezTo>
                    <a:pt x="61" y="98"/>
                    <a:pt x="53" y="99"/>
                    <a:pt x="42" y="97"/>
                  </a:cubicBezTo>
                  <a:cubicBezTo>
                    <a:pt x="45" y="93"/>
                    <a:pt x="45" y="96"/>
                    <a:pt x="33" y="94"/>
                  </a:cubicBezTo>
                  <a:cubicBezTo>
                    <a:pt x="36" y="89"/>
                    <a:pt x="27" y="94"/>
                    <a:pt x="27" y="91"/>
                  </a:cubicBezTo>
                  <a:cubicBezTo>
                    <a:pt x="28" y="89"/>
                    <a:pt x="33" y="90"/>
                    <a:pt x="36" y="91"/>
                  </a:cubicBezTo>
                  <a:cubicBezTo>
                    <a:pt x="37" y="89"/>
                    <a:pt x="35" y="87"/>
                    <a:pt x="31" y="86"/>
                  </a:cubicBezTo>
                  <a:cubicBezTo>
                    <a:pt x="29" y="87"/>
                    <a:pt x="27" y="84"/>
                    <a:pt x="19" y="84"/>
                  </a:cubicBezTo>
                  <a:cubicBezTo>
                    <a:pt x="18" y="87"/>
                    <a:pt x="24" y="89"/>
                    <a:pt x="24" y="91"/>
                  </a:cubicBezTo>
                  <a:cubicBezTo>
                    <a:pt x="20" y="90"/>
                    <a:pt x="20" y="89"/>
                    <a:pt x="16" y="87"/>
                  </a:cubicBezTo>
                  <a:cubicBezTo>
                    <a:pt x="12" y="90"/>
                    <a:pt x="11" y="94"/>
                    <a:pt x="11" y="99"/>
                  </a:cubicBezTo>
                  <a:cubicBezTo>
                    <a:pt x="15" y="100"/>
                    <a:pt x="23" y="101"/>
                    <a:pt x="16" y="103"/>
                  </a:cubicBezTo>
                  <a:cubicBezTo>
                    <a:pt x="34" y="107"/>
                    <a:pt x="16" y="98"/>
                    <a:pt x="23" y="98"/>
                  </a:cubicBezTo>
                  <a:cubicBezTo>
                    <a:pt x="30" y="104"/>
                    <a:pt x="27" y="98"/>
                    <a:pt x="38" y="100"/>
                  </a:cubicBezTo>
                  <a:cubicBezTo>
                    <a:pt x="41" y="101"/>
                    <a:pt x="42" y="102"/>
                    <a:pt x="43" y="103"/>
                  </a:cubicBezTo>
                  <a:cubicBezTo>
                    <a:pt x="43" y="104"/>
                    <a:pt x="35" y="107"/>
                    <a:pt x="43" y="108"/>
                  </a:cubicBezTo>
                  <a:cubicBezTo>
                    <a:pt x="45" y="106"/>
                    <a:pt x="49" y="106"/>
                    <a:pt x="55" y="106"/>
                  </a:cubicBezTo>
                  <a:cubicBezTo>
                    <a:pt x="55" y="108"/>
                    <a:pt x="42" y="107"/>
                    <a:pt x="54" y="109"/>
                  </a:cubicBezTo>
                  <a:cubicBezTo>
                    <a:pt x="60" y="110"/>
                    <a:pt x="56" y="105"/>
                    <a:pt x="64" y="106"/>
                  </a:cubicBezTo>
                  <a:cubicBezTo>
                    <a:pt x="63" y="108"/>
                    <a:pt x="66" y="108"/>
                    <a:pt x="66" y="109"/>
                  </a:cubicBezTo>
                  <a:cubicBezTo>
                    <a:pt x="55" y="107"/>
                    <a:pt x="68" y="112"/>
                    <a:pt x="60" y="112"/>
                  </a:cubicBezTo>
                  <a:cubicBezTo>
                    <a:pt x="69" y="116"/>
                    <a:pt x="62" y="109"/>
                    <a:pt x="69" y="111"/>
                  </a:cubicBezTo>
                  <a:cubicBezTo>
                    <a:pt x="68" y="113"/>
                    <a:pt x="80" y="111"/>
                    <a:pt x="79" y="115"/>
                  </a:cubicBezTo>
                  <a:cubicBezTo>
                    <a:pt x="76" y="112"/>
                    <a:pt x="67" y="111"/>
                    <a:pt x="68" y="115"/>
                  </a:cubicBezTo>
                  <a:cubicBezTo>
                    <a:pt x="75" y="115"/>
                    <a:pt x="108" y="125"/>
                    <a:pt x="96" y="116"/>
                  </a:cubicBezTo>
                  <a:cubicBezTo>
                    <a:pt x="100" y="119"/>
                    <a:pt x="123" y="129"/>
                    <a:pt x="121" y="126"/>
                  </a:cubicBezTo>
                  <a:cubicBezTo>
                    <a:pt x="115" y="125"/>
                    <a:pt x="115" y="122"/>
                    <a:pt x="115" y="120"/>
                  </a:cubicBezTo>
                  <a:cubicBezTo>
                    <a:pt x="127" y="127"/>
                    <a:pt x="134" y="125"/>
                    <a:pt x="147" y="132"/>
                  </a:cubicBezTo>
                  <a:cubicBezTo>
                    <a:pt x="132" y="130"/>
                    <a:pt x="142" y="137"/>
                    <a:pt x="133" y="138"/>
                  </a:cubicBezTo>
                  <a:cubicBezTo>
                    <a:pt x="129" y="137"/>
                    <a:pt x="123" y="137"/>
                    <a:pt x="123" y="135"/>
                  </a:cubicBezTo>
                  <a:cubicBezTo>
                    <a:pt x="125" y="132"/>
                    <a:pt x="131" y="135"/>
                    <a:pt x="133" y="137"/>
                  </a:cubicBezTo>
                  <a:cubicBezTo>
                    <a:pt x="134" y="134"/>
                    <a:pt x="134" y="131"/>
                    <a:pt x="135" y="129"/>
                  </a:cubicBezTo>
                  <a:cubicBezTo>
                    <a:pt x="117" y="129"/>
                    <a:pt x="108" y="124"/>
                    <a:pt x="100" y="124"/>
                  </a:cubicBezTo>
                  <a:cubicBezTo>
                    <a:pt x="107" y="125"/>
                    <a:pt x="86" y="126"/>
                    <a:pt x="94" y="128"/>
                  </a:cubicBezTo>
                  <a:cubicBezTo>
                    <a:pt x="98" y="126"/>
                    <a:pt x="106" y="128"/>
                    <a:pt x="113" y="128"/>
                  </a:cubicBezTo>
                  <a:cubicBezTo>
                    <a:pt x="113" y="129"/>
                    <a:pt x="113" y="130"/>
                    <a:pt x="113" y="131"/>
                  </a:cubicBezTo>
                  <a:cubicBezTo>
                    <a:pt x="116" y="132"/>
                    <a:pt x="120" y="132"/>
                    <a:pt x="120" y="133"/>
                  </a:cubicBezTo>
                  <a:cubicBezTo>
                    <a:pt x="111" y="131"/>
                    <a:pt x="105" y="133"/>
                    <a:pt x="99" y="130"/>
                  </a:cubicBezTo>
                  <a:cubicBezTo>
                    <a:pt x="99" y="130"/>
                    <a:pt x="99" y="131"/>
                    <a:pt x="99" y="132"/>
                  </a:cubicBezTo>
                  <a:cubicBezTo>
                    <a:pt x="97" y="132"/>
                    <a:pt x="96" y="131"/>
                    <a:pt x="96" y="132"/>
                  </a:cubicBezTo>
                  <a:cubicBezTo>
                    <a:pt x="99" y="133"/>
                    <a:pt x="104" y="134"/>
                    <a:pt x="104" y="135"/>
                  </a:cubicBezTo>
                  <a:cubicBezTo>
                    <a:pt x="97" y="134"/>
                    <a:pt x="95" y="137"/>
                    <a:pt x="87" y="136"/>
                  </a:cubicBezTo>
                  <a:cubicBezTo>
                    <a:pt x="88" y="140"/>
                    <a:pt x="77" y="144"/>
                    <a:pt x="88" y="147"/>
                  </a:cubicBezTo>
                  <a:cubicBezTo>
                    <a:pt x="91" y="144"/>
                    <a:pt x="97" y="144"/>
                    <a:pt x="97" y="141"/>
                  </a:cubicBezTo>
                  <a:cubicBezTo>
                    <a:pt x="101" y="141"/>
                    <a:pt x="107" y="144"/>
                    <a:pt x="110" y="146"/>
                  </a:cubicBezTo>
                  <a:cubicBezTo>
                    <a:pt x="107" y="147"/>
                    <a:pt x="100" y="147"/>
                    <a:pt x="99" y="150"/>
                  </a:cubicBezTo>
                  <a:cubicBezTo>
                    <a:pt x="104" y="152"/>
                    <a:pt x="108" y="154"/>
                    <a:pt x="112" y="151"/>
                  </a:cubicBezTo>
                  <a:cubicBezTo>
                    <a:pt x="101" y="148"/>
                    <a:pt x="119" y="150"/>
                    <a:pt x="123" y="147"/>
                  </a:cubicBezTo>
                  <a:cubicBezTo>
                    <a:pt x="122" y="148"/>
                    <a:pt x="119" y="149"/>
                    <a:pt x="117" y="150"/>
                  </a:cubicBezTo>
                  <a:cubicBezTo>
                    <a:pt x="126" y="152"/>
                    <a:pt x="130" y="150"/>
                    <a:pt x="130" y="154"/>
                  </a:cubicBezTo>
                  <a:cubicBezTo>
                    <a:pt x="140" y="158"/>
                    <a:pt x="138" y="154"/>
                    <a:pt x="146" y="155"/>
                  </a:cubicBezTo>
                  <a:cubicBezTo>
                    <a:pt x="140" y="159"/>
                    <a:pt x="150" y="158"/>
                    <a:pt x="144" y="162"/>
                  </a:cubicBezTo>
                  <a:cubicBezTo>
                    <a:pt x="156" y="165"/>
                    <a:pt x="149" y="158"/>
                    <a:pt x="153" y="158"/>
                  </a:cubicBezTo>
                  <a:cubicBezTo>
                    <a:pt x="156" y="159"/>
                    <a:pt x="156" y="161"/>
                    <a:pt x="160" y="163"/>
                  </a:cubicBezTo>
                  <a:cubicBezTo>
                    <a:pt x="165" y="161"/>
                    <a:pt x="176" y="163"/>
                    <a:pt x="178" y="159"/>
                  </a:cubicBezTo>
                  <a:cubicBezTo>
                    <a:pt x="182" y="160"/>
                    <a:pt x="183" y="158"/>
                    <a:pt x="188" y="159"/>
                  </a:cubicBezTo>
                  <a:cubicBezTo>
                    <a:pt x="189" y="162"/>
                    <a:pt x="190" y="163"/>
                    <a:pt x="192" y="164"/>
                  </a:cubicBezTo>
                  <a:cubicBezTo>
                    <a:pt x="193" y="163"/>
                    <a:pt x="196" y="161"/>
                    <a:pt x="197" y="164"/>
                  </a:cubicBezTo>
                  <a:cubicBezTo>
                    <a:pt x="184" y="167"/>
                    <a:pt x="187" y="168"/>
                    <a:pt x="174" y="169"/>
                  </a:cubicBezTo>
                  <a:cubicBezTo>
                    <a:pt x="173" y="167"/>
                    <a:pt x="171" y="166"/>
                    <a:pt x="174" y="166"/>
                  </a:cubicBezTo>
                  <a:cubicBezTo>
                    <a:pt x="165" y="163"/>
                    <a:pt x="162" y="165"/>
                    <a:pt x="155" y="163"/>
                  </a:cubicBezTo>
                  <a:cubicBezTo>
                    <a:pt x="153" y="165"/>
                    <a:pt x="151" y="170"/>
                    <a:pt x="144" y="165"/>
                  </a:cubicBezTo>
                  <a:cubicBezTo>
                    <a:pt x="145" y="169"/>
                    <a:pt x="143" y="170"/>
                    <a:pt x="146" y="171"/>
                  </a:cubicBezTo>
                  <a:cubicBezTo>
                    <a:pt x="150" y="170"/>
                    <a:pt x="155" y="170"/>
                    <a:pt x="161" y="170"/>
                  </a:cubicBezTo>
                  <a:cubicBezTo>
                    <a:pt x="161" y="171"/>
                    <a:pt x="160" y="172"/>
                    <a:pt x="163" y="173"/>
                  </a:cubicBezTo>
                  <a:cubicBezTo>
                    <a:pt x="166" y="172"/>
                    <a:pt x="170" y="172"/>
                    <a:pt x="173" y="174"/>
                  </a:cubicBezTo>
                  <a:cubicBezTo>
                    <a:pt x="173" y="172"/>
                    <a:pt x="172" y="171"/>
                    <a:pt x="171" y="170"/>
                  </a:cubicBezTo>
                  <a:cubicBezTo>
                    <a:pt x="183" y="171"/>
                    <a:pt x="178" y="175"/>
                    <a:pt x="188" y="174"/>
                  </a:cubicBezTo>
                  <a:cubicBezTo>
                    <a:pt x="186" y="176"/>
                    <a:pt x="180" y="175"/>
                    <a:pt x="185" y="178"/>
                  </a:cubicBezTo>
                  <a:cubicBezTo>
                    <a:pt x="192" y="181"/>
                    <a:pt x="195" y="179"/>
                    <a:pt x="199" y="178"/>
                  </a:cubicBezTo>
                  <a:cubicBezTo>
                    <a:pt x="199" y="179"/>
                    <a:pt x="199" y="182"/>
                    <a:pt x="201" y="182"/>
                  </a:cubicBezTo>
                  <a:cubicBezTo>
                    <a:pt x="207" y="180"/>
                    <a:pt x="190" y="172"/>
                    <a:pt x="200" y="170"/>
                  </a:cubicBezTo>
                  <a:cubicBezTo>
                    <a:pt x="200" y="173"/>
                    <a:pt x="210" y="174"/>
                    <a:pt x="212" y="172"/>
                  </a:cubicBezTo>
                  <a:cubicBezTo>
                    <a:pt x="209" y="169"/>
                    <a:pt x="203" y="172"/>
                    <a:pt x="203" y="169"/>
                  </a:cubicBezTo>
                  <a:cubicBezTo>
                    <a:pt x="221" y="172"/>
                    <a:pt x="204" y="165"/>
                    <a:pt x="222" y="166"/>
                  </a:cubicBezTo>
                  <a:cubicBezTo>
                    <a:pt x="222" y="168"/>
                    <a:pt x="222" y="169"/>
                    <a:pt x="222" y="171"/>
                  </a:cubicBezTo>
                  <a:cubicBezTo>
                    <a:pt x="215" y="169"/>
                    <a:pt x="214" y="172"/>
                    <a:pt x="214" y="175"/>
                  </a:cubicBezTo>
                  <a:cubicBezTo>
                    <a:pt x="208" y="174"/>
                    <a:pt x="204" y="177"/>
                    <a:pt x="200" y="174"/>
                  </a:cubicBezTo>
                  <a:cubicBezTo>
                    <a:pt x="201" y="182"/>
                    <a:pt x="205" y="175"/>
                    <a:pt x="211" y="176"/>
                  </a:cubicBezTo>
                  <a:cubicBezTo>
                    <a:pt x="210" y="179"/>
                    <a:pt x="205" y="179"/>
                    <a:pt x="203" y="182"/>
                  </a:cubicBezTo>
                  <a:cubicBezTo>
                    <a:pt x="219" y="182"/>
                    <a:pt x="221" y="187"/>
                    <a:pt x="235" y="185"/>
                  </a:cubicBezTo>
                  <a:cubicBezTo>
                    <a:pt x="231" y="188"/>
                    <a:pt x="243" y="187"/>
                    <a:pt x="241" y="189"/>
                  </a:cubicBezTo>
                  <a:cubicBezTo>
                    <a:pt x="230" y="186"/>
                    <a:pt x="233" y="196"/>
                    <a:pt x="231" y="197"/>
                  </a:cubicBezTo>
                  <a:cubicBezTo>
                    <a:pt x="223" y="195"/>
                    <a:pt x="228" y="190"/>
                    <a:pt x="223" y="187"/>
                  </a:cubicBezTo>
                  <a:cubicBezTo>
                    <a:pt x="221" y="190"/>
                    <a:pt x="222" y="192"/>
                    <a:pt x="222" y="196"/>
                  </a:cubicBezTo>
                  <a:cubicBezTo>
                    <a:pt x="229" y="196"/>
                    <a:pt x="228" y="197"/>
                    <a:pt x="233" y="200"/>
                  </a:cubicBezTo>
                  <a:cubicBezTo>
                    <a:pt x="238" y="197"/>
                    <a:pt x="243" y="192"/>
                    <a:pt x="237" y="189"/>
                  </a:cubicBezTo>
                  <a:cubicBezTo>
                    <a:pt x="238" y="190"/>
                    <a:pt x="247" y="193"/>
                    <a:pt x="248" y="191"/>
                  </a:cubicBezTo>
                  <a:cubicBezTo>
                    <a:pt x="239" y="190"/>
                    <a:pt x="249" y="190"/>
                    <a:pt x="244" y="187"/>
                  </a:cubicBezTo>
                  <a:cubicBezTo>
                    <a:pt x="251" y="186"/>
                    <a:pt x="262" y="192"/>
                    <a:pt x="270" y="191"/>
                  </a:cubicBezTo>
                  <a:cubicBezTo>
                    <a:pt x="269" y="193"/>
                    <a:pt x="272" y="193"/>
                    <a:pt x="272" y="195"/>
                  </a:cubicBezTo>
                  <a:cubicBezTo>
                    <a:pt x="264" y="191"/>
                    <a:pt x="262" y="198"/>
                    <a:pt x="254" y="196"/>
                  </a:cubicBezTo>
                  <a:cubicBezTo>
                    <a:pt x="257" y="197"/>
                    <a:pt x="255" y="199"/>
                    <a:pt x="253" y="201"/>
                  </a:cubicBezTo>
                  <a:cubicBezTo>
                    <a:pt x="261" y="199"/>
                    <a:pt x="265" y="204"/>
                    <a:pt x="271" y="201"/>
                  </a:cubicBezTo>
                  <a:cubicBezTo>
                    <a:pt x="270" y="202"/>
                    <a:pt x="270" y="204"/>
                    <a:pt x="270" y="205"/>
                  </a:cubicBezTo>
                  <a:cubicBezTo>
                    <a:pt x="280" y="204"/>
                    <a:pt x="278" y="204"/>
                    <a:pt x="285" y="208"/>
                  </a:cubicBezTo>
                  <a:cubicBezTo>
                    <a:pt x="288" y="207"/>
                    <a:pt x="285" y="201"/>
                    <a:pt x="284" y="196"/>
                  </a:cubicBezTo>
                  <a:cubicBezTo>
                    <a:pt x="287" y="198"/>
                    <a:pt x="299" y="199"/>
                    <a:pt x="292" y="203"/>
                  </a:cubicBezTo>
                  <a:cubicBezTo>
                    <a:pt x="299" y="204"/>
                    <a:pt x="298" y="198"/>
                    <a:pt x="305" y="201"/>
                  </a:cubicBezTo>
                  <a:cubicBezTo>
                    <a:pt x="305" y="204"/>
                    <a:pt x="298" y="203"/>
                    <a:pt x="300" y="207"/>
                  </a:cubicBezTo>
                  <a:cubicBezTo>
                    <a:pt x="306" y="209"/>
                    <a:pt x="303" y="204"/>
                    <a:pt x="308" y="208"/>
                  </a:cubicBezTo>
                  <a:cubicBezTo>
                    <a:pt x="309" y="205"/>
                    <a:pt x="309" y="202"/>
                    <a:pt x="315" y="203"/>
                  </a:cubicBezTo>
                  <a:cubicBezTo>
                    <a:pt x="310" y="205"/>
                    <a:pt x="315" y="205"/>
                    <a:pt x="316" y="207"/>
                  </a:cubicBezTo>
                  <a:cubicBezTo>
                    <a:pt x="314" y="207"/>
                    <a:pt x="312" y="207"/>
                    <a:pt x="310" y="208"/>
                  </a:cubicBezTo>
                  <a:cubicBezTo>
                    <a:pt x="320" y="209"/>
                    <a:pt x="322" y="209"/>
                    <a:pt x="330" y="211"/>
                  </a:cubicBezTo>
                  <a:cubicBezTo>
                    <a:pt x="328" y="207"/>
                    <a:pt x="332" y="207"/>
                    <a:pt x="327" y="204"/>
                  </a:cubicBezTo>
                  <a:cubicBezTo>
                    <a:pt x="332" y="207"/>
                    <a:pt x="338" y="204"/>
                    <a:pt x="341" y="206"/>
                  </a:cubicBezTo>
                  <a:cubicBezTo>
                    <a:pt x="338" y="207"/>
                    <a:pt x="333" y="206"/>
                    <a:pt x="330" y="208"/>
                  </a:cubicBezTo>
                  <a:cubicBezTo>
                    <a:pt x="346" y="211"/>
                    <a:pt x="354" y="216"/>
                    <a:pt x="367" y="213"/>
                  </a:cubicBezTo>
                  <a:cubicBezTo>
                    <a:pt x="365" y="213"/>
                    <a:pt x="362" y="213"/>
                    <a:pt x="362" y="212"/>
                  </a:cubicBezTo>
                  <a:cubicBezTo>
                    <a:pt x="363" y="212"/>
                    <a:pt x="366" y="212"/>
                    <a:pt x="366" y="211"/>
                  </a:cubicBezTo>
                  <a:cubicBezTo>
                    <a:pt x="361" y="211"/>
                    <a:pt x="357" y="210"/>
                    <a:pt x="354" y="208"/>
                  </a:cubicBezTo>
                  <a:cubicBezTo>
                    <a:pt x="350" y="209"/>
                    <a:pt x="356" y="211"/>
                    <a:pt x="352" y="211"/>
                  </a:cubicBezTo>
                  <a:cubicBezTo>
                    <a:pt x="351" y="209"/>
                    <a:pt x="343" y="210"/>
                    <a:pt x="347" y="206"/>
                  </a:cubicBezTo>
                  <a:cubicBezTo>
                    <a:pt x="354" y="210"/>
                    <a:pt x="361" y="208"/>
                    <a:pt x="365" y="204"/>
                  </a:cubicBezTo>
                  <a:cubicBezTo>
                    <a:pt x="371" y="210"/>
                    <a:pt x="365" y="209"/>
                    <a:pt x="371" y="216"/>
                  </a:cubicBezTo>
                  <a:cubicBezTo>
                    <a:pt x="371" y="214"/>
                    <a:pt x="373" y="214"/>
                    <a:pt x="375" y="214"/>
                  </a:cubicBezTo>
                  <a:cubicBezTo>
                    <a:pt x="372" y="219"/>
                    <a:pt x="381" y="217"/>
                    <a:pt x="382" y="217"/>
                  </a:cubicBezTo>
                  <a:cubicBezTo>
                    <a:pt x="379" y="214"/>
                    <a:pt x="367" y="210"/>
                    <a:pt x="374" y="207"/>
                  </a:cubicBezTo>
                  <a:cubicBezTo>
                    <a:pt x="370" y="215"/>
                    <a:pt x="389" y="207"/>
                    <a:pt x="385" y="213"/>
                  </a:cubicBezTo>
                  <a:cubicBezTo>
                    <a:pt x="393" y="214"/>
                    <a:pt x="390" y="210"/>
                    <a:pt x="394" y="214"/>
                  </a:cubicBezTo>
                  <a:cubicBezTo>
                    <a:pt x="395" y="213"/>
                    <a:pt x="394" y="211"/>
                    <a:pt x="396" y="211"/>
                  </a:cubicBezTo>
                  <a:cubicBezTo>
                    <a:pt x="399" y="212"/>
                    <a:pt x="399" y="213"/>
                    <a:pt x="400" y="214"/>
                  </a:cubicBezTo>
                  <a:cubicBezTo>
                    <a:pt x="389" y="214"/>
                    <a:pt x="391" y="220"/>
                    <a:pt x="384" y="219"/>
                  </a:cubicBezTo>
                  <a:cubicBezTo>
                    <a:pt x="385" y="219"/>
                    <a:pt x="386" y="218"/>
                    <a:pt x="386" y="220"/>
                  </a:cubicBezTo>
                  <a:cubicBezTo>
                    <a:pt x="386" y="221"/>
                    <a:pt x="386" y="222"/>
                    <a:pt x="388" y="222"/>
                  </a:cubicBezTo>
                  <a:cubicBezTo>
                    <a:pt x="389" y="216"/>
                    <a:pt x="393" y="223"/>
                    <a:pt x="395" y="220"/>
                  </a:cubicBezTo>
                  <a:cubicBezTo>
                    <a:pt x="393" y="220"/>
                    <a:pt x="391" y="220"/>
                    <a:pt x="392" y="217"/>
                  </a:cubicBezTo>
                  <a:cubicBezTo>
                    <a:pt x="401" y="220"/>
                    <a:pt x="400" y="215"/>
                    <a:pt x="413" y="214"/>
                  </a:cubicBezTo>
                  <a:cubicBezTo>
                    <a:pt x="409" y="216"/>
                    <a:pt x="414" y="217"/>
                    <a:pt x="418" y="219"/>
                  </a:cubicBezTo>
                  <a:cubicBezTo>
                    <a:pt x="424" y="219"/>
                    <a:pt x="423" y="213"/>
                    <a:pt x="430" y="214"/>
                  </a:cubicBezTo>
                  <a:cubicBezTo>
                    <a:pt x="428" y="223"/>
                    <a:pt x="438" y="214"/>
                    <a:pt x="446" y="221"/>
                  </a:cubicBezTo>
                  <a:cubicBezTo>
                    <a:pt x="445" y="216"/>
                    <a:pt x="457" y="215"/>
                    <a:pt x="459" y="220"/>
                  </a:cubicBezTo>
                  <a:cubicBezTo>
                    <a:pt x="459" y="218"/>
                    <a:pt x="463" y="220"/>
                    <a:pt x="466" y="220"/>
                  </a:cubicBezTo>
                  <a:cubicBezTo>
                    <a:pt x="467" y="217"/>
                    <a:pt x="464" y="216"/>
                    <a:pt x="466" y="216"/>
                  </a:cubicBezTo>
                  <a:cubicBezTo>
                    <a:pt x="469" y="216"/>
                    <a:pt x="466" y="221"/>
                    <a:pt x="469" y="221"/>
                  </a:cubicBezTo>
                  <a:cubicBezTo>
                    <a:pt x="473" y="220"/>
                    <a:pt x="473" y="216"/>
                    <a:pt x="479" y="217"/>
                  </a:cubicBezTo>
                  <a:cubicBezTo>
                    <a:pt x="479" y="221"/>
                    <a:pt x="475" y="220"/>
                    <a:pt x="478" y="222"/>
                  </a:cubicBezTo>
                  <a:cubicBezTo>
                    <a:pt x="483" y="221"/>
                    <a:pt x="488" y="221"/>
                    <a:pt x="484" y="224"/>
                  </a:cubicBezTo>
                  <a:cubicBezTo>
                    <a:pt x="491" y="226"/>
                    <a:pt x="488" y="218"/>
                    <a:pt x="495" y="220"/>
                  </a:cubicBezTo>
                  <a:cubicBezTo>
                    <a:pt x="493" y="221"/>
                    <a:pt x="493" y="222"/>
                    <a:pt x="496" y="223"/>
                  </a:cubicBezTo>
                  <a:cubicBezTo>
                    <a:pt x="499" y="221"/>
                    <a:pt x="499" y="220"/>
                    <a:pt x="500" y="217"/>
                  </a:cubicBezTo>
                  <a:cubicBezTo>
                    <a:pt x="502" y="221"/>
                    <a:pt x="502" y="222"/>
                    <a:pt x="507" y="221"/>
                  </a:cubicBezTo>
                  <a:cubicBezTo>
                    <a:pt x="507" y="222"/>
                    <a:pt x="507" y="224"/>
                    <a:pt x="507" y="225"/>
                  </a:cubicBezTo>
                  <a:cubicBezTo>
                    <a:pt x="510" y="225"/>
                    <a:pt x="514" y="226"/>
                    <a:pt x="514" y="224"/>
                  </a:cubicBezTo>
                  <a:cubicBezTo>
                    <a:pt x="509" y="225"/>
                    <a:pt x="511" y="222"/>
                    <a:pt x="509" y="221"/>
                  </a:cubicBezTo>
                  <a:cubicBezTo>
                    <a:pt x="514" y="221"/>
                    <a:pt x="524" y="217"/>
                    <a:pt x="516" y="221"/>
                  </a:cubicBezTo>
                  <a:cubicBezTo>
                    <a:pt x="523" y="223"/>
                    <a:pt x="520" y="218"/>
                    <a:pt x="525" y="220"/>
                  </a:cubicBezTo>
                  <a:cubicBezTo>
                    <a:pt x="522" y="223"/>
                    <a:pt x="525" y="220"/>
                    <a:pt x="531" y="221"/>
                  </a:cubicBezTo>
                  <a:cubicBezTo>
                    <a:pt x="530" y="225"/>
                    <a:pt x="534" y="222"/>
                    <a:pt x="538" y="222"/>
                  </a:cubicBezTo>
                  <a:cubicBezTo>
                    <a:pt x="537" y="225"/>
                    <a:pt x="538" y="226"/>
                    <a:pt x="541" y="227"/>
                  </a:cubicBezTo>
                  <a:cubicBezTo>
                    <a:pt x="541" y="225"/>
                    <a:pt x="543" y="224"/>
                    <a:pt x="547" y="225"/>
                  </a:cubicBezTo>
                  <a:cubicBezTo>
                    <a:pt x="547" y="226"/>
                    <a:pt x="539" y="228"/>
                    <a:pt x="547" y="228"/>
                  </a:cubicBezTo>
                  <a:cubicBezTo>
                    <a:pt x="550" y="226"/>
                    <a:pt x="550" y="223"/>
                    <a:pt x="556" y="223"/>
                  </a:cubicBezTo>
                  <a:cubicBezTo>
                    <a:pt x="557" y="220"/>
                    <a:pt x="551" y="221"/>
                    <a:pt x="553" y="216"/>
                  </a:cubicBezTo>
                  <a:cubicBezTo>
                    <a:pt x="557" y="221"/>
                    <a:pt x="558" y="217"/>
                    <a:pt x="565" y="217"/>
                  </a:cubicBezTo>
                  <a:cubicBezTo>
                    <a:pt x="562" y="224"/>
                    <a:pt x="579" y="226"/>
                    <a:pt x="571" y="228"/>
                  </a:cubicBezTo>
                  <a:cubicBezTo>
                    <a:pt x="573" y="228"/>
                    <a:pt x="576" y="233"/>
                    <a:pt x="578" y="229"/>
                  </a:cubicBezTo>
                  <a:cubicBezTo>
                    <a:pt x="575" y="229"/>
                    <a:pt x="580" y="226"/>
                    <a:pt x="580" y="225"/>
                  </a:cubicBezTo>
                  <a:cubicBezTo>
                    <a:pt x="583" y="226"/>
                    <a:pt x="591" y="224"/>
                    <a:pt x="591" y="226"/>
                  </a:cubicBezTo>
                  <a:cubicBezTo>
                    <a:pt x="584" y="226"/>
                    <a:pt x="584" y="229"/>
                    <a:pt x="582" y="231"/>
                  </a:cubicBezTo>
                  <a:cubicBezTo>
                    <a:pt x="592" y="232"/>
                    <a:pt x="601" y="231"/>
                    <a:pt x="600" y="227"/>
                  </a:cubicBezTo>
                  <a:cubicBezTo>
                    <a:pt x="600" y="228"/>
                    <a:pt x="602" y="229"/>
                    <a:pt x="602" y="229"/>
                  </a:cubicBezTo>
                  <a:cubicBezTo>
                    <a:pt x="598" y="229"/>
                    <a:pt x="596" y="234"/>
                    <a:pt x="600" y="235"/>
                  </a:cubicBezTo>
                  <a:cubicBezTo>
                    <a:pt x="599" y="231"/>
                    <a:pt x="603" y="230"/>
                    <a:pt x="606" y="229"/>
                  </a:cubicBezTo>
                  <a:cubicBezTo>
                    <a:pt x="606" y="233"/>
                    <a:pt x="620" y="228"/>
                    <a:pt x="617" y="232"/>
                  </a:cubicBezTo>
                  <a:cubicBezTo>
                    <a:pt x="612" y="230"/>
                    <a:pt x="607" y="235"/>
                    <a:pt x="612" y="238"/>
                  </a:cubicBezTo>
                  <a:cubicBezTo>
                    <a:pt x="615" y="234"/>
                    <a:pt x="623" y="232"/>
                    <a:pt x="621" y="229"/>
                  </a:cubicBezTo>
                  <a:cubicBezTo>
                    <a:pt x="623" y="230"/>
                    <a:pt x="625" y="231"/>
                    <a:pt x="627" y="232"/>
                  </a:cubicBezTo>
                  <a:cubicBezTo>
                    <a:pt x="629" y="235"/>
                    <a:pt x="624" y="235"/>
                    <a:pt x="625" y="238"/>
                  </a:cubicBezTo>
                  <a:cubicBezTo>
                    <a:pt x="628" y="238"/>
                    <a:pt x="632" y="239"/>
                    <a:pt x="633" y="236"/>
                  </a:cubicBezTo>
                  <a:cubicBezTo>
                    <a:pt x="625" y="236"/>
                    <a:pt x="637" y="234"/>
                    <a:pt x="629" y="232"/>
                  </a:cubicBezTo>
                  <a:cubicBezTo>
                    <a:pt x="634" y="232"/>
                    <a:pt x="635" y="230"/>
                    <a:pt x="638" y="230"/>
                  </a:cubicBezTo>
                  <a:cubicBezTo>
                    <a:pt x="638" y="231"/>
                    <a:pt x="640" y="231"/>
                    <a:pt x="640" y="232"/>
                  </a:cubicBezTo>
                  <a:cubicBezTo>
                    <a:pt x="637" y="230"/>
                    <a:pt x="634" y="232"/>
                    <a:pt x="635" y="235"/>
                  </a:cubicBezTo>
                  <a:cubicBezTo>
                    <a:pt x="642" y="235"/>
                    <a:pt x="640" y="232"/>
                    <a:pt x="646" y="231"/>
                  </a:cubicBezTo>
                  <a:cubicBezTo>
                    <a:pt x="648" y="234"/>
                    <a:pt x="656" y="239"/>
                    <a:pt x="660" y="235"/>
                  </a:cubicBezTo>
                  <a:cubicBezTo>
                    <a:pt x="652" y="236"/>
                    <a:pt x="661" y="233"/>
                    <a:pt x="656" y="232"/>
                  </a:cubicBezTo>
                  <a:cubicBezTo>
                    <a:pt x="649" y="234"/>
                    <a:pt x="647" y="231"/>
                    <a:pt x="644" y="228"/>
                  </a:cubicBezTo>
                  <a:cubicBezTo>
                    <a:pt x="647" y="226"/>
                    <a:pt x="653" y="225"/>
                    <a:pt x="654" y="229"/>
                  </a:cubicBezTo>
                  <a:cubicBezTo>
                    <a:pt x="650" y="229"/>
                    <a:pt x="650" y="228"/>
                    <a:pt x="648" y="227"/>
                  </a:cubicBezTo>
                  <a:cubicBezTo>
                    <a:pt x="648" y="229"/>
                    <a:pt x="650" y="231"/>
                    <a:pt x="652" y="231"/>
                  </a:cubicBezTo>
                  <a:cubicBezTo>
                    <a:pt x="655" y="229"/>
                    <a:pt x="663" y="231"/>
                    <a:pt x="658" y="227"/>
                  </a:cubicBezTo>
                  <a:cubicBezTo>
                    <a:pt x="663" y="228"/>
                    <a:pt x="668" y="225"/>
                    <a:pt x="674" y="227"/>
                  </a:cubicBezTo>
                  <a:cubicBezTo>
                    <a:pt x="668" y="227"/>
                    <a:pt x="664" y="229"/>
                    <a:pt x="662" y="232"/>
                  </a:cubicBezTo>
                  <a:cubicBezTo>
                    <a:pt x="667" y="233"/>
                    <a:pt x="672" y="229"/>
                    <a:pt x="672" y="231"/>
                  </a:cubicBezTo>
                  <a:cubicBezTo>
                    <a:pt x="672" y="234"/>
                    <a:pt x="664" y="233"/>
                    <a:pt x="662" y="236"/>
                  </a:cubicBezTo>
                  <a:cubicBezTo>
                    <a:pt x="669" y="240"/>
                    <a:pt x="678" y="229"/>
                    <a:pt x="670" y="236"/>
                  </a:cubicBezTo>
                  <a:cubicBezTo>
                    <a:pt x="674" y="236"/>
                    <a:pt x="679" y="235"/>
                    <a:pt x="680" y="234"/>
                  </a:cubicBezTo>
                  <a:cubicBezTo>
                    <a:pt x="676" y="234"/>
                    <a:pt x="680" y="229"/>
                    <a:pt x="682" y="228"/>
                  </a:cubicBezTo>
                  <a:cubicBezTo>
                    <a:pt x="686" y="228"/>
                    <a:pt x="689" y="229"/>
                    <a:pt x="690" y="230"/>
                  </a:cubicBezTo>
                  <a:cubicBezTo>
                    <a:pt x="685" y="229"/>
                    <a:pt x="681" y="234"/>
                    <a:pt x="685" y="233"/>
                  </a:cubicBezTo>
                  <a:cubicBezTo>
                    <a:pt x="685" y="232"/>
                    <a:pt x="687" y="234"/>
                    <a:pt x="689" y="234"/>
                  </a:cubicBezTo>
                  <a:cubicBezTo>
                    <a:pt x="689" y="232"/>
                    <a:pt x="696" y="233"/>
                    <a:pt x="697" y="232"/>
                  </a:cubicBezTo>
                  <a:cubicBezTo>
                    <a:pt x="696" y="233"/>
                    <a:pt x="693" y="234"/>
                    <a:pt x="693" y="235"/>
                  </a:cubicBezTo>
                  <a:cubicBezTo>
                    <a:pt x="697" y="236"/>
                    <a:pt x="703" y="241"/>
                    <a:pt x="705" y="235"/>
                  </a:cubicBezTo>
                  <a:cubicBezTo>
                    <a:pt x="703" y="235"/>
                    <a:pt x="699" y="236"/>
                    <a:pt x="699" y="235"/>
                  </a:cubicBezTo>
                  <a:cubicBezTo>
                    <a:pt x="709" y="229"/>
                    <a:pt x="713" y="225"/>
                    <a:pt x="726" y="222"/>
                  </a:cubicBezTo>
                  <a:cubicBezTo>
                    <a:pt x="724" y="222"/>
                    <a:pt x="723" y="221"/>
                    <a:pt x="723" y="220"/>
                  </a:cubicBezTo>
                  <a:cubicBezTo>
                    <a:pt x="731" y="218"/>
                    <a:pt x="737" y="216"/>
                    <a:pt x="736" y="213"/>
                  </a:cubicBezTo>
                  <a:cubicBezTo>
                    <a:pt x="741" y="213"/>
                    <a:pt x="744" y="215"/>
                    <a:pt x="747" y="217"/>
                  </a:cubicBezTo>
                  <a:cubicBezTo>
                    <a:pt x="741" y="220"/>
                    <a:pt x="739" y="216"/>
                    <a:pt x="736" y="220"/>
                  </a:cubicBezTo>
                  <a:cubicBezTo>
                    <a:pt x="738" y="220"/>
                    <a:pt x="732" y="226"/>
                    <a:pt x="730" y="229"/>
                  </a:cubicBezTo>
                  <a:cubicBezTo>
                    <a:pt x="721" y="226"/>
                    <a:pt x="721" y="232"/>
                    <a:pt x="711" y="230"/>
                  </a:cubicBezTo>
                  <a:cubicBezTo>
                    <a:pt x="714" y="234"/>
                    <a:pt x="705" y="232"/>
                    <a:pt x="708" y="235"/>
                  </a:cubicBezTo>
                  <a:cubicBezTo>
                    <a:pt x="716" y="229"/>
                    <a:pt x="724" y="232"/>
                    <a:pt x="737" y="229"/>
                  </a:cubicBezTo>
                  <a:cubicBezTo>
                    <a:pt x="735" y="227"/>
                    <a:pt x="733" y="225"/>
                    <a:pt x="738" y="223"/>
                  </a:cubicBezTo>
                  <a:cubicBezTo>
                    <a:pt x="747" y="220"/>
                    <a:pt x="743" y="225"/>
                    <a:pt x="750" y="224"/>
                  </a:cubicBezTo>
                  <a:cubicBezTo>
                    <a:pt x="752" y="221"/>
                    <a:pt x="748" y="220"/>
                    <a:pt x="751" y="219"/>
                  </a:cubicBezTo>
                  <a:cubicBezTo>
                    <a:pt x="754" y="220"/>
                    <a:pt x="760" y="218"/>
                    <a:pt x="762" y="215"/>
                  </a:cubicBezTo>
                  <a:cubicBezTo>
                    <a:pt x="753" y="216"/>
                    <a:pt x="764" y="212"/>
                    <a:pt x="757" y="211"/>
                  </a:cubicBezTo>
                  <a:cubicBezTo>
                    <a:pt x="760" y="211"/>
                    <a:pt x="762" y="210"/>
                    <a:pt x="764" y="209"/>
                  </a:cubicBezTo>
                  <a:cubicBezTo>
                    <a:pt x="756" y="214"/>
                    <a:pt x="774" y="213"/>
                    <a:pt x="767" y="216"/>
                  </a:cubicBezTo>
                  <a:cubicBezTo>
                    <a:pt x="780" y="217"/>
                    <a:pt x="767" y="208"/>
                    <a:pt x="777" y="208"/>
                  </a:cubicBezTo>
                  <a:cubicBezTo>
                    <a:pt x="773" y="211"/>
                    <a:pt x="779" y="211"/>
                    <a:pt x="787" y="210"/>
                  </a:cubicBezTo>
                  <a:cubicBezTo>
                    <a:pt x="789" y="206"/>
                    <a:pt x="796" y="205"/>
                    <a:pt x="803" y="203"/>
                  </a:cubicBezTo>
                  <a:cubicBezTo>
                    <a:pt x="799" y="206"/>
                    <a:pt x="797" y="206"/>
                    <a:pt x="803" y="207"/>
                  </a:cubicBezTo>
                  <a:cubicBezTo>
                    <a:pt x="800" y="209"/>
                    <a:pt x="795" y="209"/>
                    <a:pt x="792" y="208"/>
                  </a:cubicBezTo>
                  <a:cubicBezTo>
                    <a:pt x="792" y="210"/>
                    <a:pt x="791" y="211"/>
                    <a:pt x="789" y="212"/>
                  </a:cubicBezTo>
                  <a:cubicBezTo>
                    <a:pt x="797" y="212"/>
                    <a:pt x="794" y="213"/>
                    <a:pt x="797" y="214"/>
                  </a:cubicBezTo>
                  <a:cubicBezTo>
                    <a:pt x="799" y="212"/>
                    <a:pt x="805" y="212"/>
                    <a:pt x="806" y="210"/>
                  </a:cubicBezTo>
                  <a:cubicBezTo>
                    <a:pt x="806" y="211"/>
                    <a:pt x="808" y="211"/>
                    <a:pt x="808" y="212"/>
                  </a:cubicBezTo>
                  <a:cubicBezTo>
                    <a:pt x="798" y="213"/>
                    <a:pt x="811" y="216"/>
                    <a:pt x="804" y="217"/>
                  </a:cubicBezTo>
                  <a:cubicBezTo>
                    <a:pt x="800" y="218"/>
                    <a:pt x="802" y="214"/>
                    <a:pt x="797" y="215"/>
                  </a:cubicBezTo>
                  <a:cubicBezTo>
                    <a:pt x="792" y="221"/>
                    <a:pt x="802" y="220"/>
                    <a:pt x="805" y="223"/>
                  </a:cubicBezTo>
                  <a:cubicBezTo>
                    <a:pt x="801" y="226"/>
                    <a:pt x="795" y="222"/>
                    <a:pt x="794" y="226"/>
                  </a:cubicBezTo>
                  <a:cubicBezTo>
                    <a:pt x="800" y="229"/>
                    <a:pt x="809" y="225"/>
                    <a:pt x="817" y="223"/>
                  </a:cubicBezTo>
                  <a:cubicBezTo>
                    <a:pt x="817" y="228"/>
                    <a:pt x="830" y="220"/>
                    <a:pt x="832" y="225"/>
                  </a:cubicBezTo>
                  <a:cubicBezTo>
                    <a:pt x="833" y="224"/>
                    <a:pt x="835" y="223"/>
                    <a:pt x="837" y="222"/>
                  </a:cubicBezTo>
                  <a:cubicBezTo>
                    <a:pt x="839" y="225"/>
                    <a:pt x="842" y="220"/>
                    <a:pt x="844" y="220"/>
                  </a:cubicBezTo>
                  <a:cubicBezTo>
                    <a:pt x="844" y="221"/>
                    <a:pt x="844" y="223"/>
                    <a:pt x="842" y="224"/>
                  </a:cubicBezTo>
                  <a:cubicBezTo>
                    <a:pt x="852" y="221"/>
                    <a:pt x="854" y="221"/>
                    <a:pt x="867" y="221"/>
                  </a:cubicBezTo>
                  <a:cubicBezTo>
                    <a:pt x="869" y="217"/>
                    <a:pt x="871" y="215"/>
                    <a:pt x="871" y="212"/>
                  </a:cubicBezTo>
                  <a:cubicBezTo>
                    <a:pt x="868" y="212"/>
                    <a:pt x="866" y="212"/>
                    <a:pt x="863" y="211"/>
                  </a:cubicBezTo>
                  <a:cubicBezTo>
                    <a:pt x="880" y="209"/>
                    <a:pt x="871" y="220"/>
                    <a:pt x="882" y="212"/>
                  </a:cubicBezTo>
                  <a:cubicBezTo>
                    <a:pt x="882" y="214"/>
                    <a:pt x="874" y="220"/>
                    <a:pt x="880" y="220"/>
                  </a:cubicBezTo>
                  <a:cubicBezTo>
                    <a:pt x="891" y="213"/>
                    <a:pt x="907" y="214"/>
                    <a:pt x="905" y="205"/>
                  </a:cubicBezTo>
                  <a:cubicBezTo>
                    <a:pt x="915" y="201"/>
                    <a:pt x="923" y="205"/>
                    <a:pt x="927" y="201"/>
                  </a:cubicBezTo>
                  <a:cubicBezTo>
                    <a:pt x="930" y="199"/>
                    <a:pt x="931" y="201"/>
                    <a:pt x="933" y="202"/>
                  </a:cubicBezTo>
                  <a:cubicBezTo>
                    <a:pt x="930" y="204"/>
                    <a:pt x="926" y="207"/>
                    <a:pt x="923" y="209"/>
                  </a:cubicBezTo>
                  <a:cubicBezTo>
                    <a:pt x="916" y="208"/>
                    <a:pt x="914" y="212"/>
                    <a:pt x="919" y="206"/>
                  </a:cubicBezTo>
                  <a:cubicBezTo>
                    <a:pt x="910" y="207"/>
                    <a:pt x="908" y="210"/>
                    <a:pt x="904" y="212"/>
                  </a:cubicBezTo>
                  <a:cubicBezTo>
                    <a:pt x="916" y="212"/>
                    <a:pt x="927" y="207"/>
                    <a:pt x="929" y="212"/>
                  </a:cubicBezTo>
                  <a:cubicBezTo>
                    <a:pt x="933" y="210"/>
                    <a:pt x="936" y="207"/>
                    <a:pt x="939" y="204"/>
                  </a:cubicBezTo>
                  <a:cubicBezTo>
                    <a:pt x="940" y="206"/>
                    <a:pt x="955" y="205"/>
                    <a:pt x="956" y="201"/>
                  </a:cubicBezTo>
                  <a:cubicBezTo>
                    <a:pt x="946" y="204"/>
                    <a:pt x="935" y="202"/>
                    <a:pt x="944" y="197"/>
                  </a:cubicBezTo>
                  <a:cubicBezTo>
                    <a:pt x="968" y="195"/>
                    <a:pt x="981" y="187"/>
                    <a:pt x="1005" y="186"/>
                  </a:cubicBezTo>
                  <a:cubicBezTo>
                    <a:pt x="1005" y="185"/>
                    <a:pt x="1003" y="183"/>
                    <a:pt x="1007" y="182"/>
                  </a:cubicBezTo>
                  <a:cubicBezTo>
                    <a:pt x="1007" y="183"/>
                    <a:pt x="1008" y="185"/>
                    <a:pt x="1011" y="185"/>
                  </a:cubicBezTo>
                  <a:cubicBezTo>
                    <a:pt x="1018" y="183"/>
                    <a:pt x="1022" y="180"/>
                    <a:pt x="1032" y="179"/>
                  </a:cubicBezTo>
                  <a:cubicBezTo>
                    <a:pt x="1031" y="176"/>
                    <a:pt x="1032" y="174"/>
                    <a:pt x="1037" y="172"/>
                  </a:cubicBezTo>
                  <a:cubicBezTo>
                    <a:pt x="1041" y="174"/>
                    <a:pt x="1053" y="179"/>
                    <a:pt x="1058" y="177"/>
                  </a:cubicBezTo>
                  <a:cubicBezTo>
                    <a:pt x="1052" y="178"/>
                    <a:pt x="1059" y="172"/>
                    <a:pt x="1064" y="171"/>
                  </a:cubicBezTo>
                  <a:cubicBezTo>
                    <a:pt x="1061" y="176"/>
                    <a:pt x="1093" y="162"/>
                    <a:pt x="1084" y="169"/>
                  </a:cubicBezTo>
                  <a:cubicBezTo>
                    <a:pt x="1097" y="166"/>
                    <a:pt x="1103" y="163"/>
                    <a:pt x="1103" y="162"/>
                  </a:cubicBezTo>
                  <a:cubicBezTo>
                    <a:pt x="1108" y="160"/>
                    <a:pt x="1112" y="160"/>
                    <a:pt x="1117" y="160"/>
                  </a:cubicBezTo>
                  <a:cubicBezTo>
                    <a:pt x="1119" y="155"/>
                    <a:pt x="1145" y="154"/>
                    <a:pt x="1148" y="151"/>
                  </a:cubicBezTo>
                  <a:cubicBezTo>
                    <a:pt x="1140" y="154"/>
                    <a:pt x="1137" y="149"/>
                    <a:pt x="1144" y="148"/>
                  </a:cubicBezTo>
                  <a:cubicBezTo>
                    <a:pt x="1149" y="150"/>
                    <a:pt x="1173" y="148"/>
                    <a:pt x="1177" y="146"/>
                  </a:cubicBezTo>
                  <a:cubicBezTo>
                    <a:pt x="1175" y="145"/>
                    <a:pt x="1173" y="142"/>
                    <a:pt x="1161" y="144"/>
                  </a:cubicBezTo>
                  <a:cubicBezTo>
                    <a:pt x="1180" y="139"/>
                    <a:pt x="1181" y="144"/>
                    <a:pt x="1188" y="146"/>
                  </a:cubicBezTo>
                  <a:cubicBezTo>
                    <a:pt x="1187" y="141"/>
                    <a:pt x="1197" y="144"/>
                    <a:pt x="1200" y="144"/>
                  </a:cubicBezTo>
                  <a:cubicBezTo>
                    <a:pt x="1205" y="140"/>
                    <a:pt x="1199" y="142"/>
                    <a:pt x="1199" y="139"/>
                  </a:cubicBezTo>
                  <a:cubicBezTo>
                    <a:pt x="1206" y="137"/>
                    <a:pt x="1209" y="134"/>
                    <a:pt x="1222" y="132"/>
                  </a:cubicBezTo>
                  <a:cubicBezTo>
                    <a:pt x="1219" y="136"/>
                    <a:pt x="1233" y="132"/>
                    <a:pt x="1237" y="130"/>
                  </a:cubicBezTo>
                  <a:cubicBezTo>
                    <a:pt x="1240" y="132"/>
                    <a:pt x="1247" y="132"/>
                    <a:pt x="1258" y="131"/>
                  </a:cubicBezTo>
                  <a:cubicBezTo>
                    <a:pt x="1242" y="128"/>
                    <a:pt x="1320" y="113"/>
                    <a:pt x="1302" y="120"/>
                  </a:cubicBezTo>
                  <a:cubicBezTo>
                    <a:pt x="1318" y="120"/>
                    <a:pt x="1317" y="113"/>
                    <a:pt x="1335" y="111"/>
                  </a:cubicBezTo>
                  <a:cubicBezTo>
                    <a:pt x="1340" y="112"/>
                    <a:pt x="1350" y="109"/>
                    <a:pt x="1341" y="113"/>
                  </a:cubicBezTo>
                  <a:cubicBezTo>
                    <a:pt x="1356" y="112"/>
                    <a:pt x="1346" y="109"/>
                    <a:pt x="1364" y="108"/>
                  </a:cubicBezTo>
                  <a:cubicBezTo>
                    <a:pt x="1357" y="113"/>
                    <a:pt x="1382" y="103"/>
                    <a:pt x="1379" y="110"/>
                  </a:cubicBezTo>
                  <a:cubicBezTo>
                    <a:pt x="1386" y="102"/>
                    <a:pt x="1401" y="109"/>
                    <a:pt x="1415" y="101"/>
                  </a:cubicBezTo>
                  <a:cubicBezTo>
                    <a:pt x="1415" y="102"/>
                    <a:pt x="1419" y="102"/>
                    <a:pt x="1420" y="102"/>
                  </a:cubicBezTo>
                  <a:cubicBezTo>
                    <a:pt x="1423" y="104"/>
                    <a:pt x="1403" y="108"/>
                    <a:pt x="1416" y="107"/>
                  </a:cubicBezTo>
                  <a:cubicBezTo>
                    <a:pt x="1431" y="102"/>
                    <a:pt x="1422" y="102"/>
                    <a:pt x="1424" y="100"/>
                  </a:cubicBezTo>
                  <a:cubicBezTo>
                    <a:pt x="1466" y="96"/>
                    <a:pt x="1514" y="90"/>
                    <a:pt x="1555" y="86"/>
                  </a:cubicBezTo>
                  <a:cubicBezTo>
                    <a:pt x="1550" y="88"/>
                    <a:pt x="1550" y="89"/>
                    <a:pt x="1559" y="89"/>
                  </a:cubicBezTo>
                  <a:cubicBezTo>
                    <a:pt x="1570" y="81"/>
                    <a:pt x="1616" y="81"/>
                    <a:pt x="1623" y="83"/>
                  </a:cubicBezTo>
                  <a:cubicBezTo>
                    <a:pt x="1627" y="79"/>
                    <a:pt x="1650" y="82"/>
                    <a:pt x="1654" y="80"/>
                  </a:cubicBezTo>
                  <a:cubicBezTo>
                    <a:pt x="1650" y="81"/>
                    <a:pt x="1641" y="78"/>
                    <a:pt x="1651" y="77"/>
                  </a:cubicBezTo>
                  <a:cubicBezTo>
                    <a:pt x="1657" y="81"/>
                    <a:pt x="1664" y="78"/>
                    <a:pt x="1673" y="81"/>
                  </a:cubicBezTo>
                  <a:cubicBezTo>
                    <a:pt x="1678" y="77"/>
                    <a:pt x="1704" y="81"/>
                    <a:pt x="1692" y="75"/>
                  </a:cubicBezTo>
                  <a:cubicBezTo>
                    <a:pt x="1697" y="75"/>
                    <a:pt x="1700" y="74"/>
                    <a:pt x="1703" y="74"/>
                  </a:cubicBezTo>
                  <a:cubicBezTo>
                    <a:pt x="1704" y="77"/>
                    <a:pt x="1709" y="77"/>
                    <a:pt x="1700" y="79"/>
                  </a:cubicBezTo>
                  <a:cubicBezTo>
                    <a:pt x="1724" y="76"/>
                    <a:pt x="1729" y="80"/>
                    <a:pt x="1747" y="77"/>
                  </a:cubicBezTo>
                  <a:cubicBezTo>
                    <a:pt x="1750" y="79"/>
                    <a:pt x="1736" y="81"/>
                    <a:pt x="1747" y="82"/>
                  </a:cubicBezTo>
                  <a:cubicBezTo>
                    <a:pt x="1747" y="81"/>
                    <a:pt x="1747" y="80"/>
                    <a:pt x="1747" y="80"/>
                  </a:cubicBezTo>
                  <a:cubicBezTo>
                    <a:pt x="1751" y="80"/>
                    <a:pt x="1752" y="81"/>
                    <a:pt x="1754" y="80"/>
                  </a:cubicBezTo>
                  <a:cubicBezTo>
                    <a:pt x="1753" y="78"/>
                    <a:pt x="1747" y="78"/>
                    <a:pt x="1747" y="74"/>
                  </a:cubicBezTo>
                  <a:cubicBezTo>
                    <a:pt x="1756" y="76"/>
                    <a:pt x="1762" y="72"/>
                    <a:pt x="1765" y="75"/>
                  </a:cubicBezTo>
                  <a:cubicBezTo>
                    <a:pt x="1753" y="75"/>
                    <a:pt x="1761" y="81"/>
                    <a:pt x="1768" y="78"/>
                  </a:cubicBezTo>
                  <a:cubicBezTo>
                    <a:pt x="1762" y="76"/>
                    <a:pt x="1795" y="80"/>
                    <a:pt x="1805" y="82"/>
                  </a:cubicBezTo>
                  <a:cubicBezTo>
                    <a:pt x="1811" y="79"/>
                    <a:pt x="1794" y="81"/>
                    <a:pt x="1795" y="79"/>
                  </a:cubicBezTo>
                  <a:cubicBezTo>
                    <a:pt x="1815" y="80"/>
                    <a:pt x="1814" y="79"/>
                    <a:pt x="1815" y="83"/>
                  </a:cubicBezTo>
                  <a:cubicBezTo>
                    <a:pt x="1826" y="83"/>
                    <a:pt x="1830" y="81"/>
                    <a:pt x="1842" y="84"/>
                  </a:cubicBezTo>
                  <a:cubicBezTo>
                    <a:pt x="1849" y="83"/>
                    <a:pt x="1838" y="81"/>
                    <a:pt x="1845" y="81"/>
                  </a:cubicBezTo>
                  <a:cubicBezTo>
                    <a:pt x="1849" y="83"/>
                    <a:pt x="1851" y="86"/>
                    <a:pt x="1858" y="87"/>
                  </a:cubicBezTo>
                  <a:cubicBezTo>
                    <a:pt x="1875" y="80"/>
                    <a:pt x="1912" y="97"/>
                    <a:pt x="1931" y="90"/>
                  </a:cubicBezTo>
                  <a:cubicBezTo>
                    <a:pt x="1924" y="91"/>
                    <a:pt x="1933" y="94"/>
                    <a:pt x="1942" y="96"/>
                  </a:cubicBezTo>
                  <a:cubicBezTo>
                    <a:pt x="1943" y="95"/>
                    <a:pt x="1942" y="93"/>
                    <a:pt x="1946" y="93"/>
                  </a:cubicBezTo>
                  <a:cubicBezTo>
                    <a:pt x="1945" y="95"/>
                    <a:pt x="1948" y="97"/>
                    <a:pt x="1954" y="98"/>
                  </a:cubicBezTo>
                  <a:cubicBezTo>
                    <a:pt x="1954" y="97"/>
                    <a:pt x="1954" y="95"/>
                    <a:pt x="1957" y="95"/>
                  </a:cubicBezTo>
                  <a:cubicBezTo>
                    <a:pt x="1959" y="99"/>
                    <a:pt x="1967" y="97"/>
                    <a:pt x="1971" y="100"/>
                  </a:cubicBezTo>
                  <a:cubicBezTo>
                    <a:pt x="1973" y="97"/>
                    <a:pt x="1961" y="96"/>
                    <a:pt x="1960" y="94"/>
                  </a:cubicBezTo>
                  <a:cubicBezTo>
                    <a:pt x="1975" y="94"/>
                    <a:pt x="1977" y="98"/>
                    <a:pt x="1988" y="99"/>
                  </a:cubicBezTo>
                  <a:cubicBezTo>
                    <a:pt x="1982" y="97"/>
                    <a:pt x="1993" y="96"/>
                    <a:pt x="1994" y="96"/>
                  </a:cubicBezTo>
                  <a:cubicBezTo>
                    <a:pt x="1991" y="99"/>
                    <a:pt x="1999" y="102"/>
                    <a:pt x="1993" y="103"/>
                  </a:cubicBezTo>
                  <a:cubicBezTo>
                    <a:pt x="1997" y="104"/>
                    <a:pt x="2003" y="107"/>
                    <a:pt x="2004" y="105"/>
                  </a:cubicBezTo>
                  <a:cubicBezTo>
                    <a:pt x="2002" y="105"/>
                    <a:pt x="1998" y="103"/>
                    <a:pt x="1998" y="102"/>
                  </a:cubicBezTo>
                  <a:cubicBezTo>
                    <a:pt x="2003" y="104"/>
                    <a:pt x="2010" y="102"/>
                    <a:pt x="2012" y="106"/>
                  </a:cubicBezTo>
                  <a:cubicBezTo>
                    <a:pt x="2008" y="106"/>
                    <a:pt x="2006" y="106"/>
                    <a:pt x="2006" y="108"/>
                  </a:cubicBezTo>
                  <a:cubicBezTo>
                    <a:pt x="2007" y="110"/>
                    <a:pt x="2008" y="111"/>
                    <a:pt x="2010" y="112"/>
                  </a:cubicBezTo>
                  <a:cubicBezTo>
                    <a:pt x="2005" y="102"/>
                    <a:pt x="2025" y="111"/>
                    <a:pt x="2026" y="114"/>
                  </a:cubicBezTo>
                  <a:cubicBezTo>
                    <a:pt x="2029" y="109"/>
                    <a:pt x="2031" y="110"/>
                    <a:pt x="2030" y="107"/>
                  </a:cubicBezTo>
                  <a:cubicBezTo>
                    <a:pt x="2040" y="109"/>
                    <a:pt x="2037" y="112"/>
                    <a:pt x="2042" y="115"/>
                  </a:cubicBezTo>
                  <a:cubicBezTo>
                    <a:pt x="2042" y="111"/>
                    <a:pt x="2041" y="107"/>
                    <a:pt x="2049" y="108"/>
                  </a:cubicBezTo>
                  <a:cubicBezTo>
                    <a:pt x="2046" y="111"/>
                    <a:pt x="2056" y="113"/>
                    <a:pt x="2052" y="117"/>
                  </a:cubicBezTo>
                  <a:cubicBezTo>
                    <a:pt x="2072" y="125"/>
                    <a:pt x="2077" y="121"/>
                    <a:pt x="2089" y="126"/>
                  </a:cubicBezTo>
                  <a:cubicBezTo>
                    <a:pt x="2089" y="127"/>
                    <a:pt x="2085" y="126"/>
                    <a:pt x="2088" y="128"/>
                  </a:cubicBezTo>
                  <a:cubicBezTo>
                    <a:pt x="2094" y="128"/>
                    <a:pt x="2099" y="129"/>
                    <a:pt x="2103" y="128"/>
                  </a:cubicBezTo>
                  <a:cubicBezTo>
                    <a:pt x="2105" y="131"/>
                    <a:pt x="2101" y="131"/>
                    <a:pt x="2104" y="133"/>
                  </a:cubicBezTo>
                  <a:cubicBezTo>
                    <a:pt x="2113" y="132"/>
                    <a:pt x="2112" y="128"/>
                    <a:pt x="2120" y="128"/>
                  </a:cubicBezTo>
                  <a:cubicBezTo>
                    <a:pt x="2128" y="134"/>
                    <a:pt x="2126" y="131"/>
                    <a:pt x="2130" y="136"/>
                  </a:cubicBezTo>
                  <a:cubicBezTo>
                    <a:pt x="2127" y="135"/>
                    <a:pt x="2124" y="136"/>
                    <a:pt x="2127" y="137"/>
                  </a:cubicBezTo>
                  <a:cubicBezTo>
                    <a:pt x="2133" y="136"/>
                    <a:pt x="2136" y="134"/>
                    <a:pt x="2138" y="134"/>
                  </a:cubicBezTo>
                  <a:cubicBezTo>
                    <a:pt x="2134" y="132"/>
                    <a:pt x="2131" y="131"/>
                    <a:pt x="2129" y="131"/>
                  </a:cubicBezTo>
                  <a:cubicBezTo>
                    <a:pt x="2128" y="129"/>
                    <a:pt x="2123" y="127"/>
                    <a:pt x="2128" y="127"/>
                  </a:cubicBezTo>
                  <a:cubicBezTo>
                    <a:pt x="2122" y="125"/>
                    <a:pt x="2116" y="123"/>
                    <a:pt x="2108" y="120"/>
                  </a:cubicBezTo>
                  <a:cubicBezTo>
                    <a:pt x="2112" y="117"/>
                    <a:pt x="2101" y="116"/>
                    <a:pt x="2105" y="114"/>
                  </a:cubicBezTo>
                  <a:cubicBezTo>
                    <a:pt x="2114" y="118"/>
                    <a:pt x="2117" y="116"/>
                    <a:pt x="2125" y="120"/>
                  </a:cubicBezTo>
                  <a:cubicBezTo>
                    <a:pt x="2122" y="123"/>
                    <a:pt x="2132" y="125"/>
                    <a:pt x="2134" y="125"/>
                  </a:cubicBezTo>
                  <a:cubicBezTo>
                    <a:pt x="2133" y="127"/>
                    <a:pt x="2139" y="129"/>
                    <a:pt x="2137" y="131"/>
                  </a:cubicBezTo>
                  <a:cubicBezTo>
                    <a:pt x="2143" y="134"/>
                    <a:pt x="2144" y="131"/>
                    <a:pt x="2150" y="135"/>
                  </a:cubicBezTo>
                  <a:cubicBezTo>
                    <a:pt x="2150" y="134"/>
                    <a:pt x="2150" y="132"/>
                    <a:pt x="2153" y="132"/>
                  </a:cubicBezTo>
                  <a:cubicBezTo>
                    <a:pt x="2154" y="137"/>
                    <a:pt x="2157" y="133"/>
                    <a:pt x="2159" y="134"/>
                  </a:cubicBezTo>
                  <a:cubicBezTo>
                    <a:pt x="2157" y="137"/>
                    <a:pt x="2166" y="139"/>
                    <a:pt x="2166" y="141"/>
                  </a:cubicBezTo>
                  <a:cubicBezTo>
                    <a:pt x="2164" y="140"/>
                    <a:pt x="2160" y="139"/>
                    <a:pt x="2159" y="140"/>
                  </a:cubicBezTo>
                  <a:cubicBezTo>
                    <a:pt x="2170" y="144"/>
                    <a:pt x="2160" y="144"/>
                    <a:pt x="2157" y="146"/>
                  </a:cubicBezTo>
                  <a:cubicBezTo>
                    <a:pt x="2158" y="144"/>
                    <a:pt x="2156" y="138"/>
                    <a:pt x="2155" y="140"/>
                  </a:cubicBezTo>
                  <a:cubicBezTo>
                    <a:pt x="2162" y="147"/>
                    <a:pt x="2141" y="140"/>
                    <a:pt x="2149" y="143"/>
                  </a:cubicBezTo>
                  <a:cubicBezTo>
                    <a:pt x="2156" y="145"/>
                    <a:pt x="2154" y="147"/>
                    <a:pt x="2161" y="149"/>
                  </a:cubicBezTo>
                  <a:cubicBezTo>
                    <a:pt x="2170" y="147"/>
                    <a:pt x="2163" y="139"/>
                    <a:pt x="2172" y="138"/>
                  </a:cubicBezTo>
                  <a:cubicBezTo>
                    <a:pt x="2176" y="143"/>
                    <a:pt x="2179" y="144"/>
                    <a:pt x="2178" y="147"/>
                  </a:cubicBezTo>
                  <a:cubicBezTo>
                    <a:pt x="2179" y="146"/>
                    <a:pt x="2181" y="146"/>
                    <a:pt x="2183" y="146"/>
                  </a:cubicBezTo>
                  <a:cubicBezTo>
                    <a:pt x="2184" y="149"/>
                    <a:pt x="2176" y="147"/>
                    <a:pt x="2181" y="150"/>
                  </a:cubicBezTo>
                  <a:cubicBezTo>
                    <a:pt x="2185" y="150"/>
                    <a:pt x="2183" y="145"/>
                    <a:pt x="2189" y="149"/>
                  </a:cubicBezTo>
                  <a:cubicBezTo>
                    <a:pt x="2190" y="152"/>
                    <a:pt x="2180" y="148"/>
                    <a:pt x="2185" y="152"/>
                  </a:cubicBezTo>
                  <a:cubicBezTo>
                    <a:pt x="2193" y="150"/>
                    <a:pt x="2183" y="152"/>
                    <a:pt x="2190" y="156"/>
                  </a:cubicBezTo>
                  <a:cubicBezTo>
                    <a:pt x="2191" y="156"/>
                    <a:pt x="2192" y="156"/>
                    <a:pt x="2194" y="157"/>
                  </a:cubicBezTo>
                  <a:cubicBezTo>
                    <a:pt x="2195" y="156"/>
                    <a:pt x="2195" y="153"/>
                    <a:pt x="2198" y="154"/>
                  </a:cubicBezTo>
                  <a:cubicBezTo>
                    <a:pt x="2197" y="159"/>
                    <a:pt x="2201" y="153"/>
                    <a:pt x="2207" y="156"/>
                  </a:cubicBezTo>
                  <a:cubicBezTo>
                    <a:pt x="2208" y="161"/>
                    <a:pt x="2200" y="156"/>
                    <a:pt x="2200" y="159"/>
                  </a:cubicBezTo>
                  <a:cubicBezTo>
                    <a:pt x="2208" y="159"/>
                    <a:pt x="2209" y="165"/>
                    <a:pt x="2212" y="166"/>
                  </a:cubicBezTo>
                  <a:cubicBezTo>
                    <a:pt x="2209" y="160"/>
                    <a:pt x="2220" y="167"/>
                    <a:pt x="2221" y="164"/>
                  </a:cubicBezTo>
                  <a:cubicBezTo>
                    <a:pt x="2218" y="167"/>
                    <a:pt x="2222" y="167"/>
                    <a:pt x="2226" y="173"/>
                  </a:cubicBezTo>
                  <a:cubicBezTo>
                    <a:pt x="2229" y="168"/>
                    <a:pt x="2234" y="175"/>
                    <a:pt x="2237" y="172"/>
                  </a:cubicBezTo>
                  <a:cubicBezTo>
                    <a:pt x="2238" y="174"/>
                    <a:pt x="2239" y="175"/>
                    <a:pt x="2239" y="177"/>
                  </a:cubicBezTo>
                  <a:cubicBezTo>
                    <a:pt x="2237" y="176"/>
                    <a:pt x="2235" y="175"/>
                    <a:pt x="2234" y="177"/>
                  </a:cubicBezTo>
                  <a:cubicBezTo>
                    <a:pt x="2236" y="178"/>
                    <a:pt x="2238" y="179"/>
                    <a:pt x="2240" y="181"/>
                  </a:cubicBezTo>
                  <a:cubicBezTo>
                    <a:pt x="2244" y="179"/>
                    <a:pt x="2240" y="170"/>
                    <a:pt x="2250" y="176"/>
                  </a:cubicBezTo>
                  <a:cubicBezTo>
                    <a:pt x="2247" y="179"/>
                    <a:pt x="2251" y="183"/>
                    <a:pt x="2253" y="186"/>
                  </a:cubicBezTo>
                  <a:cubicBezTo>
                    <a:pt x="2251" y="189"/>
                    <a:pt x="2249" y="184"/>
                    <a:pt x="2248" y="186"/>
                  </a:cubicBezTo>
                  <a:cubicBezTo>
                    <a:pt x="2250" y="190"/>
                    <a:pt x="2255" y="189"/>
                    <a:pt x="2258" y="189"/>
                  </a:cubicBezTo>
                  <a:cubicBezTo>
                    <a:pt x="2263" y="194"/>
                    <a:pt x="2272" y="197"/>
                    <a:pt x="2279" y="204"/>
                  </a:cubicBezTo>
                  <a:cubicBezTo>
                    <a:pt x="2282" y="203"/>
                    <a:pt x="2273" y="197"/>
                    <a:pt x="2280" y="200"/>
                  </a:cubicBezTo>
                  <a:cubicBezTo>
                    <a:pt x="2282" y="201"/>
                    <a:pt x="2279" y="203"/>
                    <a:pt x="2283" y="204"/>
                  </a:cubicBezTo>
                  <a:cubicBezTo>
                    <a:pt x="2288" y="190"/>
                    <a:pt x="2305" y="216"/>
                    <a:pt x="2310" y="212"/>
                  </a:cubicBezTo>
                  <a:cubicBezTo>
                    <a:pt x="2309" y="215"/>
                    <a:pt x="2316" y="220"/>
                    <a:pt x="2313" y="222"/>
                  </a:cubicBezTo>
                  <a:cubicBezTo>
                    <a:pt x="2311" y="216"/>
                    <a:pt x="2305" y="217"/>
                    <a:pt x="2302" y="217"/>
                  </a:cubicBezTo>
                  <a:cubicBezTo>
                    <a:pt x="2299" y="213"/>
                    <a:pt x="2308" y="217"/>
                    <a:pt x="2305" y="214"/>
                  </a:cubicBezTo>
                  <a:cubicBezTo>
                    <a:pt x="2303" y="215"/>
                    <a:pt x="2299" y="210"/>
                    <a:pt x="2297" y="213"/>
                  </a:cubicBezTo>
                  <a:cubicBezTo>
                    <a:pt x="2303" y="217"/>
                    <a:pt x="2293" y="213"/>
                    <a:pt x="2295" y="220"/>
                  </a:cubicBezTo>
                  <a:cubicBezTo>
                    <a:pt x="2301" y="223"/>
                    <a:pt x="2309" y="233"/>
                    <a:pt x="2309" y="228"/>
                  </a:cubicBezTo>
                  <a:cubicBezTo>
                    <a:pt x="2308" y="229"/>
                    <a:pt x="2306" y="228"/>
                    <a:pt x="2306" y="227"/>
                  </a:cubicBezTo>
                  <a:cubicBezTo>
                    <a:pt x="2313" y="229"/>
                    <a:pt x="2315" y="234"/>
                    <a:pt x="2315" y="238"/>
                  </a:cubicBezTo>
                  <a:cubicBezTo>
                    <a:pt x="2319" y="238"/>
                    <a:pt x="2326" y="249"/>
                    <a:pt x="2325" y="246"/>
                  </a:cubicBezTo>
                  <a:cubicBezTo>
                    <a:pt x="2327" y="244"/>
                    <a:pt x="2319" y="242"/>
                    <a:pt x="2321" y="240"/>
                  </a:cubicBezTo>
                  <a:cubicBezTo>
                    <a:pt x="2332" y="247"/>
                    <a:pt x="2330" y="249"/>
                    <a:pt x="2338" y="252"/>
                  </a:cubicBezTo>
                  <a:cubicBezTo>
                    <a:pt x="2333" y="254"/>
                    <a:pt x="2340" y="263"/>
                    <a:pt x="2340" y="261"/>
                  </a:cubicBezTo>
                  <a:cubicBezTo>
                    <a:pt x="2343" y="259"/>
                    <a:pt x="2346" y="259"/>
                    <a:pt x="2347" y="264"/>
                  </a:cubicBezTo>
                  <a:cubicBezTo>
                    <a:pt x="2349" y="261"/>
                    <a:pt x="2351" y="262"/>
                    <a:pt x="2353" y="263"/>
                  </a:cubicBezTo>
                  <a:cubicBezTo>
                    <a:pt x="2352" y="266"/>
                    <a:pt x="2350" y="264"/>
                    <a:pt x="2349" y="266"/>
                  </a:cubicBezTo>
                  <a:cubicBezTo>
                    <a:pt x="2350" y="267"/>
                    <a:pt x="2352" y="269"/>
                    <a:pt x="2354" y="270"/>
                  </a:cubicBezTo>
                  <a:cubicBezTo>
                    <a:pt x="2355" y="270"/>
                    <a:pt x="2356" y="268"/>
                    <a:pt x="2357" y="269"/>
                  </a:cubicBezTo>
                  <a:cubicBezTo>
                    <a:pt x="2357" y="272"/>
                    <a:pt x="2361" y="281"/>
                    <a:pt x="2362" y="279"/>
                  </a:cubicBezTo>
                  <a:cubicBezTo>
                    <a:pt x="2362" y="273"/>
                    <a:pt x="2368" y="281"/>
                    <a:pt x="2366" y="274"/>
                  </a:cubicBezTo>
                  <a:cubicBezTo>
                    <a:pt x="2367" y="275"/>
                    <a:pt x="2368" y="274"/>
                    <a:pt x="2370" y="277"/>
                  </a:cubicBezTo>
                  <a:cubicBezTo>
                    <a:pt x="2369" y="278"/>
                    <a:pt x="2368" y="279"/>
                    <a:pt x="2367" y="280"/>
                  </a:cubicBezTo>
                  <a:cubicBezTo>
                    <a:pt x="2370" y="283"/>
                    <a:pt x="2372" y="278"/>
                    <a:pt x="2375" y="280"/>
                  </a:cubicBezTo>
                  <a:cubicBezTo>
                    <a:pt x="2374" y="282"/>
                    <a:pt x="2375" y="283"/>
                    <a:pt x="2374" y="284"/>
                  </a:cubicBezTo>
                  <a:cubicBezTo>
                    <a:pt x="2373" y="283"/>
                    <a:pt x="2374" y="282"/>
                    <a:pt x="2372" y="281"/>
                  </a:cubicBezTo>
                  <a:cubicBezTo>
                    <a:pt x="2370" y="286"/>
                    <a:pt x="2368" y="280"/>
                    <a:pt x="2365" y="283"/>
                  </a:cubicBezTo>
                  <a:cubicBezTo>
                    <a:pt x="2368" y="286"/>
                    <a:pt x="2370" y="284"/>
                    <a:pt x="2373" y="284"/>
                  </a:cubicBezTo>
                  <a:cubicBezTo>
                    <a:pt x="2375" y="290"/>
                    <a:pt x="2374" y="287"/>
                    <a:pt x="2378" y="290"/>
                  </a:cubicBezTo>
                  <a:cubicBezTo>
                    <a:pt x="2377" y="291"/>
                    <a:pt x="2376" y="290"/>
                    <a:pt x="2375" y="292"/>
                  </a:cubicBezTo>
                  <a:cubicBezTo>
                    <a:pt x="2380" y="297"/>
                    <a:pt x="2385" y="291"/>
                    <a:pt x="2386" y="297"/>
                  </a:cubicBezTo>
                  <a:cubicBezTo>
                    <a:pt x="2385" y="296"/>
                    <a:pt x="2385" y="290"/>
                    <a:pt x="2387" y="292"/>
                  </a:cubicBezTo>
                  <a:cubicBezTo>
                    <a:pt x="2388" y="296"/>
                    <a:pt x="2386" y="299"/>
                    <a:pt x="2388" y="302"/>
                  </a:cubicBezTo>
                  <a:cubicBezTo>
                    <a:pt x="2389" y="301"/>
                    <a:pt x="2390" y="300"/>
                    <a:pt x="2391" y="301"/>
                  </a:cubicBezTo>
                  <a:cubicBezTo>
                    <a:pt x="2391" y="303"/>
                    <a:pt x="2389" y="305"/>
                    <a:pt x="2389" y="307"/>
                  </a:cubicBezTo>
                  <a:cubicBezTo>
                    <a:pt x="2390" y="306"/>
                    <a:pt x="2391" y="308"/>
                    <a:pt x="2391" y="309"/>
                  </a:cubicBezTo>
                  <a:cubicBezTo>
                    <a:pt x="2394" y="308"/>
                    <a:pt x="2393" y="307"/>
                    <a:pt x="2395" y="307"/>
                  </a:cubicBezTo>
                  <a:cubicBezTo>
                    <a:pt x="2397" y="310"/>
                    <a:pt x="2392" y="316"/>
                    <a:pt x="2394" y="318"/>
                  </a:cubicBezTo>
                  <a:cubicBezTo>
                    <a:pt x="2397" y="315"/>
                    <a:pt x="2398" y="318"/>
                    <a:pt x="2399" y="320"/>
                  </a:cubicBezTo>
                  <a:cubicBezTo>
                    <a:pt x="2402" y="318"/>
                    <a:pt x="2404" y="322"/>
                    <a:pt x="2407" y="324"/>
                  </a:cubicBezTo>
                  <a:cubicBezTo>
                    <a:pt x="2404" y="326"/>
                    <a:pt x="2407" y="328"/>
                    <a:pt x="2404" y="329"/>
                  </a:cubicBezTo>
                  <a:cubicBezTo>
                    <a:pt x="2403" y="328"/>
                    <a:pt x="2402" y="327"/>
                    <a:pt x="2400" y="328"/>
                  </a:cubicBezTo>
                  <a:cubicBezTo>
                    <a:pt x="2402" y="331"/>
                    <a:pt x="2408" y="328"/>
                    <a:pt x="2405" y="334"/>
                  </a:cubicBezTo>
                  <a:cubicBezTo>
                    <a:pt x="2408" y="334"/>
                    <a:pt x="2410" y="334"/>
                    <a:pt x="2412" y="335"/>
                  </a:cubicBezTo>
                  <a:cubicBezTo>
                    <a:pt x="2411" y="336"/>
                    <a:pt x="2407" y="334"/>
                    <a:pt x="2408" y="336"/>
                  </a:cubicBezTo>
                  <a:cubicBezTo>
                    <a:pt x="2409" y="336"/>
                    <a:pt x="2409" y="337"/>
                    <a:pt x="2409" y="337"/>
                  </a:cubicBezTo>
                  <a:cubicBezTo>
                    <a:pt x="2412" y="335"/>
                    <a:pt x="2413" y="336"/>
                    <a:pt x="2415" y="336"/>
                  </a:cubicBezTo>
                  <a:cubicBezTo>
                    <a:pt x="2414" y="339"/>
                    <a:pt x="2420" y="340"/>
                    <a:pt x="2416" y="341"/>
                  </a:cubicBezTo>
                  <a:cubicBezTo>
                    <a:pt x="2416" y="343"/>
                    <a:pt x="2420" y="339"/>
                    <a:pt x="2422" y="340"/>
                  </a:cubicBezTo>
                  <a:cubicBezTo>
                    <a:pt x="2417" y="342"/>
                    <a:pt x="2419" y="345"/>
                    <a:pt x="2416" y="345"/>
                  </a:cubicBezTo>
                  <a:cubicBezTo>
                    <a:pt x="2416" y="348"/>
                    <a:pt x="2421" y="345"/>
                    <a:pt x="2422" y="343"/>
                  </a:cubicBezTo>
                  <a:cubicBezTo>
                    <a:pt x="2424" y="345"/>
                    <a:pt x="2422" y="346"/>
                    <a:pt x="2424" y="347"/>
                  </a:cubicBezTo>
                  <a:cubicBezTo>
                    <a:pt x="2421" y="347"/>
                    <a:pt x="2421" y="352"/>
                    <a:pt x="2421" y="349"/>
                  </a:cubicBezTo>
                  <a:cubicBezTo>
                    <a:pt x="2424" y="347"/>
                    <a:pt x="2424" y="350"/>
                    <a:pt x="2426" y="350"/>
                  </a:cubicBezTo>
                  <a:cubicBezTo>
                    <a:pt x="2423" y="350"/>
                    <a:pt x="2424" y="351"/>
                    <a:pt x="2421" y="350"/>
                  </a:cubicBezTo>
                  <a:cubicBezTo>
                    <a:pt x="2421" y="353"/>
                    <a:pt x="2422" y="356"/>
                    <a:pt x="2426" y="355"/>
                  </a:cubicBezTo>
                  <a:cubicBezTo>
                    <a:pt x="2425" y="358"/>
                    <a:pt x="2425" y="360"/>
                    <a:pt x="2428" y="358"/>
                  </a:cubicBezTo>
                  <a:cubicBezTo>
                    <a:pt x="2428" y="360"/>
                    <a:pt x="2428" y="359"/>
                    <a:pt x="2429" y="360"/>
                  </a:cubicBezTo>
                  <a:cubicBezTo>
                    <a:pt x="2428" y="361"/>
                    <a:pt x="2428" y="360"/>
                    <a:pt x="2427" y="360"/>
                  </a:cubicBezTo>
                  <a:cubicBezTo>
                    <a:pt x="2428" y="363"/>
                    <a:pt x="2429" y="361"/>
                    <a:pt x="2430" y="364"/>
                  </a:cubicBezTo>
                  <a:cubicBezTo>
                    <a:pt x="2434" y="362"/>
                    <a:pt x="2435" y="364"/>
                    <a:pt x="2437" y="364"/>
                  </a:cubicBezTo>
                  <a:cubicBezTo>
                    <a:pt x="2436" y="363"/>
                    <a:pt x="2435" y="362"/>
                    <a:pt x="2434" y="361"/>
                  </a:cubicBezTo>
                  <a:cubicBezTo>
                    <a:pt x="2436" y="361"/>
                    <a:pt x="2437" y="361"/>
                    <a:pt x="2437" y="360"/>
                  </a:cubicBezTo>
                  <a:cubicBezTo>
                    <a:pt x="2436" y="361"/>
                    <a:pt x="2435" y="360"/>
                    <a:pt x="2435" y="360"/>
                  </a:cubicBezTo>
                  <a:cubicBezTo>
                    <a:pt x="2438" y="361"/>
                    <a:pt x="2439" y="356"/>
                    <a:pt x="2436" y="358"/>
                  </a:cubicBezTo>
                  <a:cubicBezTo>
                    <a:pt x="2437" y="358"/>
                    <a:pt x="2437" y="358"/>
                    <a:pt x="2437" y="358"/>
                  </a:cubicBezTo>
                  <a:cubicBezTo>
                    <a:pt x="2434" y="359"/>
                    <a:pt x="2435" y="359"/>
                    <a:pt x="2432" y="360"/>
                  </a:cubicBezTo>
                  <a:cubicBezTo>
                    <a:pt x="2433" y="359"/>
                    <a:pt x="2429" y="360"/>
                    <a:pt x="2432" y="358"/>
                  </a:cubicBezTo>
                  <a:cubicBezTo>
                    <a:pt x="2433" y="358"/>
                    <a:pt x="2433" y="359"/>
                    <a:pt x="2434" y="359"/>
                  </a:cubicBezTo>
                  <a:cubicBezTo>
                    <a:pt x="2435" y="355"/>
                    <a:pt x="2430" y="360"/>
                    <a:pt x="2430" y="357"/>
                  </a:cubicBezTo>
                  <a:cubicBezTo>
                    <a:pt x="2433" y="355"/>
                    <a:pt x="2434" y="356"/>
                    <a:pt x="2436" y="356"/>
                  </a:cubicBezTo>
                  <a:cubicBezTo>
                    <a:pt x="2436" y="354"/>
                    <a:pt x="2435" y="351"/>
                    <a:pt x="2433" y="353"/>
                  </a:cubicBezTo>
                  <a:cubicBezTo>
                    <a:pt x="2433" y="350"/>
                    <a:pt x="2435" y="352"/>
                    <a:pt x="2436" y="349"/>
                  </a:cubicBezTo>
                  <a:cubicBezTo>
                    <a:pt x="2434" y="349"/>
                    <a:pt x="2432" y="350"/>
                    <a:pt x="2431" y="349"/>
                  </a:cubicBezTo>
                  <a:cubicBezTo>
                    <a:pt x="2432" y="347"/>
                    <a:pt x="2434" y="349"/>
                    <a:pt x="2434" y="347"/>
                  </a:cubicBezTo>
                  <a:cubicBezTo>
                    <a:pt x="2431" y="346"/>
                    <a:pt x="2430" y="350"/>
                    <a:pt x="2428" y="348"/>
                  </a:cubicBezTo>
                  <a:cubicBezTo>
                    <a:pt x="2433" y="346"/>
                    <a:pt x="2427" y="346"/>
                    <a:pt x="2429" y="345"/>
                  </a:cubicBezTo>
                  <a:cubicBezTo>
                    <a:pt x="2430" y="347"/>
                    <a:pt x="2434" y="345"/>
                    <a:pt x="2431" y="345"/>
                  </a:cubicBezTo>
                  <a:cubicBezTo>
                    <a:pt x="2425" y="344"/>
                    <a:pt x="2434" y="336"/>
                    <a:pt x="2426" y="337"/>
                  </a:cubicBezTo>
                  <a:cubicBezTo>
                    <a:pt x="2427" y="337"/>
                    <a:pt x="2427" y="336"/>
                    <a:pt x="2427" y="335"/>
                  </a:cubicBezTo>
                  <a:cubicBezTo>
                    <a:pt x="2431" y="337"/>
                    <a:pt x="2433" y="340"/>
                    <a:pt x="2438" y="338"/>
                  </a:cubicBezTo>
                  <a:cubicBezTo>
                    <a:pt x="2438" y="341"/>
                    <a:pt x="2435" y="342"/>
                    <a:pt x="2434" y="343"/>
                  </a:cubicBezTo>
                  <a:cubicBezTo>
                    <a:pt x="2439" y="343"/>
                    <a:pt x="2439" y="343"/>
                    <a:pt x="2443" y="339"/>
                  </a:cubicBezTo>
                  <a:cubicBezTo>
                    <a:pt x="2442" y="335"/>
                    <a:pt x="2438" y="334"/>
                    <a:pt x="2436" y="331"/>
                  </a:cubicBezTo>
                  <a:cubicBezTo>
                    <a:pt x="2437" y="329"/>
                    <a:pt x="2437" y="331"/>
                    <a:pt x="2439" y="330"/>
                  </a:cubicBezTo>
                  <a:cubicBezTo>
                    <a:pt x="2431" y="324"/>
                    <a:pt x="2443" y="325"/>
                    <a:pt x="2440" y="323"/>
                  </a:cubicBezTo>
                  <a:cubicBezTo>
                    <a:pt x="2439" y="324"/>
                    <a:pt x="2438" y="324"/>
                    <a:pt x="2437" y="323"/>
                  </a:cubicBezTo>
                  <a:cubicBezTo>
                    <a:pt x="2438" y="322"/>
                    <a:pt x="2437" y="321"/>
                    <a:pt x="2437" y="320"/>
                  </a:cubicBezTo>
                  <a:cubicBezTo>
                    <a:pt x="2438" y="321"/>
                    <a:pt x="2439" y="321"/>
                    <a:pt x="2440" y="320"/>
                  </a:cubicBezTo>
                  <a:cubicBezTo>
                    <a:pt x="2439" y="317"/>
                    <a:pt x="2437" y="320"/>
                    <a:pt x="2435" y="321"/>
                  </a:cubicBezTo>
                  <a:cubicBezTo>
                    <a:pt x="2437" y="322"/>
                    <a:pt x="2437" y="324"/>
                    <a:pt x="2435" y="325"/>
                  </a:cubicBezTo>
                  <a:cubicBezTo>
                    <a:pt x="2435" y="322"/>
                    <a:pt x="2432" y="322"/>
                    <a:pt x="2434" y="318"/>
                  </a:cubicBezTo>
                  <a:cubicBezTo>
                    <a:pt x="2428" y="319"/>
                    <a:pt x="2427" y="324"/>
                    <a:pt x="2423" y="325"/>
                  </a:cubicBezTo>
                  <a:cubicBezTo>
                    <a:pt x="2421" y="327"/>
                    <a:pt x="2429" y="320"/>
                    <a:pt x="2429" y="317"/>
                  </a:cubicBezTo>
                  <a:cubicBezTo>
                    <a:pt x="2427" y="313"/>
                    <a:pt x="2430" y="311"/>
                    <a:pt x="2428" y="309"/>
                  </a:cubicBezTo>
                  <a:cubicBezTo>
                    <a:pt x="2425" y="310"/>
                    <a:pt x="2428" y="312"/>
                    <a:pt x="2426" y="315"/>
                  </a:cubicBezTo>
                  <a:cubicBezTo>
                    <a:pt x="2426" y="313"/>
                    <a:pt x="2425" y="314"/>
                    <a:pt x="2424" y="314"/>
                  </a:cubicBezTo>
                  <a:cubicBezTo>
                    <a:pt x="2423" y="310"/>
                    <a:pt x="2426" y="309"/>
                    <a:pt x="2425" y="307"/>
                  </a:cubicBezTo>
                  <a:cubicBezTo>
                    <a:pt x="2422" y="308"/>
                    <a:pt x="2423" y="306"/>
                    <a:pt x="2424" y="305"/>
                  </a:cubicBezTo>
                  <a:cubicBezTo>
                    <a:pt x="2421" y="304"/>
                    <a:pt x="2422" y="307"/>
                    <a:pt x="2420" y="306"/>
                  </a:cubicBezTo>
                  <a:cubicBezTo>
                    <a:pt x="2418" y="304"/>
                    <a:pt x="2421" y="300"/>
                    <a:pt x="2420" y="300"/>
                  </a:cubicBezTo>
                  <a:cubicBezTo>
                    <a:pt x="2419" y="300"/>
                    <a:pt x="2418" y="302"/>
                    <a:pt x="2417" y="301"/>
                  </a:cubicBezTo>
                  <a:cubicBezTo>
                    <a:pt x="2417" y="297"/>
                    <a:pt x="2416" y="296"/>
                    <a:pt x="2420" y="298"/>
                  </a:cubicBezTo>
                  <a:cubicBezTo>
                    <a:pt x="2418" y="296"/>
                    <a:pt x="2418" y="293"/>
                    <a:pt x="2421" y="291"/>
                  </a:cubicBezTo>
                  <a:cubicBezTo>
                    <a:pt x="2424" y="296"/>
                    <a:pt x="2424" y="297"/>
                    <a:pt x="2429" y="296"/>
                  </a:cubicBezTo>
                  <a:cubicBezTo>
                    <a:pt x="2427" y="299"/>
                    <a:pt x="2430" y="299"/>
                    <a:pt x="2432" y="300"/>
                  </a:cubicBezTo>
                  <a:cubicBezTo>
                    <a:pt x="2427" y="302"/>
                    <a:pt x="2433" y="302"/>
                    <a:pt x="2431" y="304"/>
                  </a:cubicBezTo>
                  <a:cubicBezTo>
                    <a:pt x="2430" y="303"/>
                    <a:pt x="2429" y="303"/>
                    <a:pt x="2427" y="303"/>
                  </a:cubicBezTo>
                  <a:cubicBezTo>
                    <a:pt x="2431" y="307"/>
                    <a:pt x="2431" y="306"/>
                    <a:pt x="2429" y="312"/>
                  </a:cubicBezTo>
                  <a:cubicBezTo>
                    <a:pt x="2430" y="312"/>
                    <a:pt x="2431" y="312"/>
                    <a:pt x="2432" y="311"/>
                  </a:cubicBezTo>
                  <a:cubicBezTo>
                    <a:pt x="2433" y="310"/>
                    <a:pt x="2430" y="307"/>
                    <a:pt x="2432" y="306"/>
                  </a:cubicBezTo>
                  <a:cubicBezTo>
                    <a:pt x="2437" y="306"/>
                    <a:pt x="2433" y="310"/>
                    <a:pt x="2438" y="310"/>
                  </a:cubicBezTo>
                  <a:cubicBezTo>
                    <a:pt x="2437" y="313"/>
                    <a:pt x="2433" y="310"/>
                    <a:pt x="2434" y="312"/>
                  </a:cubicBezTo>
                  <a:cubicBezTo>
                    <a:pt x="2437" y="312"/>
                    <a:pt x="2439" y="314"/>
                    <a:pt x="2441" y="314"/>
                  </a:cubicBezTo>
                  <a:cubicBezTo>
                    <a:pt x="2442" y="317"/>
                    <a:pt x="2441" y="318"/>
                    <a:pt x="2441" y="320"/>
                  </a:cubicBezTo>
                  <a:cubicBezTo>
                    <a:pt x="2442" y="320"/>
                    <a:pt x="2443" y="319"/>
                    <a:pt x="2444" y="320"/>
                  </a:cubicBezTo>
                  <a:cubicBezTo>
                    <a:pt x="2443" y="321"/>
                    <a:pt x="2441" y="320"/>
                    <a:pt x="2441" y="322"/>
                  </a:cubicBezTo>
                  <a:cubicBezTo>
                    <a:pt x="2447" y="324"/>
                    <a:pt x="2451" y="325"/>
                    <a:pt x="2452" y="330"/>
                  </a:cubicBezTo>
                  <a:cubicBezTo>
                    <a:pt x="2450" y="329"/>
                    <a:pt x="2445" y="328"/>
                    <a:pt x="2446" y="329"/>
                  </a:cubicBezTo>
                  <a:cubicBezTo>
                    <a:pt x="2449" y="330"/>
                    <a:pt x="2447" y="335"/>
                    <a:pt x="2450" y="335"/>
                  </a:cubicBezTo>
                  <a:cubicBezTo>
                    <a:pt x="2452" y="335"/>
                    <a:pt x="2448" y="334"/>
                    <a:pt x="2453" y="331"/>
                  </a:cubicBezTo>
                  <a:cubicBezTo>
                    <a:pt x="2454" y="332"/>
                    <a:pt x="2455" y="334"/>
                    <a:pt x="2456" y="335"/>
                  </a:cubicBezTo>
                  <a:cubicBezTo>
                    <a:pt x="2454" y="336"/>
                    <a:pt x="2456" y="337"/>
                    <a:pt x="2453" y="338"/>
                  </a:cubicBezTo>
                  <a:cubicBezTo>
                    <a:pt x="2452" y="337"/>
                    <a:pt x="2455" y="335"/>
                    <a:pt x="2454" y="335"/>
                  </a:cubicBezTo>
                  <a:cubicBezTo>
                    <a:pt x="2446" y="340"/>
                    <a:pt x="2459" y="339"/>
                    <a:pt x="2460" y="341"/>
                  </a:cubicBezTo>
                  <a:cubicBezTo>
                    <a:pt x="2460" y="343"/>
                    <a:pt x="2457" y="341"/>
                    <a:pt x="2457" y="343"/>
                  </a:cubicBezTo>
                  <a:cubicBezTo>
                    <a:pt x="2456" y="345"/>
                    <a:pt x="2463" y="343"/>
                    <a:pt x="2464" y="340"/>
                  </a:cubicBezTo>
                  <a:cubicBezTo>
                    <a:pt x="2462" y="340"/>
                    <a:pt x="2465" y="338"/>
                    <a:pt x="2462" y="339"/>
                  </a:cubicBezTo>
                  <a:cubicBezTo>
                    <a:pt x="2462" y="338"/>
                    <a:pt x="2461" y="337"/>
                    <a:pt x="2462" y="337"/>
                  </a:cubicBezTo>
                  <a:cubicBezTo>
                    <a:pt x="2463" y="338"/>
                    <a:pt x="2464" y="337"/>
                    <a:pt x="2465" y="337"/>
                  </a:cubicBezTo>
                  <a:cubicBezTo>
                    <a:pt x="2464" y="336"/>
                    <a:pt x="2470" y="333"/>
                    <a:pt x="2466" y="333"/>
                  </a:cubicBezTo>
                  <a:cubicBezTo>
                    <a:pt x="2466" y="334"/>
                    <a:pt x="2466" y="335"/>
                    <a:pt x="2465" y="336"/>
                  </a:cubicBezTo>
                  <a:cubicBezTo>
                    <a:pt x="2464" y="330"/>
                    <a:pt x="2461" y="330"/>
                    <a:pt x="2458" y="329"/>
                  </a:cubicBezTo>
                  <a:cubicBezTo>
                    <a:pt x="2461" y="329"/>
                    <a:pt x="2459" y="328"/>
                    <a:pt x="2462" y="327"/>
                  </a:cubicBezTo>
                  <a:cubicBezTo>
                    <a:pt x="2462" y="329"/>
                    <a:pt x="2466" y="331"/>
                    <a:pt x="2466" y="329"/>
                  </a:cubicBezTo>
                  <a:cubicBezTo>
                    <a:pt x="2461" y="329"/>
                    <a:pt x="2470" y="324"/>
                    <a:pt x="2465" y="324"/>
                  </a:cubicBezTo>
                  <a:cubicBezTo>
                    <a:pt x="2466" y="325"/>
                    <a:pt x="2464" y="326"/>
                    <a:pt x="2463" y="327"/>
                  </a:cubicBezTo>
                  <a:cubicBezTo>
                    <a:pt x="2462" y="326"/>
                    <a:pt x="2460" y="327"/>
                    <a:pt x="2459" y="326"/>
                  </a:cubicBezTo>
                  <a:cubicBezTo>
                    <a:pt x="2461" y="318"/>
                    <a:pt x="2451" y="319"/>
                    <a:pt x="2451" y="306"/>
                  </a:cubicBezTo>
                  <a:cubicBezTo>
                    <a:pt x="2449" y="303"/>
                    <a:pt x="2452" y="309"/>
                    <a:pt x="2449" y="311"/>
                  </a:cubicBezTo>
                  <a:cubicBezTo>
                    <a:pt x="2449" y="310"/>
                    <a:pt x="2448" y="310"/>
                    <a:pt x="2448" y="309"/>
                  </a:cubicBezTo>
                  <a:cubicBezTo>
                    <a:pt x="2451" y="307"/>
                    <a:pt x="2446" y="308"/>
                    <a:pt x="2449" y="305"/>
                  </a:cubicBezTo>
                  <a:cubicBezTo>
                    <a:pt x="2446" y="307"/>
                    <a:pt x="2446" y="302"/>
                    <a:pt x="2442" y="301"/>
                  </a:cubicBezTo>
                  <a:cubicBezTo>
                    <a:pt x="2443" y="300"/>
                    <a:pt x="2445" y="300"/>
                    <a:pt x="2444" y="299"/>
                  </a:cubicBezTo>
                  <a:cubicBezTo>
                    <a:pt x="2436" y="294"/>
                    <a:pt x="2432" y="279"/>
                    <a:pt x="2425" y="276"/>
                  </a:cubicBezTo>
                  <a:cubicBezTo>
                    <a:pt x="2427" y="273"/>
                    <a:pt x="2425" y="271"/>
                    <a:pt x="2426" y="270"/>
                  </a:cubicBezTo>
                  <a:cubicBezTo>
                    <a:pt x="2422" y="267"/>
                    <a:pt x="2422" y="270"/>
                    <a:pt x="2420" y="263"/>
                  </a:cubicBezTo>
                  <a:cubicBezTo>
                    <a:pt x="2418" y="260"/>
                    <a:pt x="2419" y="265"/>
                    <a:pt x="2419" y="266"/>
                  </a:cubicBezTo>
                  <a:cubicBezTo>
                    <a:pt x="2413" y="258"/>
                    <a:pt x="2405" y="253"/>
                    <a:pt x="2403" y="245"/>
                  </a:cubicBezTo>
                  <a:cubicBezTo>
                    <a:pt x="2402" y="242"/>
                    <a:pt x="2402" y="247"/>
                    <a:pt x="2396" y="243"/>
                  </a:cubicBezTo>
                  <a:cubicBezTo>
                    <a:pt x="2399" y="239"/>
                    <a:pt x="2387" y="236"/>
                    <a:pt x="2389" y="231"/>
                  </a:cubicBezTo>
                  <a:cubicBezTo>
                    <a:pt x="2387" y="227"/>
                    <a:pt x="2376" y="226"/>
                    <a:pt x="2382" y="225"/>
                  </a:cubicBezTo>
                  <a:cubicBezTo>
                    <a:pt x="2378" y="221"/>
                    <a:pt x="2378" y="227"/>
                    <a:pt x="2376" y="226"/>
                  </a:cubicBezTo>
                  <a:cubicBezTo>
                    <a:pt x="2373" y="222"/>
                    <a:pt x="2382" y="220"/>
                    <a:pt x="2379" y="216"/>
                  </a:cubicBezTo>
                  <a:cubicBezTo>
                    <a:pt x="2377" y="220"/>
                    <a:pt x="2375" y="216"/>
                    <a:pt x="2371" y="216"/>
                  </a:cubicBezTo>
                  <a:cubicBezTo>
                    <a:pt x="2374" y="219"/>
                    <a:pt x="2375" y="221"/>
                    <a:pt x="2374" y="223"/>
                  </a:cubicBezTo>
                  <a:cubicBezTo>
                    <a:pt x="2374" y="218"/>
                    <a:pt x="2372" y="221"/>
                    <a:pt x="2369" y="217"/>
                  </a:cubicBezTo>
                  <a:cubicBezTo>
                    <a:pt x="2367" y="213"/>
                    <a:pt x="2361" y="204"/>
                    <a:pt x="2355" y="206"/>
                  </a:cubicBezTo>
                  <a:cubicBezTo>
                    <a:pt x="2356" y="205"/>
                    <a:pt x="2358" y="204"/>
                    <a:pt x="2359" y="204"/>
                  </a:cubicBezTo>
                  <a:cubicBezTo>
                    <a:pt x="2357" y="202"/>
                    <a:pt x="2351" y="203"/>
                    <a:pt x="2354" y="198"/>
                  </a:cubicBezTo>
                  <a:cubicBezTo>
                    <a:pt x="2349" y="194"/>
                    <a:pt x="2344" y="195"/>
                    <a:pt x="2342" y="189"/>
                  </a:cubicBezTo>
                  <a:cubicBezTo>
                    <a:pt x="2341" y="186"/>
                    <a:pt x="2341" y="193"/>
                    <a:pt x="2334" y="187"/>
                  </a:cubicBezTo>
                  <a:cubicBezTo>
                    <a:pt x="2335" y="184"/>
                    <a:pt x="2321" y="173"/>
                    <a:pt x="2315" y="173"/>
                  </a:cubicBezTo>
                  <a:cubicBezTo>
                    <a:pt x="2317" y="169"/>
                    <a:pt x="2314" y="172"/>
                    <a:pt x="2312" y="171"/>
                  </a:cubicBezTo>
                  <a:cubicBezTo>
                    <a:pt x="2313" y="170"/>
                    <a:pt x="2314" y="168"/>
                    <a:pt x="2312" y="167"/>
                  </a:cubicBezTo>
                  <a:cubicBezTo>
                    <a:pt x="2311" y="168"/>
                    <a:pt x="2310" y="167"/>
                    <a:pt x="2309" y="165"/>
                  </a:cubicBezTo>
                  <a:cubicBezTo>
                    <a:pt x="2307" y="170"/>
                    <a:pt x="2304" y="159"/>
                    <a:pt x="2302" y="163"/>
                  </a:cubicBezTo>
                  <a:cubicBezTo>
                    <a:pt x="2303" y="164"/>
                    <a:pt x="2302" y="166"/>
                    <a:pt x="2300" y="166"/>
                  </a:cubicBezTo>
                  <a:cubicBezTo>
                    <a:pt x="2302" y="161"/>
                    <a:pt x="2292" y="163"/>
                    <a:pt x="2294" y="160"/>
                  </a:cubicBezTo>
                  <a:cubicBezTo>
                    <a:pt x="2296" y="160"/>
                    <a:pt x="2300" y="164"/>
                    <a:pt x="2301" y="160"/>
                  </a:cubicBezTo>
                  <a:cubicBezTo>
                    <a:pt x="2295" y="155"/>
                    <a:pt x="2295" y="160"/>
                    <a:pt x="2291" y="158"/>
                  </a:cubicBezTo>
                  <a:cubicBezTo>
                    <a:pt x="2292" y="157"/>
                    <a:pt x="2295" y="157"/>
                    <a:pt x="2293" y="155"/>
                  </a:cubicBezTo>
                  <a:cubicBezTo>
                    <a:pt x="2288" y="153"/>
                    <a:pt x="2292" y="155"/>
                    <a:pt x="2288" y="156"/>
                  </a:cubicBezTo>
                  <a:cubicBezTo>
                    <a:pt x="2286" y="154"/>
                    <a:pt x="2283" y="149"/>
                    <a:pt x="2281" y="148"/>
                  </a:cubicBezTo>
                  <a:cubicBezTo>
                    <a:pt x="2282" y="148"/>
                    <a:pt x="2279" y="149"/>
                    <a:pt x="2279" y="149"/>
                  </a:cubicBezTo>
                  <a:cubicBezTo>
                    <a:pt x="2269" y="145"/>
                    <a:pt x="2250" y="129"/>
                    <a:pt x="2239" y="129"/>
                  </a:cubicBezTo>
                  <a:cubicBezTo>
                    <a:pt x="2239" y="127"/>
                    <a:pt x="2237" y="125"/>
                    <a:pt x="2239" y="124"/>
                  </a:cubicBezTo>
                  <a:cubicBezTo>
                    <a:pt x="2232" y="122"/>
                    <a:pt x="2233" y="121"/>
                    <a:pt x="2226" y="119"/>
                  </a:cubicBezTo>
                  <a:cubicBezTo>
                    <a:pt x="2227" y="118"/>
                    <a:pt x="2227" y="117"/>
                    <a:pt x="2228" y="115"/>
                  </a:cubicBezTo>
                  <a:cubicBezTo>
                    <a:pt x="2221" y="110"/>
                    <a:pt x="2225" y="119"/>
                    <a:pt x="2220" y="116"/>
                  </a:cubicBezTo>
                  <a:cubicBezTo>
                    <a:pt x="2223" y="109"/>
                    <a:pt x="2216" y="117"/>
                    <a:pt x="2212" y="115"/>
                  </a:cubicBezTo>
                  <a:cubicBezTo>
                    <a:pt x="2212" y="113"/>
                    <a:pt x="2210" y="111"/>
                    <a:pt x="2211" y="110"/>
                  </a:cubicBezTo>
                  <a:cubicBezTo>
                    <a:pt x="2204" y="106"/>
                    <a:pt x="2201" y="111"/>
                    <a:pt x="2195" y="106"/>
                  </a:cubicBezTo>
                  <a:cubicBezTo>
                    <a:pt x="2197" y="107"/>
                    <a:pt x="2203" y="97"/>
                    <a:pt x="2203" y="94"/>
                  </a:cubicBezTo>
                  <a:cubicBezTo>
                    <a:pt x="2200" y="95"/>
                    <a:pt x="2198" y="95"/>
                    <a:pt x="2195" y="94"/>
                  </a:cubicBezTo>
                  <a:cubicBezTo>
                    <a:pt x="2197" y="98"/>
                    <a:pt x="2190" y="110"/>
                    <a:pt x="2182" y="101"/>
                  </a:cubicBezTo>
                  <a:cubicBezTo>
                    <a:pt x="2187" y="104"/>
                    <a:pt x="2189" y="104"/>
                    <a:pt x="2189" y="101"/>
                  </a:cubicBezTo>
                  <a:cubicBezTo>
                    <a:pt x="2182" y="97"/>
                    <a:pt x="2178" y="98"/>
                    <a:pt x="2172" y="96"/>
                  </a:cubicBezTo>
                  <a:cubicBezTo>
                    <a:pt x="2172" y="92"/>
                    <a:pt x="2177" y="94"/>
                    <a:pt x="2176" y="90"/>
                  </a:cubicBezTo>
                  <a:cubicBezTo>
                    <a:pt x="2175" y="89"/>
                    <a:pt x="2174" y="88"/>
                    <a:pt x="2175" y="87"/>
                  </a:cubicBezTo>
                  <a:cubicBezTo>
                    <a:pt x="2168" y="84"/>
                    <a:pt x="2166" y="87"/>
                    <a:pt x="2159" y="81"/>
                  </a:cubicBezTo>
                  <a:cubicBezTo>
                    <a:pt x="2158" y="83"/>
                    <a:pt x="2160" y="84"/>
                    <a:pt x="2163" y="83"/>
                  </a:cubicBezTo>
                  <a:cubicBezTo>
                    <a:pt x="2162" y="87"/>
                    <a:pt x="2161" y="89"/>
                    <a:pt x="2166" y="91"/>
                  </a:cubicBezTo>
                  <a:cubicBezTo>
                    <a:pt x="2167" y="90"/>
                    <a:pt x="2166" y="84"/>
                    <a:pt x="2172" y="89"/>
                  </a:cubicBezTo>
                  <a:cubicBezTo>
                    <a:pt x="2171" y="91"/>
                    <a:pt x="2170" y="92"/>
                    <a:pt x="2170" y="94"/>
                  </a:cubicBezTo>
                  <a:cubicBezTo>
                    <a:pt x="2165" y="92"/>
                    <a:pt x="2152" y="90"/>
                    <a:pt x="2152" y="88"/>
                  </a:cubicBezTo>
                  <a:cubicBezTo>
                    <a:pt x="2155" y="88"/>
                    <a:pt x="2159" y="89"/>
                    <a:pt x="2158" y="84"/>
                  </a:cubicBezTo>
                  <a:cubicBezTo>
                    <a:pt x="2149" y="81"/>
                    <a:pt x="2145" y="84"/>
                    <a:pt x="2138" y="83"/>
                  </a:cubicBezTo>
                  <a:cubicBezTo>
                    <a:pt x="2125" y="78"/>
                    <a:pt x="2102" y="71"/>
                    <a:pt x="2106" y="67"/>
                  </a:cubicBezTo>
                  <a:cubicBezTo>
                    <a:pt x="2098" y="65"/>
                    <a:pt x="2100" y="66"/>
                    <a:pt x="2093" y="64"/>
                  </a:cubicBezTo>
                  <a:cubicBezTo>
                    <a:pt x="2096" y="62"/>
                    <a:pt x="2085" y="60"/>
                    <a:pt x="2087" y="58"/>
                  </a:cubicBezTo>
                  <a:cubicBezTo>
                    <a:pt x="2095" y="61"/>
                    <a:pt x="2093" y="60"/>
                    <a:pt x="2101" y="63"/>
                  </a:cubicBezTo>
                  <a:cubicBezTo>
                    <a:pt x="2102" y="62"/>
                    <a:pt x="2101" y="60"/>
                    <a:pt x="2097" y="58"/>
                  </a:cubicBezTo>
                  <a:cubicBezTo>
                    <a:pt x="2096" y="59"/>
                    <a:pt x="2093" y="59"/>
                    <a:pt x="2087" y="57"/>
                  </a:cubicBezTo>
                  <a:cubicBezTo>
                    <a:pt x="2088" y="57"/>
                    <a:pt x="2094" y="55"/>
                    <a:pt x="2088" y="52"/>
                  </a:cubicBezTo>
                  <a:cubicBezTo>
                    <a:pt x="2087" y="52"/>
                    <a:pt x="2086" y="53"/>
                    <a:pt x="2083" y="51"/>
                  </a:cubicBezTo>
                  <a:cubicBezTo>
                    <a:pt x="2082" y="54"/>
                    <a:pt x="2082" y="56"/>
                    <a:pt x="2081" y="58"/>
                  </a:cubicBezTo>
                  <a:cubicBezTo>
                    <a:pt x="2084" y="60"/>
                    <a:pt x="2088" y="61"/>
                    <a:pt x="2090" y="63"/>
                  </a:cubicBezTo>
                  <a:cubicBezTo>
                    <a:pt x="2088" y="63"/>
                    <a:pt x="2087" y="63"/>
                    <a:pt x="2085" y="63"/>
                  </a:cubicBezTo>
                  <a:cubicBezTo>
                    <a:pt x="2084" y="61"/>
                    <a:pt x="2073" y="60"/>
                    <a:pt x="2073" y="57"/>
                  </a:cubicBezTo>
                  <a:cubicBezTo>
                    <a:pt x="2077" y="59"/>
                    <a:pt x="2080" y="58"/>
                    <a:pt x="2076" y="56"/>
                  </a:cubicBezTo>
                  <a:cubicBezTo>
                    <a:pt x="2075" y="56"/>
                    <a:pt x="2068" y="55"/>
                    <a:pt x="2066" y="52"/>
                  </a:cubicBezTo>
                  <a:cubicBezTo>
                    <a:pt x="2075" y="54"/>
                    <a:pt x="2072" y="52"/>
                    <a:pt x="2077" y="50"/>
                  </a:cubicBezTo>
                  <a:cubicBezTo>
                    <a:pt x="2067" y="45"/>
                    <a:pt x="2068" y="51"/>
                    <a:pt x="2056" y="45"/>
                  </a:cubicBezTo>
                  <a:cubicBezTo>
                    <a:pt x="2055" y="49"/>
                    <a:pt x="2054" y="51"/>
                    <a:pt x="2057" y="54"/>
                  </a:cubicBezTo>
                  <a:cubicBezTo>
                    <a:pt x="2048" y="58"/>
                    <a:pt x="2031" y="46"/>
                    <a:pt x="2025" y="45"/>
                  </a:cubicBezTo>
                  <a:cubicBezTo>
                    <a:pt x="2029" y="46"/>
                    <a:pt x="2033" y="53"/>
                    <a:pt x="2026" y="51"/>
                  </a:cubicBezTo>
                  <a:cubicBezTo>
                    <a:pt x="2027" y="50"/>
                    <a:pt x="2022" y="49"/>
                    <a:pt x="2021" y="48"/>
                  </a:cubicBezTo>
                  <a:cubicBezTo>
                    <a:pt x="2020" y="40"/>
                    <a:pt x="2027" y="38"/>
                    <a:pt x="2032" y="36"/>
                  </a:cubicBezTo>
                  <a:cubicBezTo>
                    <a:pt x="2027" y="35"/>
                    <a:pt x="2026" y="34"/>
                    <a:pt x="2021" y="33"/>
                  </a:cubicBezTo>
                  <a:cubicBezTo>
                    <a:pt x="2019" y="34"/>
                    <a:pt x="2024" y="40"/>
                    <a:pt x="2017" y="39"/>
                  </a:cubicBezTo>
                  <a:cubicBezTo>
                    <a:pt x="2017" y="34"/>
                    <a:pt x="2005" y="36"/>
                    <a:pt x="2004" y="32"/>
                  </a:cubicBezTo>
                  <a:cubicBezTo>
                    <a:pt x="2008" y="33"/>
                    <a:pt x="2012" y="32"/>
                    <a:pt x="2007" y="31"/>
                  </a:cubicBezTo>
                  <a:cubicBezTo>
                    <a:pt x="2008" y="33"/>
                    <a:pt x="1999" y="30"/>
                    <a:pt x="1998" y="32"/>
                  </a:cubicBezTo>
                  <a:cubicBezTo>
                    <a:pt x="2005" y="35"/>
                    <a:pt x="2007" y="38"/>
                    <a:pt x="2011" y="39"/>
                  </a:cubicBezTo>
                  <a:cubicBezTo>
                    <a:pt x="2005" y="38"/>
                    <a:pt x="2015" y="43"/>
                    <a:pt x="2005" y="41"/>
                  </a:cubicBezTo>
                  <a:cubicBezTo>
                    <a:pt x="2001" y="38"/>
                    <a:pt x="2000" y="34"/>
                    <a:pt x="1989" y="32"/>
                  </a:cubicBezTo>
                  <a:cubicBezTo>
                    <a:pt x="1985" y="32"/>
                    <a:pt x="1988" y="36"/>
                    <a:pt x="1982" y="35"/>
                  </a:cubicBezTo>
                  <a:cubicBezTo>
                    <a:pt x="1984" y="32"/>
                    <a:pt x="1973" y="30"/>
                    <a:pt x="1979" y="34"/>
                  </a:cubicBezTo>
                  <a:cubicBezTo>
                    <a:pt x="1975" y="33"/>
                    <a:pt x="1973" y="33"/>
                    <a:pt x="1971" y="33"/>
                  </a:cubicBezTo>
                  <a:cubicBezTo>
                    <a:pt x="1977" y="31"/>
                    <a:pt x="1949" y="21"/>
                    <a:pt x="1954" y="20"/>
                  </a:cubicBezTo>
                  <a:cubicBezTo>
                    <a:pt x="1953" y="24"/>
                    <a:pt x="1951" y="29"/>
                    <a:pt x="1950" y="30"/>
                  </a:cubicBezTo>
                  <a:cubicBezTo>
                    <a:pt x="1945" y="24"/>
                    <a:pt x="1938" y="26"/>
                    <a:pt x="1922" y="23"/>
                  </a:cubicBezTo>
                  <a:cubicBezTo>
                    <a:pt x="1923" y="19"/>
                    <a:pt x="1920" y="23"/>
                    <a:pt x="1913" y="21"/>
                  </a:cubicBezTo>
                  <a:cubicBezTo>
                    <a:pt x="1912" y="19"/>
                    <a:pt x="1918" y="19"/>
                    <a:pt x="1913" y="18"/>
                  </a:cubicBezTo>
                  <a:cubicBezTo>
                    <a:pt x="1905" y="18"/>
                    <a:pt x="1905" y="18"/>
                    <a:pt x="1903" y="20"/>
                  </a:cubicBezTo>
                  <a:cubicBezTo>
                    <a:pt x="1898" y="19"/>
                    <a:pt x="1893" y="19"/>
                    <a:pt x="1890" y="19"/>
                  </a:cubicBezTo>
                  <a:cubicBezTo>
                    <a:pt x="1890" y="18"/>
                    <a:pt x="1892" y="17"/>
                    <a:pt x="1894" y="16"/>
                  </a:cubicBezTo>
                  <a:cubicBezTo>
                    <a:pt x="1872" y="17"/>
                    <a:pt x="1861" y="12"/>
                    <a:pt x="1841" y="11"/>
                  </a:cubicBezTo>
                  <a:cubicBezTo>
                    <a:pt x="1849" y="10"/>
                    <a:pt x="1851" y="15"/>
                    <a:pt x="1844" y="14"/>
                  </a:cubicBezTo>
                  <a:cubicBezTo>
                    <a:pt x="1840" y="14"/>
                    <a:pt x="1836" y="13"/>
                    <a:pt x="1834" y="11"/>
                  </a:cubicBezTo>
                  <a:cubicBezTo>
                    <a:pt x="1839" y="8"/>
                    <a:pt x="1837" y="10"/>
                    <a:pt x="1827" y="10"/>
                  </a:cubicBezTo>
                  <a:cubicBezTo>
                    <a:pt x="1819" y="7"/>
                    <a:pt x="1831" y="4"/>
                    <a:pt x="1824" y="3"/>
                  </a:cubicBezTo>
                  <a:cubicBezTo>
                    <a:pt x="1817" y="5"/>
                    <a:pt x="1821" y="6"/>
                    <a:pt x="1817" y="7"/>
                  </a:cubicBezTo>
                  <a:cubicBezTo>
                    <a:pt x="1813" y="7"/>
                    <a:pt x="1810" y="7"/>
                    <a:pt x="1806" y="6"/>
                  </a:cubicBezTo>
                  <a:cubicBezTo>
                    <a:pt x="1813" y="5"/>
                    <a:pt x="1806" y="3"/>
                    <a:pt x="1800" y="2"/>
                  </a:cubicBezTo>
                  <a:cubicBezTo>
                    <a:pt x="1804" y="6"/>
                    <a:pt x="1801" y="6"/>
                    <a:pt x="1789" y="4"/>
                  </a:cubicBezTo>
                  <a:cubicBezTo>
                    <a:pt x="1787" y="6"/>
                    <a:pt x="1794" y="7"/>
                    <a:pt x="1789" y="7"/>
                  </a:cubicBezTo>
                  <a:cubicBezTo>
                    <a:pt x="1786" y="8"/>
                    <a:pt x="1776" y="3"/>
                    <a:pt x="1767" y="5"/>
                  </a:cubicBezTo>
                  <a:cubicBezTo>
                    <a:pt x="1770" y="6"/>
                    <a:pt x="1771" y="6"/>
                    <a:pt x="1771" y="8"/>
                  </a:cubicBezTo>
                  <a:cubicBezTo>
                    <a:pt x="1761" y="5"/>
                    <a:pt x="1754" y="10"/>
                    <a:pt x="1745" y="11"/>
                  </a:cubicBezTo>
                  <a:cubicBezTo>
                    <a:pt x="1754" y="8"/>
                    <a:pt x="1749" y="5"/>
                    <a:pt x="1753" y="3"/>
                  </a:cubicBezTo>
                  <a:cubicBezTo>
                    <a:pt x="1744" y="5"/>
                    <a:pt x="1733" y="2"/>
                    <a:pt x="1726" y="5"/>
                  </a:cubicBezTo>
                  <a:cubicBezTo>
                    <a:pt x="1739" y="5"/>
                    <a:pt x="1727" y="13"/>
                    <a:pt x="1719" y="13"/>
                  </a:cubicBezTo>
                  <a:cubicBezTo>
                    <a:pt x="1717" y="8"/>
                    <a:pt x="1730" y="9"/>
                    <a:pt x="1726" y="5"/>
                  </a:cubicBezTo>
                  <a:cubicBezTo>
                    <a:pt x="1722" y="3"/>
                    <a:pt x="1712" y="7"/>
                    <a:pt x="1708" y="4"/>
                  </a:cubicBezTo>
                  <a:cubicBezTo>
                    <a:pt x="1708" y="2"/>
                    <a:pt x="1714" y="5"/>
                    <a:pt x="1715" y="3"/>
                  </a:cubicBezTo>
                  <a:cubicBezTo>
                    <a:pt x="1708" y="3"/>
                    <a:pt x="1717" y="1"/>
                    <a:pt x="1711" y="1"/>
                  </a:cubicBezTo>
                  <a:cubicBezTo>
                    <a:pt x="1708" y="4"/>
                    <a:pt x="1704" y="0"/>
                    <a:pt x="1700" y="0"/>
                  </a:cubicBezTo>
                  <a:cubicBezTo>
                    <a:pt x="1695" y="1"/>
                    <a:pt x="1685" y="5"/>
                    <a:pt x="1681" y="3"/>
                  </a:cubicBezTo>
                  <a:cubicBezTo>
                    <a:pt x="1681" y="2"/>
                    <a:pt x="1687" y="2"/>
                    <a:pt x="1688" y="1"/>
                  </a:cubicBezTo>
                  <a:cubicBezTo>
                    <a:pt x="1667" y="-1"/>
                    <a:pt x="1660" y="4"/>
                    <a:pt x="1641" y="1"/>
                  </a:cubicBezTo>
                  <a:cubicBezTo>
                    <a:pt x="1638" y="2"/>
                    <a:pt x="1634" y="3"/>
                    <a:pt x="1629" y="4"/>
                  </a:cubicBezTo>
                  <a:cubicBezTo>
                    <a:pt x="1629" y="2"/>
                    <a:pt x="1625" y="2"/>
                    <a:pt x="1620" y="1"/>
                  </a:cubicBezTo>
                  <a:cubicBezTo>
                    <a:pt x="1612" y="3"/>
                    <a:pt x="1603" y="5"/>
                    <a:pt x="1592" y="7"/>
                  </a:cubicBezTo>
                  <a:cubicBezTo>
                    <a:pt x="1594" y="9"/>
                    <a:pt x="1599" y="11"/>
                    <a:pt x="1584" y="12"/>
                  </a:cubicBezTo>
                  <a:cubicBezTo>
                    <a:pt x="1583" y="11"/>
                    <a:pt x="1589" y="10"/>
                    <a:pt x="1584" y="10"/>
                  </a:cubicBezTo>
                  <a:cubicBezTo>
                    <a:pt x="1584" y="11"/>
                    <a:pt x="1580" y="12"/>
                    <a:pt x="1579" y="11"/>
                  </a:cubicBezTo>
                  <a:cubicBezTo>
                    <a:pt x="1579" y="10"/>
                    <a:pt x="1579" y="8"/>
                    <a:pt x="1579" y="7"/>
                  </a:cubicBezTo>
                  <a:cubicBezTo>
                    <a:pt x="1584" y="7"/>
                    <a:pt x="1588" y="7"/>
                    <a:pt x="1592" y="7"/>
                  </a:cubicBezTo>
                  <a:cubicBezTo>
                    <a:pt x="1591" y="5"/>
                    <a:pt x="1592" y="3"/>
                    <a:pt x="1596" y="2"/>
                  </a:cubicBezTo>
                  <a:cubicBezTo>
                    <a:pt x="1577" y="2"/>
                    <a:pt x="1579" y="8"/>
                    <a:pt x="1567" y="6"/>
                  </a:cubicBezTo>
                  <a:cubicBezTo>
                    <a:pt x="1565" y="12"/>
                    <a:pt x="1561" y="14"/>
                    <a:pt x="1571" y="16"/>
                  </a:cubicBezTo>
                  <a:cubicBezTo>
                    <a:pt x="1561" y="16"/>
                    <a:pt x="1553" y="15"/>
                    <a:pt x="1550" y="12"/>
                  </a:cubicBezTo>
                  <a:cubicBezTo>
                    <a:pt x="1563" y="12"/>
                    <a:pt x="1558" y="7"/>
                    <a:pt x="1562" y="5"/>
                  </a:cubicBezTo>
                  <a:cubicBezTo>
                    <a:pt x="1554" y="6"/>
                    <a:pt x="1554" y="4"/>
                    <a:pt x="1549" y="4"/>
                  </a:cubicBezTo>
                  <a:cubicBezTo>
                    <a:pt x="1540" y="7"/>
                    <a:pt x="1560" y="9"/>
                    <a:pt x="1541" y="12"/>
                  </a:cubicBezTo>
                  <a:cubicBezTo>
                    <a:pt x="1555" y="6"/>
                    <a:pt x="1529" y="8"/>
                    <a:pt x="1519" y="12"/>
                  </a:cubicBezTo>
                  <a:cubicBezTo>
                    <a:pt x="1521" y="9"/>
                    <a:pt x="1524" y="8"/>
                    <a:pt x="1519" y="7"/>
                  </a:cubicBezTo>
                  <a:cubicBezTo>
                    <a:pt x="1493" y="7"/>
                    <a:pt x="1496" y="19"/>
                    <a:pt x="1480" y="15"/>
                  </a:cubicBezTo>
                  <a:cubicBezTo>
                    <a:pt x="1481" y="17"/>
                    <a:pt x="1474" y="18"/>
                    <a:pt x="1471" y="19"/>
                  </a:cubicBezTo>
                  <a:cubicBezTo>
                    <a:pt x="1484" y="19"/>
                    <a:pt x="1487" y="19"/>
                    <a:pt x="1493" y="19"/>
                  </a:cubicBezTo>
                  <a:cubicBezTo>
                    <a:pt x="1492" y="20"/>
                    <a:pt x="1489" y="21"/>
                    <a:pt x="1485" y="22"/>
                  </a:cubicBezTo>
                  <a:cubicBezTo>
                    <a:pt x="1484" y="20"/>
                    <a:pt x="1481" y="20"/>
                    <a:pt x="1475" y="22"/>
                  </a:cubicBezTo>
                  <a:cubicBezTo>
                    <a:pt x="1471" y="20"/>
                    <a:pt x="1472" y="16"/>
                    <a:pt x="1461" y="14"/>
                  </a:cubicBezTo>
                  <a:cubicBezTo>
                    <a:pt x="1460" y="15"/>
                    <a:pt x="1462" y="17"/>
                    <a:pt x="1457" y="18"/>
                  </a:cubicBezTo>
                  <a:cubicBezTo>
                    <a:pt x="1452" y="15"/>
                    <a:pt x="1461" y="22"/>
                    <a:pt x="1439" y="24"/>
                  </a:cubicBezTo>
                  <a:cubicBezTo>
                    <a:pt x="1443" y="22"/>
                    <a:pt x="1445" y="20"/>
                    <a:pt x="1443" y="18"/>
                  </a:cubicBezTo>
                  <a:cubicBezTo>
                    <a:pt x="1432" y="18"/>
                    <a:pt x="1434" y="19"/>
                    <a:pt x="1420" y="20"/>
                  </a:cubicBezTo>
                  <a:cubicBezTo>
                    <a:pt x="1415" y="26"/>
                    <a:pt x="1430" y="25"/>
                    <a:pt x="1435" y="29"/>
                  </a:cubicBezTo>
                  <a:cubicBezTo>
                    <a:pt x="1425" y="29"/>
                    <a:pt x="1416" y="25"/>
                    <a:pt x="1407" y="30"/>
                  </a:cubicBezTo>
                  <a:cubicBezTo>
                    <a:pt x="1414" y="26"/>
                    <a:pt x="1406" y="24"/>
                    <a:pt x="1397" y="25"/>
                  </a:cubicBezTo>
                  <a:cubicBezTo>
                    <a:pt x="1389" y="26"/>
                    <a:pt x="1398" y="31"/>
                    <a:pt x="1388" y="32"/>
                  </a:cubicBezTo>
                  <a:cubicBezTo>
                    <a:pt x="1380" y="32"/>
                    <a:pt x="1375" y="30"/>
                    <a:pt x="1382" y="27"/>
                  </a:cubicBezTo>
                  <a:cubicBezTo>
                    <a:pt x="1365" y="31"/>
                    <a:pt x="1369" y="26"/>
                    <a:pt x="1354" y="30"/>
                  </a:cubicBezTo>
                  <a:cubicBezTo>
                    <a:pt x="1353" y="32"/>
                    <a:pt x="1358" y="31"/>
                    <a:pt x="1363" y="29"/>
                  </a:cubicBezTo>
                  <a:cubicBezTo>
                    <a:pt x="1362" y="31"/>
                    <a:pt x="1365" y="32"/>
                    <a:pt x="1359" y="33"/>
                  </a:cubicBezTo>
                  <a:cubicBezTo>
                    <a:pt x="1349" y="32"/>
                    <a:pt x="1327" y="35"/>
                    <a:pt x="1314" y="35"/>
                  </a:cubicBezTo>
                  <a:cubicBezTo>
                    <a:pt x="1294" y="44"/>
                    <a:pt x="1267" y="41"/>
                    <a:pt x="1244" y="49"/>
                  </a:cubicBezTo>
                  <a:cubicBezTo>
                    <a:pt x="1254" y="50"/>
                    <a:pt x="1214" y="56"/>
                    <a:pt x="1204" y="62"/>
                  </a:cubicBezTo>
                  <a:cubicBezTo>
                    <a:pt x="1196" y="62"/>
                    <a:pt x="1178" y="59"/>
                    <a:pt x="1184" y="60"/>
                  </a:cubicBezTo>
                  <a:cubicBezTo>
                    <a:pt x="1183" y="65"/>
                    <a:pt x="1173" y="65"/>
                    <a:pt x="1166" y="69"/>
                  </a:cubicBezTo>
                  <a:cubicBezTo>
                    <a:pt x="1166" y="68"/>
                    <a:pt x="1166" y="66"/>
                    <a:pt x="1165" y="65"/>
                  </a:cubicBezTo>
                  <a:cubicBezTo>
                    <a:pt x="1149" y="69"/>
                    <a:pt x="1146" y="72"/>
                    <a:pt x="1142" y="76"/>
                  </a:cubicBezTo>
                  <a:cubicBezTo>
                    <a:pt x="1122" y="78"/>
                    <a:pt x="1102" y="87"/>
                    <a:pt x="1079" y="88"/>
                  </a:cubicBezTo>
                  <a:cubicBezTo>
                    <a:pt x="1075" y="93"/>
                    <a:pt x="1069" y="93"/>
                    <a:pt x="1057" y="97"/>
                  </a:cubicBezTo>
                  <a:cubicBezTo>
                    <a:pt x="1057" y="94"/>
                    <a:pt x="1047" y="96"/>
                    <a:pt x="1038" y="98"/>
                  </a:cubicBezTo>
                  <a:cubicBezTo>
                    <a:pt x="1039" y="95"/>
                    <a:pt x="1031" y="97"/>
                    <a:pt x="1030" y="95"/>
                  </a:cubicBezTo>
                  <a:cubicBezTo>
                    <a:pt x="1039" y="93"/>
                    <a:pt x="1035" y="90"/>
                    <a:pt x="1039" y="88"/>
                  </a:cubicBezTo>
                  <a:cubicBezTo>
                    <a:pt x="1028" y="93"/>
                    <a:pt x="1022" y="88"/>
                    <a:pt x="1014" y="93"/>
                  </a:cubicBezTo>
                  <a:cubicBezTo>
                    <a:pt x="1025" y="92"/>
                    <a:pt x="1029" y="96"/>
                    <a:pt x="1031" y="100"/>
                  </a:cubicBezTo>
                  <a:cubicBezTo>
                    <a:pt x="1018" y="102"/>
                    <a:pt x="1012" y="104"/>
                    <a:pt x="1010" y="108"/>
                  </a:cubicBezTo>
                  <a:cubicBezTo>
                    <a:pt x="1009" y="106"/>
                    <a:pt x="1010" y="103"/>
                    <a:pt x="1013" y="101"/>
                  </a:cubicBezTo>
                  <a:cubicBezTo>
                    <a:pt x="1008" y="102"/>
                    <a:pt x="1004" y="103"/>
                    <a:pt x="1000" y="105"/>
                  </a:cubicBezTo>
                  <a:cubicBezTo>
                    <a:pt x="999" y="107"/>
                    <a:pt x="1005" y="107"/>
                    <a:pt x="1001" y="108"/>
                  </a:cubicBezTo>
                  <a:cubicBezTo>
                    <a:pt x="998" y="107"/>
                    <a:pt x="994" y="107"/>
                    <a:pt x="991" y="106"/>
                  </a:cubicBezTo>
                  <a:cubicBezTo>
                    <a:pt x="988" y="110"/>
                    <a:pt x="996" y="108"/>
                    <a:pt x="998" y="109"/>
                  </a:cubicBezTo>
                  <a:cubicBezTo>
                    <a:pt x="982" y="114"/>
                    <a:pt x="988" y="106"/>
                    <a:pt x="979" y="106"/>
                  </a:cubicBezTo>
                  <a:cubicBezTo>
                    <a:pt x="977" y="109"/>
                    <a:pt x="978" y="112"/>
                    <a:pt x="971" y="114"/>
                  </a:cubicBezTo>
                  <a:cubicBezTo>
                    <a:pt x="968" y="112"/>
                    <a:pt x="967" y="110"/>
                    <a:pt x="959" y="111"/>
                  </a:cubicBezTo>
                  <a:cubicBezTo>
                    <a:pt x="954" y="112"/>
                    <a:pt x="960" y="116"/>
                    <a:pt x="954" y="117"/>
                  </a:cubicBezTo>
                  <a:cubicBezTo>
                    <a:pt x="953" y="116"/>
                    <a:pt x="951" y="117"/>
                    <a:pt x="948" y="118"/>
                  </a:cubicBezTo>
                  <a:cubicBezTo>
                    <a:pt x="948" y="116"/>
                    <a:pt x="946" y="116"/>
                    <a:pt x="942" y="116"/>
                  </a:cubicBezTo>
                  <a:cubicBezTo>
                    <a:pt x="942" y="118"/>
                    <a:pt x="936" y="118"/>
                    <a:pt x="934" y="117"/>
                  </a:cubicBezTo>
                  <a:cubicBezTo>
                    <a:pt x="933" y="119"/>
                    <a:pt x="926" y="125"/>
                    <a:pt x="923" y="122"/>
                  </a:cubicBezTo>
                  <a:cubicBezTo>
                    <a:pt x="923" y="121"/>
                    <a:pt x="928" y="121"/>
                    <a:pt x="928" y="119"/>
                  </a:cubicBezTo>
                  <a:cubicBezTo>
                    <a:pt x="922" y="121"/>
                    <a:pt x="918" y="121"/>
                    <a:pt x="914" y="121"/>
                  </a:cubicBezTo>
                  <a:cubicBezTo>
                    <a:pt x="914" y="129"/>
                    <a:pt x="903" y="125"/>
                    <a:pt x="891" y="131"/>
                  </a:cubicBezTo>
                  <a:cubicBezTo>
                    <a:pt x="884" y="129"/>
                    <a:pt x="892" y="125"/>
                    <a:pt x="882" y="124"/>
                  </a:cubicBezTo>
                  <a:cubicBezTo>
                    <a:pt x="877" y="128"/>
                    <a:pt x="884" y="127"/>
                    <a:pt x="883" y="131"/>
                  </a:cubicBezTo>
                  <a:cubicBezTo>
                    <a:pt x="882" y="131"/>
                    <a:pt x="874" y="135"/>
                    <a:pt x="873" y="132"/>
                  </a:cubicBezTo>
                  <a:cubicBezTo>
                    <a:pt x="873" y="131"/>
                    <a:pt x="877" y="131"/>
                    <a:pt x="878" y="129"/>
                  </a:cubicBezTo>
                  <a:cubicBezTo>
                    <a:pt x="871" y="128"/>
                    <a:pt x="871" y="131"/>
                    <a:pt x="868" y="133"/>
                  </a:cubicBezTo>
                  <a:cubicBezTo>
                    <a:pt x="868" y="130"/>
                    <a:pt x="863" y="130"/>
                    <a:pt x="862" y="129"/>
                  </a:cubicBezTo>
                  <a:cubicBezTo>
                    <a:pt x="844" y="129"/>
                    <a:pt x="845" y="135"/>
                    <a:pt x="838" y="139"/>
                  </a:cubicBezTo>
                  <a:cubicBezTo>
                    <a:pt x="838" y="137"/>
                    <a:pt x="834" y="138"/>
                    <a:pt x="833" y="137"/>
                  </a:cubicBezTo>
                  <a:cubicBezTo>
                    <a:pt x="838" y="138"/>
                    <a:pt x="844" y="134"/>
                    <a:pt x="838" y="134"/>
                  </a:cubicBezTo>
                  <a:cubicBezTo>
                    <a:pt x="839" y="136"/>
                    <a:pt x="829" y="136"/>
                    <a:pt x="828" y="135"/>
                  </a:cubicBezTo>
                  <a:cubicBezTo>
                    <a:pt x="829" y="133"/>
                    <a:pt x="835" y="133"/>
                    <a:pt x="832" y="130"/>
                  </a:cubicBezTo>
                  <a:cubicBezTo>
                    <a:pt x="823" y="130"/>
                    <a:pt x="827" y="136"/>
                    <a:pt x="820" y="134"/>
                  </a:cubicBezTo>
                  <a:cubicBezTo>
                    <a:pt x="820" y="136"/>
                    <a:pt x="824" y="135"/>
                    <a:pt x="826" y="136"/>
                  </a:cubicBezTo>
                  <a:cubicBezTo>
                    <a:pt x="823" y="137"/>
                    <a:pt x="819" y="137"/>
                    <a:pt x="818" y="138"/>
                  </a:cubicBezTo>
                  <a:cubicBezTo>
                    <a:pt x="822" y="139"/>
                    <a:pt x="822" y="141"/>
                    <a:pt x="824" y="144"/>
                  </a:cubicBezTo>
                  <a:cubicBezTo>
                    <a:pt x="819" y="141"/>
                    <a:pt x="811" y="145"/>
                    <a:pt x="816" y="139"/>
                  </a:cubicBezTo>
                  <a:cubicBezTo>
                    <a:pt x="807" y="142"/>
                    <a:pt x="798" y="141"/>
                    <a:pt x="804" y="137"/>
                  </a:cubicBezTo>
                  <a:cubicBezTo>
                    <a:pt x="796" y="137"/>
                    <a:pt x="801" y="141"/>
                    <a:pt x="795" y="139"/>
                  </a:cubicBezTo>
                  <a:cubicBezTo>
                    <a:pt x="796" y="144"/>
                    <a:pt x="798" y="145"/>
                    <a:pt x="794" y="149"/>
                  </a:cubicBezTo>
                  <a:cubicBezTo>
                    <a:pt x="792" y="147"/>
                    <a:pt x="788" y="147"/>
                    <a:pt x="789" y="144"/>
                  </a:cubicBezTo>
                  <a:cubicBezTo>
                    <a:pt x="778" y="145"/>
                    <a:pt x="775" y="149"/>
                    <a:pt x="771" y="153"/>
                  </a:cubicBezTo>
                  <a:cubicBezTo>
                    <a:pt x="774" y="147"/>
                    <a:pt x="770" y="152"/>
                    <a:pt x="764" y="149"/>
                  </a:cubicBezTo>
                  <a:cubicBezTo>
                    <a:pt x="761" y="151"/>
                    <a:pt x="765" y="155"/>
                    <a:pt x="756" y="154"/>
                  </a:cubicBezTo>
                  <a:cubicBezTo>
                    <a:pt x="765" y="149"/>
                    <a:pt x="745" y="154"/>
                    <a:pt x="749" y="149"/>
                  </a:cubicBezTo>
                  <a:cubicBezTo>
                    <a:pt x="738" y="152"/>
                    <a:pt x="739" y="152"/>
                    <a:pt x="728" y="154"/>
                  </a:cubicBezTo>
                  <a:cubicBezTo>
                    <a:pt x="729" y="156"/>
                    <a:pt x="732" y="157"/>
                    <a:pt x="737" y="157"/>
                  </a:cubicBezTo>
                  <a:cubicBezTo>
                    <a:pt x="733" y="155"/>
                    <a:pt x="746" y="153"/>
                    <a:pt x="745" y="155"/>
                  </a:cubicBezTo>
                  <a:cubicBezTo>
                    <a:pt x="745" y="156"/>
                    <a:pt x="745" y="157"/>
                    <a:pt x="745" y="158"/>
                  </a:cubicBezTo>
                  <a:cubicBezTo>
                    <a:pt x="737" y="158"/>
                    <a:pt x="732" y="159"/>
                    <a:pt x="729" y="162"/>
                  </a:cubicBezTo>
                  <a:cubicBezTo>
                    <a:pt x="727" y="159"/>
                    <a:pt x="723" y="158"/>
                    <a:pt x="724" y="154"/>
                  </a:cubicBezTo>
                  <a:cubicBezTo>
                    <a:pt x="717" y="159"/>
                    <a:pt x="708" y="154"/>
                    <a:pt x="705" y="158"/>
                  </a:cubicBezTo>
                  <a:cubicBezTo>
                    <a:pt x="708" y="158"/>
                    <a:pt x="710" y="158"/>
                    <a:pt x="710" y="160"/>
                  </a:cubicBezTo>
                  <a:cubicBezTo>
                    <a:pt x="707" y="159"/>
                    <a:pt x="703" y="159"/>
                    <a:pt x="703" y="156"/>
                  </a:cubicBezTo>
                  <a:cubicBezTo>
                    <a:pt x="709" y="155"/>
                    <a:pt x="710" y="154"/>
                    <a:pt x="713" y="156"/>
                  </a:cubicBezTo>
                  <a:cubicBezTo>
                    <a:pt x="711" y="154"/>
                    <a:pt x="719" y="151"/>
                    <a:pt x="713" y="151"/>
                  </a:cubicBezTo>
                  <a:cubicBezTo>
                    <a:pt x="714" y="156"/>
                    <a:pt x="701" y="150"/>
                    <a:pt x="705" y="153"/>
                  </a:cubicBezTo>
                  <a:cubicBezTo>
                    <a:pt x="712" y="154"/>
                    <a:pt x="698" y="156"/>
                    <a:pt x="698" y="158"/>
                  </a:cubicBezTo>
                  <a:close/>
                  <a:moveTo>
                    <a:pt x="2459" y="326"/>
                  </a:moveTo>
                  <a:cubicBezTo>
                    <a:pt x="2459" y="329"/>
                    <a:pt x="2455" y="328"/>
                    <a:pt x="2454" y="326"/>
                  </a:cubicBezTo>
                  <a:cubicBezTo>
                    <a:pt x="2456" y="326"/>
                    <a:pt x="2457" y="326"/>
                    <a:pt x="2459" y="325"/>
                  </a:cubicBezTo>
                  <a:cubicBezTo>
                    <a:pt x="2458" y="326"/>
                    <a:pt x="2458" y="327"/>
                    <a:pt x="2459" y="326"/>
                  </a:cubicBezTo>
                  <a:close/>
                  <a:moveTo>
                    <a:pt x="2405" y="328"/>
                  </a:moveTo>
                  <a:cubicBezTo>
                    <a:pt x="2408" y="325"/>
                    <a:pt x="2409" y="330"/>
                    <a:pt x="2410" y="331"/>
                  </a:cubicBezTo>
                  <a:cubicBezTo>
                    <a:pt x="2409" y="331"/>
                    <a:pt x="2408" y="331"/>
                    <a:pt x="2408" y="333"/>
                  </a:cubicBezTo>
                  <a:cubicBezTo>
                    <a:pt x="2405" y="333"/>
                    <a:pt x="2409" y="328"/>
                    <a:pt x="2405" y="328"/>
                  </a:cubicBezTo>
                  <a:close/>
                  <a:moveTo>
                    <a:pt x="2316" y="217"/>
                  </a:moveTo>
                  <a:cubicBezTo>
                    <a:pt x="2317" y="218"/>
                    <a:pt x="2319" y="222"/>
                    <a:pt x="2320" y="221"/>
                  </a:cubicBezTo>
                  <a:cubicBezTo>
                    <a:pt x="2321" y="222"/>
                    <a:pt x="2320" y="223"/>
                    <a:pt x="2319" y="224"/>
                  </a:cubicBezTo>
                  <a:cubicBezTo>
                    <a:pt x="2322" y="227"/>
                    <a:pt x="2322" y="220"/>
                    <a:pt x="2325" y="225"/>
                  </a:cubicBezTo>
                  <a:cubicBezTo>
                    <a:pt x="2323" y="231"/>
                    <a:pt x="2313" y="225"/>
                    <a:pt x="2316" y="217"/>
                  </a:cubicBezTo>
                  <a:close/>
                  <a:moveTo>
                    <a:pt x="784" y="201"/>
                  </a:moveTo>
                  <a:cubicBezTo>
                    <a:pt x="780" y="203"/>
                    <a:pt x="789" y="205"/>
                    <a:pt x="787" y="208"/>
                  </a:cubicBezTo>
                  <a:cubicBezTo>
                    <a:pt x="774" y="207"/>
                    <a:pt x="783" y="202"/>
                    <a:pt x="766" y="205"/>
                  </a:cubicBezTo>
                  <a:cubicBezTo>
                    <a:pt x="767" y="204"/>
                    <a:pt x="768" y="203"/>
                    <a:pt x="768" y="202"/>
                  </a:cubicBezTo>
                  <a:cubicBezTo>
                    <a:pt x="776" y="202"/>
                    <a:pt x="777" y="204"/>
                    <a:pt x="774" y="198"/>
                  </a:cubicBezTo>
                  <a:cubicBezTo>
                    <a:pt x="778" y="197"/>
                    <a:pt x="780" y="205"/>
                    <a:pt x="784" y="201"/>
                  </a:cubicBezTo>
                  <a:close/>
                  <a:moveTo>
                    <a:pt x="634" y="228"/>
                  </a:moveTo>
                  <a:cubicBezTo>
                    <a:pt x="636" y="227"/>
                    <a:pt x="636" y="226"/>
                    <a:pt x="636" y="224"/>
                  </a:cubicBezTo>
                  <a:cubicBezTo>
                    <a:pt x="641" y="226"/>
                    <a:pt x="640" y="226"/>
                    <a:pt x="646" y="225"/>
                  </a:cubicBezTo>
                  <a:cubicBezTo>
                    <a:pt x="646" y="230"/>
                    <a:pt x="640" y="230"/>
                    <a:pt x="634" y="228"/>
                  </a:cubicBezTo>
                  <a:close/>
                  <a:moveTo>
                    <a:pt x="277" y="204"/>
                  </a:moveTo>
                  <a:cubicBezTo>
                    <a:pt x="275" y="203"/>
                    <a:pt x="274" y="203"/>
                    <a:pt x="273" y="203"/>
                  </a:cubicBezTo>
                  <a:cubicBezTo>
                    <a:pt x="274" y="201"/>
                    <a:pt x="271" y="195"/>
                    <a:pt x="278" y="197"/>
                  </a:cubicBezTo>
                  <a:cubicBezTo>
                    <a:pt x="278" y="198"/>
                    <a:pt x="277" y="198"/>
                    <a:pt x="276" y="198"/>
                  </a:cubicBezTo>
                  <a:cubicBezTo>
                    <a:pt x="277" y="199"/>
                    <a:pt x="280" y="201"/>
                    <a:pt x="279" y="203"/>
                  </a:cubicBezTo>
                  <a:cubicBezTo>
                    <a:pt x="277" y="202"/>
                    <a:pt x="277" y="203"/>
                    <a:pt x="277" y="204"/>
                  </a:cubicBezTo>
                  <a:close/>
                  <a:moveTo>
                    <a:pt x="92" y="137"/>
                  </a:moveTo>
                  <a:cubicBezTo>
                    <a:pt x="102" y="142"/>
                    <a:pt x="75" y="146"/>
                    <a:pt x="92" y="137"/>
                  </a:cubicBezTo>
                  <a:close/>
                  <a:moveTo>
                    <a:pt x="120" y="102"/>
                  </a:moveTo>
                  <a:cubicBezTo>
                    <a:pt x="121" y="101"/>
                    <a:pt x="123" y="102"/>
                    <a:pt x="123" y="103"/>
                  </a:cubicBezTo>
                  <a:cubicBezTo>
                    <a:pt x="132" y="103"/>
                    <a:pt x="124" y="101"/>
                    <a:pt x="129" y="100"/>
                  </a:cubicBezTo>
                  <a:cubicBezTo>
                    <a:pt x="135" y="103"/>
                    <a:pt x="124" y="106"/>
                    <a:pt x="133" y="109"/>
                  </a:cubicBezTo>
                  <a:cubicBezTo>
                    <a:pt x="131" y="110"/>
                    <a:pt x="125" y="103"/>
                    <a:pt x="120" y="102"/>
                  </a:cubicBezTo>
                  <a:close/>
                  <a:moveTo>
                    <a:pt x="1498" y="15"/>
                  </a:moveTo>
                  <a:cubicBezTo>
                    <a:pt x="1510" y="15"/>
                    <a:pt x="1513" y="18"/>
                    <a:pt x="1516" y="21"/>
                  </a:cubicBezTo>
                  <a:cubicBezTo>
                    <a:pt x="1508" y="22"/>
                    <a:pt x="1501" y="23"/>
                    <a:pt x="1498" y="25"/>
                  </a:cubicBezTo>
                  <a:cubicBezTo>
                    <a:pt x="1483" y="24"/>
                    <a:pt x="1509" y="22"/>
                    <a:pt x="1511" y="21"/>
                  </a:cubicBezTo>
                  <a:cubicBezTo>
                    <a:pt x="1509" y="18"/>
                    <a:pt x="1498" y="19"/>
                    <a:pt x="1498" y="15"/>
                  </a:cubicBezTo>
                  <a:close/>
                  <a:moveTo>
                    <a:pt x="1537" y="13"/>
                  </a:moveTo>
                  <a:cubicBezTo>
                    <a:pt x="1542" y="14"/>
                    <a:pt x="1550" y="15"/>
                    <a:pt x="1550" y="17"/>
                  </a:cubicBezTo>
                  <a:cubicBezTo>
                    <a:pt x="1543" y="18"/>
                    <a:pt x="1542" y="19"/>
                    <a:pt x="1542" y="20"/>
                  </a:cubicBezTo>
                  <a:cubicBezTo>
                    <a:pt x="1535" y="19"/>
                    <a:pt x="1543" y="16"/>
                    <a:pt x="1537" y="13"/>
                  </a:cubicBezTo>
                  <a:close/>
                  <a:moveTo>
                    <a:pt x="1462" y="23"/>
                  </a:moveTo>
                  <a:cubicBezTo>
                    <a:pt x="1468" y="23"/>
                    <a:pt x="1466" y="25"/>
                    <a:pt x="1467" y="27"/>
                  </a:cubicBezTo>
                  <a:cubicBezTo>
                    <a:pt x="1459" y="28"/>
                    <a:pt x="1458" y="30"/>
                    <a:pt x="1449" y="31"/>
                  </a:cubicBezTo>
                  <a:cubicBezTo>
                    <a:pt x="1449" y="30"/>
                    <a:pt x="1449" y="28"/>
                    <a:pt x="1449" y="27"/>
                  </a:cubicBezTo>
                  <a:cubicBezTo>
                    <a:pt x="1456" y="26"/>
                    <a:pt x="1456" y="27"/>
                    <a:pt x="1463" y="26"/>
                  </a:cubicBezTo>
                  <a:cubicBezTo>
                    <a:pt x="1462" y="25"/>
                    <a:pt x="1462" y="24"/>
                    <a:pt x="1462" y="23"/>
                  </a:cubicBezTo>
                  <a:close/>
                  <a:moveTo>
                    <a:pt x="1575" y="15"/>
                  </a:moveTo>
                  <a:cubicBezTo>
                    <a:pt x="1597" y="13"/>
                    <a:pt x="1607" y="18"/>
                    <a:pt x="1621" y="22"/>
                  </a:cubicBezTo>
                  <a:cubicBezTo>
                    <a:pt x="1606" y="22"/>
                    <a:pt x="1591" y="16"/>
                    <a:pt x="1580" y="19"/>
                  </a:cubicBezTo>
                  <a:cubicBezTo>
                    <a:pt x="1566" y="19"/>
                    <a:pt x="1584" y="16"/>
                    <a:pt x="1584" y="15"/>
                  </a:cubicBezTo>
                  <a:cubicBezTo>
                    <a:pt x="1584" y="14"/>
                    <a:pt x="1579" y="15"/>
                    <a:pt x="1575" y="15"/>
                  </a:cubicBezTo>
                  <a:close/>
                  <a:moveTo>
                    <a:pt x="1756" y="12"/>
                  </a:moveTo>
                  <a:cubicBezTo>
                    <a:pt x="1760" y="9"/>
                    <a:pt x="1767" y="16"/>
                    <a:pt x="1778" y="15"/>
                  </a:cubicBezTo>
                  <a:cubicBezTo>
                    <a:pt x="1776" y="16"/>
                    <a:pt x="1774" y="17"/>
                    <a:pt x="1774" y="18"/>
                  </a:cubicBezTo>
                  <a:cubicBezTo>
                    <a:pt x="1758" y="19"/>
                    <a:pt x="1768" y="13"/>
                    <a:pt x="1756" y="12"/>
                  </a:cubicBezTo>
                  <a:close/>
                  <a:moveTo>
                    <a:pt x="1844" y="20"/>
                  </a:moveTo>
                  <a:cubicBezTo>
                    <a:pt x="1852" y="21"/>
                    <a:pt x="1839" y="21"/>
                    <a:pt x="1843" y="24"/>
                  </a:cubicBezTo>
                  <a:cubicBezTo>
                    <a:pt x="1833" y="23"/>
                    <a:pt x="1823" y="22"/>
                    <a:pt x="1823" y="19"/>
                  </a:cubicBezTo>
                  <a:cubicBezTo>
                    <a:pt x="1834" y="22"/>
                    <a:pt x="1836" y="22"/>
                    <a:pt x="1844" y="20"/>
                  </a:cubicBezTo>
                  <a:close/>
                  <a:moveTo>
                    <a:pt x="1903" y="26"/>
                  </a:moveTo>
                  <a:cubicBezTo>
                    <a:pt x="1912" y="30"/>
                    <a:pt x="1898" y="31"/>
                    <a:pt x="1902" y="34"/>
                  </a:cubicBezTo>
                  <a:cubicBezTo>
                    <a:pt x="1898" y="34"/>
                    <a:pt x="1899" y="32"/>
                    <a:pt x="1899" y="31"/>
                  </a:cubicBezTo>
                  <a:cubicBezTo>
                    <a:pt x="1896" y="31"/>
                    <a:pt x="1893" y="31"/>
                    <a:pt x="1889" y="31"/>
                  </a:cubicBezTo>
                  <a:cubicBezTo>
                    <a:pt x="1892" y="28"/>
                    <a:pt x="1903" y="31"/>
                    <a:pt x="1903" y="26"/>
                  </a:cubicBezTo>
                  <a:close/>
                  <a:moveTo>
                    <a:pt x="1157" y="81"/>
                  </a:moveTo>
                  <a:cubicBezTo>
                    <a:pt x="1164" y="81"/>
                    <a:pt x="1163" y="86"/>
                    <a:pt x="1176" y="81"/>
                  </a:cubicBezTo>
                  <a:cubicBezTo>
                    <a:pt x="1155" y="86"/>
                    <a:pt x="1169" y="94"/>
                    <a:pt x="1142" y="97"/>
                  </a:cubicBezTo>
                  <a:cubicBezTo>
                    <a:pt x="1146" y="95"/>
                    <a:pt x="1143" y="94"/>
                    <a:pt x="1142" y="96"/>
                  </a:cubicBezTo>
                  <a:cubicBezTo>
                    <a:pt x="1131" y="96"/>
                    <a:pt x="1151" y="92"/>
                    <a:pt x="1141" y="91"/>
                  </a:cubicBezTo>
                  <a:cubicBezTo>
                    <a:pt x="1148" y="90"/>
                    <a:pt x="1145" y="94"/>
                    <a:pt x="1152" y="93"/>
                  </a:cubicBezTo>
                  <a:cubicBezTo>
                    <a:pt x="1159" y="88"/>
                    <a:pt x="1163" y="86"/>
                    <a:pt x="1157" y="81"/>
                  </a:cubicBezTo>
                  <a:close/>
                  <a:moveTo>
                    <a:pt x="1143" y="100"/>
                  </a:moveTo>
                  <a:cubicBezTo>
                    <a:pt x="1135" y="103"/>
                    <a:pt x="1134" y="96"/>
                    <a:pt x="1131" y="100"/>
                  </a:cubicBezTo>
                  <a:cubicBezTo>
                    <a:pt x="1128" y="101"/>
                    <a:pt x="1128" y="100"/>
                    <a:pt x="1128" y="99"/>
                  </a:cubicBezTo>
                  <a:cubicBezTo>
                    <a:pt x="1130" y="98"/>
                    <a:pt x="1131" y="98"/>
                    <a:pt x="1131" y="97"/>
                  </a:cubicBezTo>
                  <a:cubicBezTo>
                    <a:pt x="1137" y="97"/>
                    <a:pt x="1144" y="97"/>
                    <a:pt x="1143" y="100"/>
                  </a:cubicBezTo>
                  <a:close/>
                  <a:moveTo>
                    <a:pt x="1219" y="84"/>
                  </a:moveTo>
                  <a:cubicBezTo>
                    <a:pt x="1201" y="87"/>
                    <a:pt x="1196" y="90"/>
                    <a:pt x="1189" y="89"/>
                  </a:cubicBezTo>
                  <a:cubicBezTo>
                    <a:pt x="1186" y="94"/>
                    <a:pt x="1181" y="89"/>
                    <a:pt x="1175" y="94"/>
                  </a:cubicBezTo>
                  <a:cubicBezTo>
                    <a:pt x="1163" y="95"/>
                    <a:pt x="1171" y="92"/>
                    <a:pt x="1174" y="90"/>
                  </a:cubicBezTo>
                  <a:cubicBezTo>
                    <a:pt x="1162" y="91"/>
                    <a:pt x="1172" y="94"/>
                    <a:pt x="1160" y="95"/>
                  </a:cubicBezTo>
                  <a:cubicBezTo>
                    <a:pt x="1157" y="91"/>
                    <a:pt x="1172" y="90"/>
                    <a:pt x="1170" y="86"/>
                  </a:cubicBezTo>
                  <a:cubicBezTo>
                    <a:pt x="1179" y="83"/>
                    <a:pt x="1179" y="87"/>
                    <a:pt x="1185" y="87"/>
                  </a:cubicBezTo>
                  <a:cubicBezTo>
                    <a:pt x="1189" y="84"/>
                    <a:pt x="1188" y="83"/>
                    <a:pt x="1188" y="82"/>
                  </a:cubicBezTo>
                  <a:cubicBezTo>
                    <a:pt x="1199" y="80"/>
                    <a:pt x="1199" y="78"/>
                    <a:pt x="1211" y="76"/>
                  </a:cubicBezTo>
                  <a:cubicBezTo>
                    <a:pt x="1215" y="78"/>
                    <a:pt x="1210" y="80"/>
                    <a:pt x="1196" y="82"/>
                  </a:cubicBezTo>
                  <a:cubicBezTo>
                    <a:pt x="1211" y="81"/>
                    <a:pt x="1217" y="82"/>
                    <a:pt x="1233" y="77"/>
                  </a:cubicBezTo>
                  <a:cubicBezTo>
                    <a:pt x="1221" y="76"/>
                    <a:pt x="1272" y="65"/>
                    <a:pt x="1269" y="72"/>
                  </a:cubicBezTo>
                  <a:cubicBezTo>
                    <a:pt x="1255" y="75"/>
                    <a:pt x="1259" y="71"/>
                    <a:pt x="1253" y="71"/>
                  </a:cubicBezTo>
                  <a:cubicBezTo>
                    <a:pt x="1236" y="78"/>
                    <a:pt x="1225" y="79"/>
                    <a:pt x="1219" y="84"/>
                  </a:cubicBezTo>
                  <a:close/>
                  <a:moveTo>
                    <a:pt x="1459" y="35"/>
                  </a:moveTo>
                  <a:cubicBezTo>
                    <a:pt x="1462" y="34"/>
                    <a:pt x="1466" y="33"/>
                    <a:pt x="1472" y="33"/>
                  </a:cubicBezTo>
                  <a:cubicBezTo>
                    <a:pt x="1472" y="30"/>
                    <a:pt x="1464" y="31"/>
                    <a:pt x="1472" y="29"/>
                  </a:cubicBezTo>
                  <a:cubicBezTo>
                    <a:pt x="1481" y="26"/>
                    <a:pt x="1483" y="27"/>
                    <a:pt x="1489" y="27"/>
                  </a:cubicBezTo>
                  <a:cubicBezTo>
                    <a:pt x="1486" y="30"/>
                    <a:pt x="1467" y="35"/>
                    <a:pt x="1477" y="35"/>
                  </a:cubicBezTo>
                  <a:cubicBezTo>
                    <a:pt x="1474" y="37"/>
                    <a:pt x="1468" y="38"/>
                    <a:pt x="1459" y="39"/>
                  </a:cubicBezTo>
                  <a:cubicBezTo>
                    <a:pt x="1469" y="34"/>
                    <a:pt x="1446" y="41"/>
                    <a:pt x="1436" y="42"/>
                  </a:cubicBezTo>
                  <a:cubicBezTo>
                    <a:pt x="1437" y="37"/>
                    <a:pt x="1420" y="45"/>
                    <a:pt x="1413" y="43"/>
                  </a:cubicBezTo>
                  <a:cubicBezTo>
                    <a:pt x="1418" y="39"/>
                    <a:pt x="1437" y="40"/>
                    <a:pt x="1445" y="39"/>
                  </a:cubicBezTo>
                  <a:cubicBezTo>
                    <a:pt x="1441" y="39"/>
                    <a:pt x="1467" y="28"/>
                    <a:pt x="1459" y="35"/>
                  </a:cubicBezTo>
                  <a:close/>
                  <a:moveTo>
                    <a:pt x="1114" y="105"/>
                  </a:moveTo>
                  <a:cubicBezTo>
                    <a:pt x="1112" y="103"/>
                    <a:pt x="1104" y="104"/>
                    <a:pt x="1110" y="102"/>
                  </a:cubicBezTo>
                  <a:cubicBezTo>
                    <a:pt x="1107" y="102"/>
                    <a:pt x="1101" y="106"/>
                    <a:pt x="1103" y="99"/>
                  </a:cubicBezTo>
                  <a:cubicBezTo>
                    <a:pt x="1099" y="100"/>
                    <a:pt x="1096" y="101"/>
                    <a:pt x="1092" y="101"/>
                  </a:cubicBezTo>
                  <a:cubicBezTo>
                    <a:pt x="1094" y="103"/>
                    <a:pt x="1103" y="100"/>
                    <a:pt x="1100" y="105"/>
                  </a:cubicBezTo>
                  <a:cubicBezTo>
                    <a:pt x="1093" y="105"/>
                    <a:pt x="1096" y="106"/>
                    <a:pt x="1087" y="108"/>
                  </a:cubicBezTo>
                  <a:cubicBezTo>
                    <a:pt x="1092" y="110"/>
                    <a:pt x="1087" y="111"/>
                    <a:pt x="1091" y="114"/>
                  </a:cubicBezTo>
                  <a:cubicBezTo>
                    <a:pt x="1088" y="113"/>
                    <a:pt x="1080" y="115"/>
                    <a:pt x="1080" y="112"/>
                  </a:cubicBezTo>
                  <a:cubicBezTo>
                    <a:pt x="1068" y="115"/>
                    <a:pt x="1085" y="116"/>
                    <a:pt x="1068" y="119"/>
                  </a:cubicBezTo>
                  <a:cubicBezTo>
                    <a:pt x="1069" y="121"/>
                    <a:pt x="1081" y="119"/>
                    <a:pt x="1085" y="117"/>
                  </a:cubicBezTo>
                  <a:cubicBezTo>
                    <a:pt x="1087" y="119"/>
                    <a:pt x="1064" y="122"/>
                    <a:pt x="1052" y="126"/>
                  </a:cubicBezTo>
                  <a:cubicBezTo>
                    <a:pt x="1063" y="120"/>
                    <a:pt x="1054" y="119"/>
                    <a:pt x="1048" y="117"/>
                  </a:cubicBezTo>
                  <a:cubicBezTo>
                    <a:pt x="1044" y="119"/>
                    <a:pt x="1048" y="120"/>
                    <a:pt x="1042" y="124"/>
                  </a:cubicBezTo>
                  <a:cubicBezTo>
                    <a:pt x="1037" y="125"/>
                    <a:pt x="1034" y="122"/>
                    <a:pt x="1033" y="125"/>
                  </a:cubicBezTo>
                  <a:cubicBezTo>
                    <a:pt x="1028" y="126"/>
                    <a:pt x="1030" y="122"/>
                    <a:pt x="1029" y="121"/>
                  </a:cubicBezTo>
                  <a:cubicBezTo>
                    <a:pt x="1021" y="122"/>
                    <a:pt x="1028" y="127"/>
                    <a:pt x="1017" y="128"/>
                  </a:cubicBezTo>
                  <a:cubicBezTo>
                    <a:pt x="1024" y="121"/>
                    <a:pt x="1015" y="122"/>
                    <a:pt x="1001" y="127"/>
                  </a:cubicBezTo>
                  <a:cubicBezTo>
                    <a:pt x="1002" y="125"/>
                    <a:pt x="1006" y="123"/>
                    <a:pt x="1006" y="122"/>
                  </a:cubicBezTo>
                  <a:cubicBezTo>
                    <a:pt x="1004" y="120"/>
                    <a:pt x="997" y="126"/>
                    <a:pt x="995" y="128"/>
                  </a:cubicBezTo>
                  <a:cubicBezTo>
                    <a:pt x="990" y="128"/>
                    <a:pt x="993" y="126"/>
                    <a:pt x="997" y="125"/>
                  </a:cubicBezTo>
                  <a:cubicBezTo>
                    <a:pt x="994" y="125"/>
                    <a:pt x="991" y="124"/>
                    <a:pt x="988" y="124"/>
                  </a:cubicBezTo>
                  <a:cubicBezTo>
                    <a:pt x="1003" y="120"/>
                    <a:pt x="1027" y="116"/>
                    <a:pt x="1055" y="106"/>
                  </a:cubicBezTo>
                  <a:cubicBezTo>
                    <a:pt x="1050" y="110"/>
                    <a:pt x="1057" y="109"/>
                    <a:pt x="1066" y="106"/>
                  </a:cubicBezTo>
                  <a:cubicBezTo>
                    <a:pt x="1067" y="103"/>
                    <a:pt x="1063" y="105"/>
                    <a:pt x="1059" y="106"/>
                  </a:cubicBezTo>
                  <a:cubicBezTo>
                    <a:pt x="1068" y="99"/>
                    <a:pt x="1069" y="108"/>
                    <a:pt x="1085" y="102"/>
                  </a:cubicBezTo>
                  <a:cubicBezTo>
                    <a:pt x="1094" y="99"/>
                    <a:pt x="1075" y="101"/>
                    <a:pt x="1085" y="98"/>
                  </a:cubicBezTo>
                  <a:cubicBezTo>
                    <a:pt x="1091" y="97"/>
                    <a:pt x="1096" y="99"/>
                    <a:pt x="1098" y="95"/>
                  </a:cubicBezTo>
                  <a:cubicBezTo>
                    <a:pt x="1109" y="94"/>
                    <a:pt x="1113" y="98"/>
                    <a:pt x="1130" y="94"/>
                  </a:cubicBezTo>
                  <a:cubicBezTo>
                    <a:pt x="1121" y="98"/>
                    <a:pt x="1118" y="107"/>
                    <a:pt x="1107" y="107"/>
                  </a:cubicBezTo>
                  <a:cubicBezTo>
                    <a:pt x="1107" y="106"/>
                    <a:pt x="1112" y="105"/>
                    <a:pt x="1114" y="105"/>
                  </a:cubicBezTo>
                  <a:close/>
                  <a:moveTo>
                    <a:pt x="1542" y="22"/>
                  </a:moveTo>
                  <a:cubicBezTo>
                    <a:pt x="1549" y="22"/>
                    <a:pt x="1553" y="23"/>
                    <a:pt x="1555" y="21"/>
                  </a:cubicBezTo>
                  <a:cubicBezTo>
                    <a:pt x="1568" y="22"/>
                    <a:pt x="1553" y="25"/>
                    <a:pt x="1551" y="26"/>
                  </a:cubicBezTo>
                  <a:cubicBezTo>
                    <a:pt x="1545" y="26"/>
                    <a:pt x="1543" y="24"/>
                    <a:pt x="1542" y="22"/>
                  </a:cubicBezTo>
                  <a:close/>
                  <a:moveTo>
                    <a:pt x="2350" y="208"/>
                  </a:moveTo>
                  <a:cubicBezTo>
                    <a:pt x="2355" y="211"/>
                    <a:pt x="2351" y="213"/>
                    <a:pt x="2355" y="216"/>
                  </a:cubicBezTo>
                  <a:cubicBezTo>
                    <a:pt x="2351" y="215"/>
                    <a:pt x="2349" y="216"/>
                    <a:pt x="2344" y="212"/>
                  </a:cubicBezTo>
                  <a:cubicBezTo>
                    <a:pt x="2346" y="210"/>
                    <a:pt x="2347" y="208"/>
                    <a:pt x="2350" y="208"/>
                  </a:cubicBezTo>
                  <a:close/>
                  <a:moveTo>
                    <a:pt x="1499" y="29"/>
                  </a:moveTo>
                  <a:cubicBezTo>
                    <a:pt x="1488" y="25"/>
                    <a:pt x="1512" y="32"/>
                    <a:pt x="1512" y="29"/>
                  </a:cubicBezTo>
                  <a:cubicBezTo>
                    <a:pt x="1524" y="30"/>
                    <a:pt x="1500" y="32"/>
                    <a:pt x="1512" y="34"/>
                  </a:cubicBezTo>
                  <a:cubicBezTo>
                    <a:pt x="1501" y="33"/>
                    <a:pt x="1495" y="37"/>
                    <a:pt x="1482" y="36"/>
                  </a:cubicBezTo>
                  <a:cubicBezTo>
                    <a:pt x="1482" y="34"/>
                    <a:pt x="1493" y="33"/>
                    <a:pt x="1503" y="32"/>
                  </a:cubicBezTo>
                  <a:cubicBezTo>
                    <a:pt x="1504" y="30"/>
                    <a:pt x="1499" y="30"/>
                    <a:pt x="1499" y="29"/>
                  </a:cubicBezTo>
                  <a:close/>
                  <a:moveTo>
                    <a:pt x="2290" y="174"/>
                  </a:moveTo>
                  <a:cubicBezTo>
                    <a:pt x="2287" y="170"/>
                    <a:pt x="2297" y="172"/>
                    <a:pt x="2300" y="172"/>
                  </a:cubicBezTo>
                  <a:cubicBezTo>
                    <a:pt x="2298" y="176"/>
                    <a:pt x="2297" y="174"/>
                    <a:pt x="2290" y="174"/>
                  </a:cubicBezTo>
                  <a:close/>
                  <a:moveTo>
                    <a:pt x="2376" y="240"/>
                  </a:moveTo>
                  <a:cubicBezTo>
                    <a:pt x="2375" y="244"/>
                    <a:pt x="2371" y="234"/>
                    <a:pt x="2370" y="240"/>
                  </a:cubicBezTo>
                  <a:cubicBezTo>
                    <a:pt x="2368" y="237"/>
                    <a:pt x="2368" y="236"/>
                    <a:pt x="2369" y="235"/>
                  </a:cubicBezTo>
                  <a:cubicBezTo>
                    <a:pt x="2367" y="235"/>
                    <a:pt x="2365" y="232"/>
                    <a:pt x="2364" y="235"/>
                  </a:cubicBezTo>
                  <a:cubicBezTo>
                    <a:pt x="2362" y="236"/>
                    <a:pt x="2369" y="240"/>
                    <a:pt x="2365" y="241"/>
                  </a:cubicBezTo>
                  <a:cubicBezTo>
                    <a:pt x="2366" y="243"/>
                    <a:pt x="2367" y="242"/>
                    <a:pt x="2369" y="243"/>
                  </a:cubicBezTo>
                  <a:cubicBezTo>
                    <a:pt x="2366" y="240"/>
                    <a:pt x="2369" y="239"/>
                    <a:pt x="2374" y="242"/>
                  </a:cubicBezTo>
                  <a:cubicBezTo>
                    <a:pt x="2372" y="244"/>
                    <a:pt x="2371" y="242"/>
                    <a:pt x="2371" y="245"/>
                  </a:cubicBezTo>
                  <a:cubicBezTo>
                    <a:pt x="2372" y="244"/>
                    <a:pt x="2376" y="244"/>
                    <a:pt x="2379" y="241"/>
                  </a:cubicBezTo>
                  <a:cubicBezTo>
                    <a:pt x="2382" y="244"/>
                    <a:pt x="2376" y="246"/>
                    <a:pt x="2380" y="249"/>
                  </a:cubicBezTo>
                  <a:cubicBezTo>
                    <a:pt x="2378" y="251"/>
                    <a:pt x="2376" y="248"/>
                    <a:pt x="2374" y="248"/>
                  </a:cubicBezTo>
                  <a:cubicBezTo>
                    <a:pt x="2372" y="251"/>
                    <a:pt x="2380" y="249"/>
                    <a:pt x="2375" y="252"/>
                  </a:cubicBezTo>
                  <a:cubicBezTo>
                    <a:pt x="2378" y="251"/>
                    <a:pt x="2381" y="252"/>
                    <a:pt x="2383" y="250"/>
                  </a:cubicBezTo>
                  <a:cubicBezTo>
                    <a:pt x="2382" y="246"/>
                    <a:pt x="2381" y="243"/>
                    <a:pt x="2380" y="239"/>
                  </a:cubicBezTo>
                  <a:cubicBezTo>
                    <a:pt x="2384" y="240"/>
                    <a:pt x="2382" y="248"/>
                    <a:pt x="2388" y="249"/>
                  </a:cubicBezTo>
                  <a:cubicBezTo>
                    <a:pt x="2385" y="251"/>
                    <a:pt x="2388" y="253"/>
                    <a:pt x="2385" y="254"/>
                  </a:cubicBezTo>
                  <a:cubicBezTo>
                    <a:pt x="2388" y="257"/>
                    <a:pt x="2390" y="252"/>
                    <a:pt x="2390" y="251"/>
                  </a:cubicBezTo>
                  <a:cubicBezTo>
                    <a:pt x="2392" y="251"/>
                    <a:pt x="2396" y="258"/>
                    <a:pt x="2394" y="259"/>
                  </a:cubicBezTo>
                  <a:cubicBezTo>
                    <a:pt x="2396" y="258"/>
                    <a:pt x="2401" y="265"/>
                    <a:pt x="2398" y="267"/>
                  </a:cubicBezTo>
                  <a:cubicBezTo>
                    <a:pt x="2402" y="267"/>
                    <a:pt x="2401" y="274"/>
                    <a:pt x="2405" y="271"/>
                  </a:cubicBezTo>
                  <a:cubicBezTo>
                    <a:pt x="2405" y="273"/>
                    <a:pt x="2407" y="275"/>
                    <a:pt x="2409" y="279"/>
                  </a:cubicBezTo>
                  <a:cubicBezTo>
                    <a:pt x="2407" y="282"/>
                    <a:pt x="2405" y="275"/>
                    <a:pt x="2403" y="278"/>
                  </a:cubicBezTo>
                  <a:cubicBezTo>
                    <a:pt x="2400" y="279"/>
                    <a:pt x="2407" y="282"/>
                    <a:pt x="2404" y="283"/>
                  </a:cubicBezTo>
                  <a:cubicBezTo>
                    <a:pt x="2404" y="283"/>
                    <a:pt x="2403" y="284"/>
                    <a:pt x="2402" y="284"/>
                  </a:cubicBezTo>
                  <a:cubicBezTo>
                    <a:pt x="2402" y="282"/>
                    <a:pt x="2401" y="279"/>
                    <a:pt x="2400" y="277"/>
                  </a:cubicBezTo>
                  <a:cubicBezTo>
                    <a:pt x="2399" y="275"/>
                    <a:pt x="2399" y="278"/>
                    <a:pt x="2398" y="279"/>
                  </a:cubicBezTo>
                  <a:cubicBezTo>
                    <a:pt x="2398" y="275"/>
                    <a:pt x="2396" y="267"/>
                    <a:pt x="2391" y="271"/>
                  </a:cubicBezTo>
                  <a:cubicBezTo>
                    <a:pt x="2389" y="266"/>
                    <a:pt x="2385" y="264"/>
                    <a:pt x="2385" y="260"/>
                  </a:cubicBezTo>
                  <a:cubicBezTo>
                    <a:pt x="2383" y="258"/>
                    <a:pt x="2385" y="263"/>
                    <a:pt x="2382" y="263"/>
                  </a:cubicBezTo>
                  <a:cubicBezTo>
                    <a:pt x="2379" y="252"/>
                    <a:pt x="2366" y="247"/>
                    <a:pt x="2362" y="236"/>
                  </a:cubicBezTo>
                  <a:cubicBezTo>
                    <a:pt x="2361" y="235"/>
                    <a:pt x="2360" y="239"/>
                    <a:pt x="2358" y="240"/>
                  </a:cubicBezTo>
                  <a:cubicBezTo>
                    <a:pt x="2351" y="229"/>
                    <a:pt x="2362" y="232"/>
                    <a:pt x="2353" y="227"/>
                  </a:cubicBezTo>
                  <a:cubicBezTo>
                    <a:pt x="2351" y="229"/>
                    <a:pt x="2355" y="232"/>
                    <a:pt x="2353" y="234"/>
                  </a:cubicBezTo>
                  <a:cubicBezTo>
                    <a:pt x="2350" y="232"/>
                    <a:pt x="2351" y="230"/>
                    <a:pt x="2347" y="227"/>
                  </a:cubicBezTo>
                  <a:cubicBezTo>
                    <a:pt x="2348" y="226"/>
                    <a:pt x="2348" y="225"/>
                    <a:pt x="2349" y="224"/>
                  </a:cubicBezTo>
                  <a:cubicBezTo>
                    <a:pt x="2346" y="222"/>
                    <a:pt x="2345" y="225"/>
                    <a:pt x="2343" y="225"/>
                  </a:cubicBezTo>
                  <a:cubicBezTo>
                    <a:pt x="2339" y="221"/>
                    <a:pt x="2342" y="220"/>
                    <a:pt x="2337" y="222"/>
                  </a:cubicBezTo>
                  <a:cubicBezTo>
                    <a:pt x="2334" y="217"/>
                    <a:pt x="2331" y="213"/>
                    <a:pt x="2326" y="212"/>
                  </a:cubicBezTo>
                  <a:cubicBezTo>
                    <a:pt x="2325" y="208"/>
                    <a:pt x="2333" y="208"/>
                    <a:pt x="2337" y="211"/>
                  </a:cubicBezTo>
                  <a:cubicBezTo>
                    <a:pt x="2338" y="210"/>
                    <a:pt x="2337" y="209"/>
                    <a:pt x="2337" y="208"/>
                  </a:cubicBezTo>
                  <a:cubicBezTo>
                    <a:pt x="2331" y="206"/>
                    <a:pt x="2326" y="211"/>
                    <a:pt x="2319" y="206"/>
                  </a:cubicBezTo>
                  <a:cubicBezTo>
                    <a:pt x="2326" y="207"/>
                    <a:pt x="2316" y="202"/>
                    <a:pt x="2314" y="204"/>
                  </a:cubicBezTo>
                  <a:cubicBezTo>
                    <a:pt x="2311" y="201"/>
                    <a:pt x="2316" y="198"/>
                    <a:pt x="2318" y="201"/>
                  </a:cubicBezTo>
                  <a:cubicBezTo>
                    <a:pt x="2318" y="199"/>
                    <a:pt x="2315" y="198"/>
                    <a:pt x="2314" y="200"/>
                  </a:cubicBezTo>
                  <a:cubicBezTo>
                    <a:pt x="2317" y="195"/>
                    <a:pt x="2326" y="198"/>
                    <a:pt x="2332" y="207"/>
                  </a:cubicBezTo>
                  <a:cubicBezTo>
                    <a:pt x="2332" y="200"/>
                    <a:pt x="2337" y="211"/>
                    <a:pt x="2337" y="203"/>
                  </a:cubicBezTo>
                  <a:cubicBezTo>
                    <a:pt x="2343" y="208"/>
                    <a:pt x="2335" y="207"/>
                    <a:pt x="2342" y="212"/>
                  </a:cubicBezTo>
                  <a:cubicBezTo>
                    <a:pt x="2341" y="213"/>
                    <a:pt x="2339" y="212"/>
                    <a:pt x="2337" y="213"/>
                  </a:cubicBezTo>
                  <a:cubicBezTo>
                    <a:pt x="2342" y="218"/>
                    <a:pt x="2343" y="213"/>
                    <a:pt x="2348" y="219"/>
                  </a:cubicBezTo>
                  <a:cubicBezTo>
                    <a:pt x="2347" y="221"/>
                    <a:pt x="2344" y="217"/>
                    <a:pt x="2343" y="220"/>
                  </a:cubicBezTo>
                  <a:cubicBezTo>
                    <a:pt x="2350" y="222"/>
                    <a:pt x="2353" y="222"/>
                    <a:pt x="2358" y="223"/>
                  </a:cubicBezTo>
                  <a:cubicBezTo>
                    <a:pt x="2358" y="225"/>
                    <a:pt x="2355" y="227"/>
                    <a:pt x="2362" y="230"/>
                  </a:cubicBezTo>
                  <a:lnTo>
                    <a:pt x="2363" y="229"/>
                  </a:lnTo>
                  <a:cubicBezTo>
                    <a:pt x="2360" y="227"/>
                    <a:pt x="2364" y="222"/>
                    <a:pt x="2370" y="228"/>
                  </a:cubicBezTo>
                  <a:cubicBezTo>
                    <a:pt x="2369" y="230"/>
                    <a:pt x="2367" y="228"/>
                    <a:pt x="2365" y="226"/>
                  </a:cubicBezTo>
                  <a:cubicBezTo>
                    <a:pt x="2365" y="229"/>
                    <a:pt x="2366" y="231"/>
                    <a:pt x="2369" y="233"/>
                  </a:cubicBezTo>
                  <a:cubicBezTo>
                    <a:pt x="2370" y="234"/>
                    <a:pt x="2373" y="235"/>
                    <a:pt x="2371" y="233"/>
                  </a:cubicBezTo>
                  <a:cubicBezTo>
                    <a:pt x="2374" y="232"/>
                    <a:pt x="2371" y="237"/>
                    <a:pt x="2376" y="240"/>
                  </a:cubicBezTo>
                  <a:close/>
                  <a:moveTo>
                    <a:pt x="1737" y="19"/>
                  </a:moveTo>
                  <a:cubicBezTo>
                    <a:pt x="1740" y="20"/>
                    <a:pt x="1743" y="20"/>
                    <a:pt x="1749" y="21"/>
                  </a:cubicBezTo>
                  <a:cubicBezTo>
                    <a:pt x="1751" y="23"/>
                    <a:pt x="1741" y="22"/>
                    <a:pt x="1741" y="25"/>
                  </a:cubicBezTo>
                  <a:cubicBezTo>
                    <a:pt x="1733" y="25"/>
                    <a:pt x="1739" y="21"/>
                    <a:pt x="1737" y="19"/>
                  </a:cubicBezTo>
                  <a:close/>
                  <a:moveTo>
                    <a:pt x="1629" y="22"/>
                  </a:moveTo>
                  <a:cubicBezTo>
                    <a:pt x="1630" y="19"/>
                    <a:pt x="1636" y="23"/>
                    <a:pt x="1645" y="21"/>
                  </a:cubicBezTo>
                  <a:cubicBezTo>
                    <a:pt x="1648" y="24"/>
                    <a:pt x="1637" y="24"/>
                    <a:pt x="1637" y="26"/>
                  </a:cubicBezTo>
                  <a:cubicBezTo>
                    <a:pt x="1627" y="27"/>
                    <a:pt x="1640" y="21"/>
                    <a:pt x="1629" y="22"/>
                  </a:cubicBezTo>
                  <a:close/>
                  <a:moveTo>
                    <a:pt x="1677" y="21"/>
                  </a:moveTo>
                  <a:cubicBezTo>
                    <a:pt x="1681" y="18"/>
                    <a:pt x="1681" y="22"/>
                    <a:pt x="1673" y="22"/>
                  </a:cubicBezTo>
                  <a:cubicBezTo>
                    <a:pt x="1673" y="24"/>
                    <a:pt x="1675" y="25"/>
                    <a:pt x="1681" y="26"/>
                  </a:cubicBezTo>
                  <a:cubicBezTo>
                    <a:pt x="1675" y="31"/>
                    <a:pt x="1671" y="24"/>
                    <a:pt x="1661" y="25"/>
                  </a:cubicBezTo>
                  <a:cubicBezTo>
                    <a:pt x="1665" y="23"/>
                    <a:pt x="1670" y="22"/>
                    <a:pt x="1677" y="21"/>
                  </a:cubicBezTo>
                  <a:close/>
                  <a:moveTo>
                    <a:pt x="1692" y="21"/>
                  </a:moveTo>
                  <a:cubicBezTo>
                    <a:pt x="1698" y="23"/>
                    <a:pt x="1702" y="20"/>
                    <a:pt x="1711" y="22"/>
                  </a:cubicBezTo>
                  <a:cubicBezTo>
                    <a:pt x="1709" y="24"/>
                    <a:pt x="1688" y="23"/>
                    <a:pt x="1684" y="22"/>
                  </a:cubicBezTo>
                  <a:cubicBezTo>
                    <a:pt x="1681" y="19"/>
                    <a:pt x="1704" y="19"/>
                    <a:pt x="1692" y="21"/>
                  </a:cubicBezTo>
                  <a:close/>
                  <a:moveTo>
                    <a:pt x="2220" y="138"/>
                  </a:moveTo>
                  <a:cubicBezTo>
                    <a:pt x="2222" y="139"/>
                    <a:pt x="2221" y="140"/>
                    <a:pt x="2221" y="141"/>
                  </a:cubicBezTo>
                  <a:cubicBezTo>
                    <a:pt x="2229" y="139"/>
                    <a:pt x="2236" y="145"/>
                    <a:pt x="2232" y="137"/>
                  </a:cubicBezTo>
                  <a:cubicBezTo>
                    <a:pt x="2237" y="144"/>
                    <a:pt x="2244" y="142"/>
                    <a:pt x="2249" y="145"/>
                  </a:cubicBezTo>
                  <a:cubicBezTo>
                    <a:pt x="2253" y="147"/>
                    <a:pt x="2250" y="148"/>
                    <a:pt x="2253" y="150"/>
                  </a:cubicBezTo>
                  <a:cubicBezTo>
                    <a:pt x="2258" y="153"/>
                    <a:pt x="2251" y="147"/>
                    <a:pt x="2253" y="147"/>
                  </a:cubicBezTo>
                  <a:cubicBezTo>
                    <a:pt x="2255" y="145"/>
                    <a:pt x="2254" y="151"/>
                    <a:pt x="2261" y="152"/>
                  </a:cubicBezTo>
                  <a:cubicBezTo>
                    <a:pt x="2256" y="156"/>
                    <a:pt x="2266" y="155"/>
                    <a:pt x="2262" y="159"/>
                  </a:cubicBezTo>
                  <a:cubicBezTo>
                    <a:pt x="2266" y="159"/>
                    <a:pt x="2266" y="161"/>
                    <a:pt x="2270" y="164"/>
                  </a:cubicBezTo>
                  <a:cubicBezTo>
                    <a:pt x="2268" y="166"/>
                    <a:pt x="2264" y="164"/>
                    <a:pt x="2263" y="165"/>
                  </a:cubicBezTo>
                  <a:cubicBezTo>
                    <a:pt x="2259" y="167"/>
                    <a:pt x="2262" y="160"/>
                    <a:pt x="2266" y="164"/>
                  </a:cubicBezTo>
                  <a:cubicBezTo>
                    <a:pt x="2265" y="159"/>
                    <a:pt x="2257" y="160"/>
                    <a:pt x="2256" y="157"/>
                  </a:cubicBezTo>
                  <a:cubicBezTo>
                    <a:pt x="2252" y="159"/>
                    <a:pt x="2261" y="161"/>
                    <a:pt x="2257" y="163"/>
                  </a:cubicBezTo>
                  <a:cubicBezTo>
                    <a:pt x="2256" y="161"/>
                    <a:pt x="2255" y="160"/>
                    <a:pt x="2255" y="159"/>
                  </a:cubicBezTo>
                  <a:cubicBezTo>
                    <a:pt x="2252" y="158"/>
                    <a:pt x="2250" y="158"/>
                    <a:pt x="2248" y="159"/>
                  </a:cubicBezTo>
                  <a:cubicBezTo>
                    <a:pt x="2250" y="160"/>
                    <a:pt x="2250" y="159"/>
                    <a:pt x="2251" y="159"/>
                  </a:cubicBezTo>
                  <a:cubicBezTo>
                    <a:pt x="2254" y="160"/>
                    <a:pt x="2245" y="163"/>
                    <a:pt x="2251" y="166"/>
                  </a:cubicBezTo>
                  <a:cubicBezTo>
                    <a:pt x="2250" y="166"/>
                    <a:pt x="2247" y="165"/>
                    <a:pt x="2246" y="167"/>
                  </a:cubicBezTo>
                  <a:cubicBezTo>
                    <a:pt x="2243" y="168"/>
                    <a:pt x="2251" y="158"/>
                    <a:pt x="2242" y="158"/>
                  </a:cubicBezTo>
                  <a:cubicBezTo>
                    <a:pt x="2239" y="152"/>
                    <a:pt x="2254" y="161"/>
                    <a:pt x="2254" y="153"/>
                  </a:cubicBezTo>
                  <a:cubicBezTo>
                    <a:pt x="2244" y="149"/>
                    <a:pt x="2247" y="156"/>
                    <a:pt x="2239" y="152"/>
                  </a:cubicBezTo>
                  <a:cubicBezTo>
                    <a:pt x="2239" y="151"/>
                    <a:pt x="2240" y="150"/>
                    <a:pt x="2238" y="148"/>
                  </a:cubicBezTo>
                  <a:cubicBezTo>
                    <a:pt x="2239" y="147"/>
                    <a:pt x="2242" y="149"/>
                    <a:pt x="2244" y="150"/>
                  </a:cubicBezTo>
                  <a:cubicBezTo>
                    <a:pt x="2244" y="149"/>
                    <a:pt x="2241" y="148"/>
                    <a:pt x="2239" y="146"/>
                  </a:cubicBezTo>
                  <a:cubicBezTo>
                    <a:pt x="2240" y="146"/>
                    <a:pt x="2241" y="147"/>
                    <a:pt x="2242" y="146"/>
                  </a:cubicBezTo>
                  <a:cubicBezTo>
                    <a:pt x="2235" y="142"/>
                    <a:pt x="2232" y="149"/>
                    <a:pt x="2238" y="154"/>
                  </a:cubicBezTo>
                  <a:cubicBezTo>
                    <a:pt x="2236" y="157"/>
                    <a:pt x="2228" y="152"/>
                    <a:pt x="2226" y="149"/>
                  </a:cubicBezTo>
                  <a:cubicBezTo>
                    <a:pt x="2230" y="148"/>
                    <a:pt x="2227" y="148"/>
                    <a:pt x="2230" y="146"/>
                  </a:cubicBezTo>
                  <a:cubicBezTo>
                    <a:pt x="2232" y="147"/>
                    <a:pt x="2231" y="147"/>
                    <a:pt x="2231" y="148"/>
                  </a:cubicBezTo>
                  <a:cubicBezTo>
                    <a:pt x="2235" y="149"/>
                    <a:pt x="2232" y="147"/>
                    <a:pt x="2233" y="146"/>
                  </a:cubicBezTo>
                  <a:cubicBezTo>
                    <a:pt x="2229" y="144"/>
                    <a:pt x="2228" y="147"/>
                    <a:pt x="2225" y="143"/>
                  </a:cubicBezTo>
                  <a:cubicBezTo>
                    <a:pt x="2226" y="144"/>
                    <a:pt x="2226" y="145"/>
                    <a:pt x="2225" y="147"/>
                  </a:cubicBezTo>
                  <a:cubicBezTo>
                    <a:pt x="2224" y="146"/>
                    <a:pt x="2222" y="145"/>
                    <a:pt x="2220" y="144"/>
                  </a:cubicBezTo>
                  <a:cubicBezTo>
                    <a:pt x="2221" y="141"/>
                    <a:pt x="2219" y="140"/>
                    <a:pt x="2220" y="138"/>
                  </a:cubicBezTo>
                  <a:close/>
                  <a:moveTo>
                    <a:pt x="2310" y="184"/>
                  </a:moveTo>
                  <a:cubicBezTo>
                    <a:pt x="2316" y="186"/>
                    <a:pt x="2312" y="187"/>
                    <a:pt x="2309" y="185"/>
                  </a:cubicBezTo>
                  <a:cubicBezTo>
                    <a:pt x="2310" y="187"/>
                    <a:pt x="2311" y="188"/>
                    <a:pt x="2312" y="190"/>
                  </a:cubicBezTo>
                  <a:cubicBezTo>
                    <a:pt x="2310" y="190"/>
                    <a:pt x="2310" y="188"/>
                    <a:pt x="2305" y="186"/>
                  </a:cubicBezTo>
                  <a:cubicBezTo>
                    <a:pt x="2306" y="192"/>
                    <a:pt x="2299" y="194"/>
                    <a:pt x="2292" y="189"/>
                  </a:cubicBezTo>
                  <a:cubicBezTo>
                    <a:pt x="2293" y="182"/>
                    <a:pt x="2300" y="186"/>
                    <a:pt x="2299" y="181"/>
                  </a:cubicBezTo>
                  <a:cubicBezTo>
                    <a:pt x="2304" y="187"/>
                    <a:pt x="2308" y="186"/>
                    <a:pt x="2310" y="184"/>
                  </a:cubicBezTo>
                  <a:close/>
                  <a:moveTo>
                    <a:pt x="1551" y="27"/>
                  </a:moveTo>
                  <a:cubicBezTo>
                    <a:pt x="1559" y="26"/>
                    <a:pt x="1568" y="26"/>
                    <a:pt x="1576" y="25"/>
                  </a:cubicBezTo>
                  <a:cubicBezTo>
                    <a:pt x="1575" y="30"/>
                    <a:pt x="1549" y="33"/>
                    <a:pt x="1551" y="27"/>
                  </a:cubicBezTo>
                  <a:close/>
                  <a:moveTo>
                    <a:pt x="977" y="130"/>
                  </a:moveTo>
                  <a:cubicBezTo>
                    <a:pt x="974" y="130"/>
                    <a:pt x="974" y="131"/>
                    <a:pt x="974" y="132"/>
                  </a:cubicBezTo>
                  <a:cubicBezTo>
                    <a:pt x="965" y="132"/>
                    <a:pt x="978" y="128"/>
                    <a:pt x="973" y="126"/>
                  </a:cubicBezTo>
                  <a:cubicBezTo>
                    <a:pt x="976" y="126"/>
                    <a:pt x="979" y="125"/>
                    <a:pt x="982" y="125"/>
                  </a:cubicBezTo>
                  <a:cubicBezTo>
                    <a:pt x="983" y="126"/>
                    <a:pt x="971" y="130"/>
                    <a:pt x="980" y="129"/>
                  </a:cubicBezTo>
                  <a:cubicBezTo>
                    <a:pt x="980" y="131"/>
                    <a:pt x="977" y="131"/>
                    <a:pt x="977" y="130"/>
                  </a:cubicBezTo>
                  <a:close/>
                  <a:moveTo>
                    <a:pt x="1730" y="23"/>
                  </a:moveTo>
                  <a:cubicBezTo>
                    <a:pt x="1737" y="25"/>
                    <a:pt x="1732" y="30"/>
                    <a:pt x="1748" y="29"/>
                  </a:cubicBezTo>
                  <a:cubicBezTo>
                    <a:pt x="1743" y="31"/>
                    <a:pt x="1739" y="30"/>
                    <a:pt x="1730" y="30"/>
                  </a:cubicBezTo>
                  <a:cubicBezTo>
                    <a:pt x="1730" y="27"/>
                    <a:pt x="1730" y="25"/>
                    <a:pt x="1730" y="23"/>
                  </a:cubicBezTo>
                  <a:close/>
                  <a:moveTo>
                    <a:pt x="2192" y="119"/>
                  </a:moveTo>
                  <a:cubicBezTo>
                    <a:pt x="2198" y="118"/>
                    <a:pt x="2197" y="127"/>
                    <a:pt x="2208" y="129"/>
                  </a:cubicBezTo>
                  <a:cubicBezTo>
                    <a:pt x="2200" y="131"/>
                    <a:pt x="2197" y="124"/>
                    <a:pt x="2192" y="119"/>
                  </a:cubicBezTo>
                  <a:close/>
                  <a:moveTo>
                    <a:pt x="2411" y="289"/>
                  </a:moveTo>
                  <a:cubicBezTo>
                    <a:pt x="2409" y="288"/>
                    <a:pt x="2410" y="290"/>
                    <a:pt x="2407" y="289"/>
                  </a:cubicBezTo>
                  <a:cubicBezTo>
                    <a:pt x="2407" y="287"/>
                    <a:pt x="2408" y="286"/>
                    <a:pt x="2406" y="284"/>
                  </a:cubicBezTo>
                  <a:cubicBezTo>
                    <a:pt x="2411" y="284"/>
                    <a:pt x="2412" y="291"/>
                    <a:pt x="2418" y="289"/>
                  </a:cubicBezTo>
                  <a:cubicBezTo>
                    <a:pt x="2419" y="292"/>
                    <a:pt x="2416" y="294"/>
                    <a:pt x="2415" y="297"/>
                  </a:cubicBezTo>
                  <a:cubicBezTo>
                    <a:pt x="2414" y="296"/>
                    <a:pt x="2413" y="294"/>
                    <a:pt x="2413" y="296"/>
                  </a:cubicBezTo>
                  <a:cubicBezTo>
                    <a:pt x="2415" y="291"/>
                    <a:pt x="2408" y="294"/>
                    <a:pt x="2411" y="289"/>
                  </a:cubicBezTo>
                  <a:close/>
                  <a:moveTo>
                    <a:pt x="2288" y="174"/>
                  </a:moveTo>
                  <a:cubicBezTo>
                    <a:pt x="2284" y="174"/>
                    <a:pt x="2288" y="178"/>
                    <a:pt x="2288" y="182"/>
                  </a:cubicBezTo>
                  <a:cubicBezTo>
                    <a:pt x="2291" y="183"/>
                    <a:pt x="2291" y="179"/>
                    <a:pt x="2292" y="178"/>
                  </a:cubicBezTo>
                  <a:cubicBezTo>
                    <a:pt x="2295" y="181"/>
                    <a:pt x="2295" y="183"/>
                    <a:pt x="2293" y="185"/>
                  </a:cubicBezTo>
                  <a:cubicBezTo>
                    <a:pt x="2287" y="182"/>
                    <a:pt x="2281" y="177"/>
                    <a:pt x="2282" y="184"/>
                  </a:cubicBezTo>
                  <a:cubicBezTo>
                    <a:pt x="2277" y="182"/>
                    <a:pt x="2282" y="179"/>
                    <a:pt x="2280" y="177"/>
                  </a:cubicBezTo>
                  <a:cubicBezTo>
                    <a:pt x="2276" y="177"/>
                    <a:pt x="2278" y="179"/>
                    <a:pt x="2277" y="183"/>
                  </a:cubicBezTo>
                  <a:cubicBezTo>
                    <a:pt x="2276" y="182"/>
                    <a:pt x="2274" y="175"/>
                    <a:pt x="2272" y="179"/>
                  </a:cubicBezTo>
                  <a:cubicBezTo>
                    <a:pt x="2267" y="171"/>
                    <a:pt x="2273" y="168"/>
                    <a:pt x="2281" y="168"/>
                  </a:cubicBezTo>
                  <a:cubicBezTo>
                    <a:pt x="2285" y="174"/>
                    <a:pt x="2278" y="171"/>
                    <a:pt x="2288" y="174"/>
                  </a:cubicBezTo>
                  <a:close/>
                  <a:moveTo>
                    <a:pt x="2017" y="65"/>
                  </a:moveTo>
                  <a:cubicBezTo>
                    <a:pt x="2018" y="64"/>
                    <a:pt x="2023" y="66"/>
                    <a:pt x="2023" y="64"/>
                  </a:cubicBezTo>
                  <a:cubicBezTo>
                    <a:pt x="2029" y="70"/>
                    <a:pt x="2033" y="74"/>
                    <a:pt x="2037" y="78"/>
                  </a:cubicBezTo>
                  <a:cubicBezTo>
                    <a:pt x="2035" y="81"/>
                    <a:pt x="2029" y="77"/>
                    <a:pt x="2032" y="75"/>
                  </a:cubicBezTo>
                  <a:cubicBezTo>
                    <a:pt x="2030" y="77"/>
                    <a:pt x="2024" y="77"/>
                    <a:pt x="2021" y="78"/>
                  </a:cubicBezTo>
                  <a:cubicBezTo>
                    <a:pt x="2015" y="77"/>
                    <a:pt x="2015" y="70"/>
                    <a:pt x="2013" y="75"/>
                  </a:cubicBezTo>
                  <a:cubicBezTo>
                    <a:pt x="2008" y="72"/>
                    <a:pt x="2011" y="73"/>
                    <a:pt x="2002" y="72"/>
                  </a:cubicBezTo>
                  <a:cubicBezTo>
                    <a:pt x="2017" y="71"/>
                    <a:pt x="1998" y="69"/>
                    <a:pt x="1997" y="64"/>
                  </a:cubicBezTo>
                  <a:cubicBezTo>
                    <a:pt x="2006" y="66"/>
                    <a:pt x="2013" y="68"/>
                    <a:pt x="2011" y="71"/>
                  </a:cubicBezTo>
                  <a:cubicBezTo>
                    <a:pt x="2017" y="71"/>
                    <a:pt x="2023" y="72"/>
                    <a:pt x="2025" y="69"/>
                  </a:cubicBezTo>
                  <a:cubicBezTo>
                    <a:pt x="2025" y="68"/>
                    <a:pt x="2021" y="66"/>
                    <a:pt x="2017" y="65"/>
                  </a:cubicBezTo>
                  <a:close/>
                  <a:moveTo>
                    <a:pt x="2047" y="83"/>
                  </a:moveTo>
                  <a:cubicBezTo>
                    <a:pt x="2045" y="82"/>
                    <a:pt x="2043" y="81"/>
                    <a:pt x="2040" y="80"/>
                  </a:cubicBezTo>
                  <a:cubicBezTo>
                    <a:pt x="2042" y="80"/>
                    <a:pt x="2043" y="79"/>
                    <a:pt x="2043" y="77"/>
                  </a:cubicBezTo>
                  <a:cubicBezTo>
                    <a:pt x="2050" y="79"/>
                    <a:pt x="2051" y="81"/>
                    <a:pt x="2054" y="78"/>
                  </a:cubicBezTo>
                  <a:cubicBezTo>
                    <a:pt x="2060" y="80"/>
                    <a:pt x="2051" y="83"/>
                    <a:pt x="2061" y="84"/>
                  </a:cubicBezTo>
                  <a:cubicBezTo>
                    <a:pt x="2060" y="84"/>
                    <a:pt x="2055" y="83"/>
                    <a:pt x="2055" y="84"/>
                  </a:cubicBezTo>
                  <a:cubicBezTo>
                    <a:pt x="2055" y="82"/>
                    <a:pt x="2051" y="80"/>
                    <a:pt x="2047" y="83"/>
                  </a:cubicBezTo>
                  <a:close/>
                  <a:moveTo>
                    <a:pt x="2124" y="101"/>
                  </a:moveTo>
                  <a:cubicBezTo>
                    <a:pt x="2130" y="103"/>
                    <a:pt x="2120" y="101"/>
                    <a:pt x="2123" y="106"/>
                  </a:cubicBezTo>
                  <a:cubicBezTo>
                    <a:pt x="2121" y="105"/>
                    <a:pt x="2109" y="101"/>
                    <a:pt x="2110" y="105"/>
                  </a:cubicBezTo>
                  <a:cubicBezTo>
                    <a:pt x="2105" y="108"/>
                    <a:pt x="2096" y="95"/>
                    <a:pt x="2096" y="100"/>
                  </a:cubicBezTo>
                  <a:cubicBezTo>
                    <a:pt x="2093" y="99"/>
                    <a:pt x="2094" y="98"/>
                    <a:pt x="2094" y="97"/>
                  </a:cubicBezTo>
                  <a:cubicBezTo>
                    <a:pt x="2102" y="100"/>
                    <a:pt x="2103" y="98"/>
                    <a:pt x="2097" y="95"/>
                  </a:cubicBezTo>
                  <a:cubicBezTo>
                    <a:pt x="2099" y="94"/>
                    <a:pt x="2104" y="96"/>
                    <a:pt x="2107" y="97"/>
                  </a:cubicBezTo>
                  <a:cubicBezTo>
                    <a:pt x="2107" y="99"/>
                    <a:pt x="2104" y="98"/>
                    <a:pt x="2103" y="101"/>
                  </a:cubicBezTo>
                  <a:cubicBezTo>
                    <a:pt x="2111" y="101"/>
                    <a:pt x="2117" y="100"/>
                    <a:pt x="2124" y="101"/>
                  </a:cubicBezTo>
                  <a:close/>
                  <a:moveTo>
                    <a:pt x="711" y="175"/>
                  </a:moveTo>
                  <a:cubicBezTo>
                    <a:pt x="716" y="175"/>
                    <a:pt x="719" y="175"/>
                    <a:pt x="722" y="175"/>
                  </a:cubicBezTo>
                  <a:cubicBezTo>
                    <a:pt x="720" y="177"/>
                    <a:pt x="718" y="176"/>
                    <a:pt x="715" y="176"/>
                  </a:cubicBezTo>
                  <a:cubicBezTo>
                    <a:pt x="715" y="178"/>
                    <a:pt x="717" y="178"/>
                    <a:pt x="720" y="178"/>
                  </a:cubicBezTo>
                  <a:cubicBezTo>
                    <a:pt x="718" y="182"/>
                    <a:pt x="709" y="179"/>
                    <a:pt x="711" y="175"/>
                  </a:cubicBezTo>
                  <a:close/>
                  <a:moveTo>
                    <a:pt x="753" y="171"/>
                  </a:moveTo>
                  <a:cubicBezTo>
                    <a:pt x="758" y="170"/>
                    <a:pt x="762" y="171"/>
                    <a:pt x="762" y="172"/>
                  </a:cubicBezTo>
                  <a:cubicBezTo>
                    <a:pt x="761" y="175"/>
                    <a:pt x="761" y="171"/>
                    <a:pt x="758" y="172"/>
                  </a:cubicBezTo>
                  <a:cubicBezTo>
                    <a:pt x="756" y="173"/>
                    <a:pt x="755" y="174"/>
                    <a:pt x="754" y="175"/>
                  </a:cubicBezTo>
                  <a:cubicBezTo>
                    <a:pt x="752" y="176"/>
                    <a:pt x="752" y="174"/>
                    <a:pt x="751" y="174"/>
                  </a:cubicBezTo>
                  <a:cubicBezTo>
                    <a:pt x="750" y="174"/>
                    <a:pt x="749" y="174"/>
                    <a:pt x="749" y="175"/>
                  </a:cubicBezTo>
                  <a:cubicBezTo>
                    <a:pt x="743" y="172"/>
                    <a:pt x="756" y="175"/>
                    <a:pt x="753" y="171"/>
                  </a:cubicBezTo>
                  <a:close/>
                  <a:moveTo>
                    <a:pt x="2083" y="90"/>
                  </a:moveTo>
                  <a:cubicBezTo>
                    <a:pt x="2081" y="91"/>
                    <a:pt x="2079" y="92"/>
                    <a:pt x="2073" y="90"/>
                  </a:cubicBezTo>
                  <a:cubicBezTo>
                    <a:pt x="2074" y="88"/>
                    <a:pt x="2069" y="87"/>
                    <a:pt x="2066" y="86"/>
                  </a:cubicBezTo>
                  <a:cubicBezTo>
                    <a:pt x="2072" y="84"/>
                    <a:pt x="2075" y="87"/>
                    <a:pt x="2083" y="90"/>
                  </a:cubicBezTo>
                  <a:close/>
                  <a:moveTo>
                    <a:pt x="1092" y="117"/>
                  </a:moveTo>
                  <a:cubicBezTo>
                    <a:pt x="1101" y="112"/>
                    <a:pt x="1101" y="117"/>
                    <a:pt x="1116" y="112"/>
                  </a:cubicBezTo>
                  <a:cubicBezTo>
                    <a:pt x="1116" y="113"/>
                    <a:pt x="1116" y="114"/>
                    <a:pt x="1116" y="115"/>
                  </a:cubicBezTo>
                  <a:cubicBezTo>
                    <a:pt x="1107" y="114"/>
                    <a:pt x="1103" y="117"/>
                    <a:pt x="1092" y="117"/>
                  </a:cubicBezTo>
                  <a:close/>
                  <a:moveTo>
                    <a:pt x="201" y="136"/>
                  </a:moveTo>
                  <a:cubicBezTo>
                    <a:pt x="202" y="138"/>
                    <a:pt x="194" y="136"/>
                    <a:pt x="194" y="138"/>
                  </a:cubicBezTo>
                  <a:cubicBezTo>
                    <a:pt x="193" y="133"/>
                    <a:pt x="188" y="141"/>
                    <a:pt x="174" y="137"/>
                  </a:cubicBezTo>
                  <a:cubicBezTo>
                    <a:pt x="174" y="138"/>
                    <a:pt x="175" y="139"/>
                    <a:pt x="176" y="139"/>
                  </a:cubicBezTo>
                  <a:cubicBezTo>
                    <a:pt x="165" y="138"/>
                    <a:pt x="180" y="136"/>
                    <a:pt x="182" y="134"/>
                  </a:cubicBezTo>
                  <a:cubicBezTo>
                    <a:pt x="191" y="136"/>
                    <a:pt x="193" y="134"/>
                    <a:pt x="201" y="136"/>
                  </a:cubicBezTo>
                  <a:close/>
                  <a:moveTo>
                    <a:pt x="2380" y="268"/>
                  </a:moveTo>
                  <a:cubicBezTo>
                    <a:pt x="2380" y="267"/>
                    <a:pt x="2381" y="267"/>
                    <a:pt x="2381" y="268"/>
                  </a:cubicBezTo>
                  <a:cubicBezTo>
                    <a:pt x="2382" y="269"/>
                    <a:pt x="2382" y="269"/>
                    <a:pt x="2383" y="270"/>
                  </a:cubicBezTo>
                  <a:cubicBezTo>
                    <a:pt x="2380" y="272"/>
                    <a:pt x="2376" y="271"/>
                    <a:pt x="2375" y="277"/>
                  </a:cubicBezTo>
                  <a:cubicBezTo>
                    <a:pt x="2374" y="277"/>
                    <a:pt x="2374" y="276"/>
                    <a:pt x="2374" y="276"/>
                  </a:cubicBezTo>
                  <a:cubicBezTo>
                    <a:pt x="2377" y="264"/>
                    <a:pt x="2363" y="271"/>
                    <a:pt x="2361" y="261"/>
                  </a:cubicBezTo>
                  <a:cubicBezTo>
                    <a:pt x="2360" y="260"/>
                    <a:pt x="2361" y="259"/>
                    <a:pt x="2361" y="259"/>
                  </a:cubicBezTo>
                  <a:cubicBezTo>
                    <a:pt x="2362" y="259"/>
                    <a:pt x="2362" y="259"/>
                    <a:pt x="2363" y="259"/>
                  </a:cubicBezTo>
                  <a:cubicBezTo>
                    <a:pt x="2360" y="263"/>
                    <a:pt x="2369" y="264"/>
                    <a:pt x="2368" y="261"/>
                  </a:cubicBezTo>
                  <a:cubicBezTo>
                    <a:pt x="2369" y="260"/>
                    <a:pt x="2369" y="261"/>
                    <a:pt x="2369" y="262"/>
                  </a:cubicBezTo>
                  <a:cubicBezTo>
                    <a:pt x="2370" y="262"/>
                    <a:pt x="2370" y="263"/>
                    <a:pt x="2371" y="264"/>
                  </a:cubicBezTo>
                  <a:cubicBezTo>
                    <a:pt x="2370" y="264"/>
                    <a:pt x="2368" y="263"/>
                    <a:pt x="2367" y="264"/>
                  </a:cubicBezTo>
                  <a:cubicBezTo>
                    <a:pt x="2371" y="266"/>
                    <a:pt x="2375" y="269"/>
                    <a:pt x="2376" y="264"/>
                  </a:cubicBezTo>
                  <a:cubicBezTo>
                    <a:pt x="2378" y="266"/>
                    <a:pt x="2377" y="268"/>
                    <a:pt x="2377" y="270"/>
                  </a:cubicBezTo>
                  <a:cubicBezTo>
                    <a:pt x="2379" y="271"/>
                    <a:pt x="2381" y="269"/>
                    <a:pt x="2380" y="268"/>
                  </a:cubicBezTo>
                  <a:close/>
                  <a:moveTo>
                    <a:pt x="2400" y="292"/>
                  </a:moveTo>
                  <a:cubicBezTo>
                    <a:pt x="2403" y="295"/>
                    <a:pt x="2399" y="297"/>
                    <a:pt x="2402" y="299"/>
                  </a:cubicBezTo>
                  <a:cubicBezTo>
                    <a:pt x="2398" y="299"/>
                    <a:pt x="2400" y="293"/>
                    <a:pt x="2396" y="293"/>
                  </a:cubicBezTo>
                  <a:cubicBezTo>
                    <a:pt x="2397" y="292"/>
                    <a:pt x="2398" y="293"/>
                    <a:pt x="2400" y="292"/>
                  </a:cubicBezTo>
                  <a:close/>
                  <a:moveTo>
                    <a:pt x="2344" y="241"/>
                  </a:moveTo>
                  <a:cubicBezTo>
                    <a:pt x="2342" y="244"/>
                    <a:pt x="2339" y="242"/>
                    <a:pt x="2336" y="239"/>
                  </a:cubicBezTo>
                  <a:cubicBezTo>
                    <a:pt x="2337" y="235"/>
                    <a:pt x="2341" y="237"/>
                    <a:pt x="2344" y="241"/>
                  </a:cubicBezTo>
                  <a:close/>
                  <a:moveTo>
                    <a:pt x="2358" y="253"/>
                  </a:moveTo>
                  <a:cubicBezTo>
                    <a:pt x="2360" y="258"/>
                    <a:pt x="2353" y="250"/>
                    <a:pt x="2353" y="254"/>
                  </a:cubicBezTo>
                  <a:cubicBezTo>
                    <a:pt x="2352" y="253"/>
                    <a:pt x="2350" y="252"/>
                    <a:pt x="2349" y="252"/>
                  </a:cubicBezTo>
                  <a:cubicBezTo>
                    <a:pt x="2348" y="251"/>
                    <a:pt x="2350" y="250"/>
                    <a:pt x="2347" y="248"/>
                  </a:cubicBezTo>
                  <a:cubicBezTo>
                    <a:pt x="2349" y="247"/>
                    <a:pt x="2351" y="251"/>
                    <a:pt x="2353" y="248"/>
                  </a:cubicBezTo>
                  <a:cubicBezTo>
                    <a:pt x="2354" y="252"/>
                    <a:pt x="2354" y="252"/>
                    <a:pt x="2358" y="253"/>
                  </a:cubicBezTo>
                  <a:close/>
                  <a:moveTo>
                    <a:pt x="2360" y="255"/>
                  </a:moveTo>
                  <a:cubicBezTo>
                    <a:pt x="2361" y="258"/>
                    <a:pt x="2355" y="260"/>
                    <a:pt x="2353" y="258"/>
                  </a:cubicBezTo>
                  <a:cubicBezTo>
                    <a:pt x="2355" y="256"/>
                    <a:pt x="2357" y="255"/>
                    <a:pt x="2360" y="255"/>
                  </a:cubicBezTo>
                  <a:close/>
                  <a:moveTo>
                    <a:pt x="1892" y="60"/>
                  </a:moveTo>
                  <a:cubicBezTo>
                    <a:pt x="1897" y="61"/>
                    <a:pt x="1893" y="63"/>
                    <a:pt x="1898" y="64"/>
                  </a:cubicBezTo>
                  <a:cubicBezTo>
                    <a:pt x="1898" y="65"/>
                    <a:pt x="1879" y="63"/>
                    <a:pt x="1895" y="65"/>
                  </a:cubicBezTo>
                  <a:cubicBezTo>
                    <a:pt x="1889" y="69"/>
                    <a:pt x="1886" y="62"/>
                    <a:pt x="1879" y="62"/>
                  </a:cubicBezTo>
                  <a:cubicBezTo>
                    <a:pt x="1881" y="62"/>
                    <a:pt x="1883" y="61"/>
                    <a:pt x="1879" y="60"/>
                  </a:cubicBezTo>
                  <a:cubicBezTo>
                    <a:pt x="1877" y="57"/>
                    <a:pt x="1894" y="63"/>
                    <a:pt x="1892" y="60"/>
                  </a:cubicBezTo>
                  <a:close/>
                  <a:moveTo>
                    <a:pt x="1911" y="62"/>
                  </a:moveTo>
                  <a:cubicBezTo>
                    <a:pt x="1914" y="63"/>
                    <a:pt x="1912" y="63"/>
                    <a:pt x="1911" y="63"/>
                  </a:cubicBezTo>
                  <a:cubicBezTo>
                    <a:pt x="1911" y="64"/>
                    <a:pt x="1916" y="65"/>
                    <a:pt x="1920" y="67"/>
                  </a:cubicBezTo>
                  <a:cubicBezTo>
                    <a:pt x="1920" y="64"/>
                    <a:pt x="1913" y="70"/>
                    <a:pt x="1912" y="73"/>
                  </a:cubicBezTo>
                  <a:cubicBezTo>
                    <a:pt x="1897" y="68"/>
                    <a:pt x="1910" y="65"/>
                    <a:pt x="1911" y="62"/>
                  </a:cubicBezTo>
                  <a:close/>
                  <a:moveTo>
                    <a:pt x="1926" y="67"/>
                  </a:moveTo>
                  <a:cubicBezTo>
                    <a:pt x="1936" y="65"/>
                    <a:pt x="1949" y="69"/>
                    <a:pt x="1955" y="73"/>
                  </a:cubicBezTo>
                  <a:cubicBezTo>
                    <a:pt x="1947" y="76"/>
                    <a:pt x="1930" y="72"/>
                    <a:pt x="1926" y="67"/>
                  </a:cubicBezTo>
                  <a:close/>
                  <a:moveTo>
                    <a:pt x="1821" y="56"/>
                  </a:moveTo>
                  <a:cubicBezTo>
                    <a:pt x="1841" y="53"/>
                    <a:pt x="1879" y="62"/>
                    <a:pt x="1844" y="62"/>
                  </a:cubicBezTo>
                  <a:cubicBezTo>
                    <a:pt x="1845" y="60"/>
                    <a:pt x="1822" y="56"/>
                    <a:pt x="1810" y="57"/>
                  </a:cubicBezTo>
                  <a:cubicBezTo>
                    <a:pt x="1810" y="56"/>
                    <a:pt x="1797" y="51"/>
                    <a:pt x="1797" y="54"/>
                  </a:cubicBezTo>
                  <a:cubicBezTo>
                    <a:pt x="1788" y="50"/>
                    <a:pt x="1825" y="53"/>
                    <a:pt x="1821" y="56"/>
                  </a:cubicBezTo>
                  <a:close/>
                  <a:moveTo>
                    <a:pt x="1965" y="82"/>
                  </a:moveTo>
                  <a:cubicBezTo>
                    <a:pt x="1961" y="79"/>
                    <a:pt x="1968" y="75"/>
                    <a:pt x="1960" y="75"/>
                  </a:cubicBezTo>
                  <a:cubicBezTo>
                    <a:pt x="1956" y="74"/>
                    <a:pt x="1962" y="74"/>
                    <a:pt x="1961" y="72"/>
                  </a:cubicBezTo>
                  <a:cubicBezTo>
                    <a:pt x="1970" y="74"/>
                    <a:pt x="1987" y="81"/>
                    <a:pt x="1989" y="78"/>
                  </a:cubicBezTo>
                  <a:cubicBezTo>
                    <a:pt x="1993" y="80"/>
                    <a:pt x="1994" y="82"/>
                    <a:pt x="2002" y="84"/>
                  </a:cubicBezTo>
                  <a:cubicBezTo>
                    <a:pt x="2002" y="85"/>
                    <a:pt x="1973" y="75"/>
                    <a:pt x="1966" y="79"/>
                  </a:cubicBezTo>
                  <a:cubicBezTo>
                    <a:pt x="1966" y="81"/>
                    <a:pt x="1977" y="84"/>
                    <a:pt x="1965" y="82"/>
                  </a:cubicBezTo>
                  <a:close/>
                  <a:moveTo>
                    <a:pt x="1095" y="136"/>
                  </a:moveTo>
                  <a:cubicBezTo>
                    <a:pt x="1094" y="134"/>
                    <a:pt x="1108" y="133"/>
                    <a:pt x="1105" y="130"/>
                  </a:cubicBezTo>
                  <a:cubicBezTo>
                    <a:pt x="1113" y="132"/>
                    <a:pt x="1120" y="129"/>
                    <a:pt x="1129" y="130"/>
                  </a:cubicBezTo>
                  <a:cubicBezTo>
                    <a:pt x="1132" y="128"/>
                    <a:pt x="1130" y="123"/>
                    <a:pt x="1142" y="120"/>
                  </a:cubicBezTo>
                  <a:cubicBezTo>
                    <a:pt x="1143" y="122"/>
                    <a:pt x="1137" y="124"/>
                    <a:pt x="1143" y="125"/>
                  </a:cubicBezTo>
                  <a:cubicBezTo>
                    <a:pt x="1154" y="122"/>
                    <a:pt x="1151" y="119"/>
                    <a:pt x="1164" y="118"/>
                  </a:cubicBezTo>
                  <a:cubicBezTo>
                    <a:pt x="1163" y="123"/>
                    <a:pt x="1193" y="113"/>
                    <a:pt x="1191" y="119"/>
                  </a:cubicBezTo>
                  <a:cubicBezTo>
                    <a:pt x="1184" y="120"/>
                    <a:pt x="1184" y="117"/>
                    <a:pt x="1172" y="120"/>
                  </a:cubicBezTo>
                  <a:cubicBezTo>
                    <a:pt x="1168" y="121"/>
                    <a:pt x="1170" y="124"/>
                    <a:pt x="1165" y="125"/>
                  </a:cubicBezTo>
                  <a:cubicBezTo>
                    <a:pt x="1170" y="127"/>
                    <a:pt x="1175" y="120"/>
                    <a:pt x="1180" y="122"/>
                  </a:cubicBezTo>
                  <a:cubicBezTo>
                    <a:pt x="1180" y="125"/>
                    <a:pt x="1171" y="127"/>
                    <a:pt x="1170" y="129"/>
                  </a:cubicBezTo>
                  <a:cubicBezTo>
                    <a:pt x="1165" y="130"/>
                    <a:pt x="1171" y="128"/>
                    <a:pt x="1169" y="126"/>
                  </a:cubicBezTo>
                  <a:cubicBezTo>
                    <a:pt x="1155" y="128"/>
                    <a:pt x="1172" y="133"/>
                    <a:pt x="1156" y="135"/>
                  </a:cubicBezTo>
                  <a:cubicBezTo>
                    <a:pt x="1159" y="132"/>
                    <a:pt x="1159" y="131"/>
                    <a:pt x="1155" y="129"/>
                  </a:cubicBezTo>
                  <a:cubicBezTo>
                    <a:pt x="1149" y="132"/>
                    <a:pt x="1131" y="133"/>
                    <a:pt x="1141" y="135"/>
                  </a:cubicBezTo>
                  <a:cubicBezTo>
                    <a:pt x="1141" y="137"/>
                    <a:pt x="1129" y="136"/>
                    <a:pt x="1130" y="134"/>
                  </a:cubicBezTo>
                  <a:cubicBezTo>
                    <a:pt x="1124" y="135"/>
                    <a:pt x="1124" y="136"/>
                    <a:pt x="1124" y="137"/>
                  </a:cubicBezTo>
                  <a:cubicBezTo>
                    <a:pt x="1109" y="139"/>
                    <a:pt x="1106" y="136"/>
                    <a:pt x="1109" y="133"/>
                  </a:cubicBezTo>
                  <a:cubicBezTo>
                    <a:pt x="1105" y="130"/>
                    <a:pt x="1104" y="136"/>
                    <a:pt x="1095" y="136"/>
                  </a:cubicBezTo>
                  <a:close/>
                  <a:moveTo>
                    <a:pt x="1707" y="51"/>
                  </a:moveTo>
                  <a:cubicBezTo>
                    <a:pt x="1699" y="49"/>
                    <a:pt x="1717" y="52"/>
                    <a:pt x="1726" y="52"/>
                  </a:cubicBezTo>
                  <a:cubicBezTo>
                    <a:pt x="1715" y="52"/>
                    <a:pt x="1719" y="57"/>
                    <a:pt x="1707" y="58"/>
                  </a:cubicBezTo>
                  <a:cubicBezTo>
                    <a:pt x="1711" y="56"/>
                    <a:pt x="1711" y="56"/>
                    <a:pt x="1703" y="56"/>
                  </a:cubicBezTo>
                  <a:cubicBezTo>
                    <a:pt x="1701" y="54"/>
                    <a:pt x="1718" y="53"/>
                    <a:pt x="1707" y="51"/>
                  </a:cubicBezTo>
                  <a:close/>
                  <a:moveTo>
                    <a:pt x="2018" y="88"/>
                  </a:moveTo>
                  <a:cubicBezTo>
                    <a:pt x="2022" y="85"/>
                    <a:pt x="2035" y="92"/>
                    <a:pt x="2042" y="93"/>
                  </a:cubicBezTo>
                  <a:cubicBezTo>
                    <a:pt x="2040" y="97"/>
                    <a:pt x="2024" y="86"/>
                    <a:pt x="2021" y="91"/>
                  </a:cubicBezTo>
                  <a:cubicBezTo>
                    <a:pt x="2017" y="89"/>
                    <a:pt x="2023" y="89"/>
                    <a:pt x="2018" y="88"/>
                  </a:cubicBezTo>
                  <a:close/>
                  <a:moveTo>
                    <a:pt x="1243" y="101"/>
                  </a:moveTo>
                  <a:cubicBezTo>
                    <a:pt x="1248" y="100"/>
                    <a:pt x="1246" y="102"/>
                    <a:pt x="1243" y="102"/>
                  </a:cubicBezTo>
                  <a:cubicBezTo>
                    <a:pt x="1245" y="103"/>
                    <a:pt x="1256" y="101"/>
                    <a:pt x="1263" y="100"/>
                  </a:cubicBezTo>
                  <a:cubicBezTo>
                    <a:pt x="1253" y="105"/>
                    <a:pt x="1266" y="102"/>
                    <a:pt x="1265" y="107"/>
                  </a:cubicBezTo>
                  <a:cubicBezTo>
                    <a:pt x="1270" y="106"/>
                    <a:pt x="1273" y="105"/>
                    <a:pt x="1275" y="106"/>
                  </a:cubicBezTo>
                  <a:cubicBezTo>
                    <a:pt x="1274" y="99"/>
                    <a:pt x="1307" y="103"/>
                    <a:pt x="1275" y="110"/>
                  </a:cubicBezTo>
                  <a:cubicBezTo>
                    <a:pt x="1280" y="106"/>
                    <a:pt x="1278" y="107"/>
                    <a:pt x="1265" y="108"/>
                  </a:cubicBezTo>
                  <a:cubicBezTo>
                    <a:pt x="1251" y="113"/>
                    <a:pt x="1239" y="112"/>
                    <a:pt x="1235" y="117"/>
                  </a:cubicBezTo>
                  <a:cubicBezTo>
                    <a:pt x="1225" y="118"/>
                    <a:pt x="1222" y="117"/>
                    <a:pt x="1209" y="119"/>
                  </a:cubicBezTo>
                  <a:cubicBezTo>
                    <a:pt x="1207" y="124"/>
                    <a:pt x="1195" y="127"/>
                    <a:pt x="1206" y="130"/>
                  </a:cubicBezTo>
                  <a:cubicBezTo>
                    <a:pt x="1183" y="134"/>
                    <a:pt x="1198" y="122"/>
                    <a:pt x="1184" y="125"/>
                  </a:cubicBezTo>
                  <a:cubicBezTo>
                    <a:pt x="1172" y="130"/>
                    <a:pt x="1192" y="128"/>
                    <a:pt x="1189" y="131"/>
                  </a:cubicBezTo>
                  <a:cubicBezTo>
                    <a:pt x="1186" y="131"/>
                    <a:pt x="1187" y="133"/>
                    <a:pt x="1186" y="134"/>
                  </a:cubicBezTo>
                  <a:cubicBezTo>
                    <a:pt x="1181" y="134"/>
                    <a:pt x="1181" y="131"/>
                    <a:pt x="1185" y="130"/>
                  </a:cubicBezTo>
                  <a:cubicBezTo>
                    <a:pt x="1184" y="130"/>
                    <a:pt x="1170" y="130"/>
                    <a:pt x="1175" y="133"/>
                  </a:cubicBezTo>
                  <a:cubicBezTo>
                    <a:pt x="1167" y="133"/>
                    <a:pt x="1184" y="120"/>
                    <a:pt x="1195" y="121"/>
                  </a:cubicBezTo>
                  <a:cubicBezTo>
                    <a:pt x="1202" y="120"/>
                    <a:pt x="1201" y="114"/>
                    <a:pt x="1194" y="116"/>
                  </a:cubicBezTo>
                  <a:cubicBezTo>
                    <a:pt x="1196" y="113"/>
                    <a:pt x="1213" y="117"/>
                    <a:pt x="1207" y="111"/>
                  </a:cubicBezTo>
                  <a:cubicBezTo>
                    <a:pt x="1215" y="110"/>
                    <a:pt x="1221" y="108"/>
                    <a:pt x="1228" y="107"/>
                  </a:cubicBezTo>
                  <a:cubicBezTo>
                    <a:pt x="1227" y="108"/>
                    <a:pt x="1223" y="109"/>
                    <a:pt x="1223" y="110"/>
                  </a:cubicBezTo>
                  <a:cubicBezTo>
                    <a:pt x="1230" y="109"/>
                    <a:pt x="1237" y="108"/>
                    <a:pt x="1244" y="106"/>
                  </a:cubicBezTo>
                  <a:cubicBezTo>
                    <a:pt x="1238" y="106"/>
                    <a:pt x="1237" y="104"/>
                    <a:pt x="1243" y="101"/>
                  </a:cubicBezTo>
                  <a:close/>
                  <a:moveTo>
                    <a:pt x="1983" y="81"/>
                  </a:moveTo>
                  <a:cubicBezTo>
                    <a:pt x="1990" y="82"/>
                    <a:pt x="1991" y="84"/>
                    <a:pt x="1996" y="86"/>
                  </a:cubicBezTo>
                  <a:cubicBezTo>
                    <a:pt x="1994" y="88"/>
                    <a:pt x="1979" y="83"/>
                    <a:pt x="1983" y="81"/>
                  </a:cubicBezTo>
                  <a:close/>
                  <a:moveTo>
                    <a:pt x="1041" y="157"/>
                  </a:moveTo>
                  <a:cubicBezTo>
                    <a:pt x="1042" y="156"/>
                    <a:pt x="1048" y="155"/>
                    <a:pt x="1047" y="154"/>
                  </a:cubicBezTo>
                  <a:cubicBezTo>
                    <a:pt x="1037" y="154"/>
                    <a:pt x="1048" y="151"/>
                    <a:pt x="1039" y="147"/>
                  </a:cubicBezTo>
                  <a:cubicBezTo>
                    <a:pt x="1053" y="147"/>
                    <a:pt x="1058" y="154"/>
                    <a:pt x="1042" y="159"/>
                  </a:cubicBezTo>
                  <a:cubicBezTo>
                    <a:pt x="1029" y="162"/>
                    <a:pt x="1054" y="155"/>
                    <a:pt x="1041" y="157"/>
                  </a:cubicBezTo>
                  <a:close/>
                  <a:moveTo>
                    <a:pt x="1080" y="148"/>
                  </a:moveTo>
                  <a:cubicBezTo>
                    <a:pt x="1088" y="148"/>
                    <a:pt x="1068" y="153"/>
                    <a:pt x="1064" y="155"/>
                  </a:cubicBezTo>
                  <a:cubicBezTo>
                    <a:pt x="1064" y="156"/>
                    <a:pt x="1065" y="157"/>
                    <a:pt x="1065" y="158"/>
                  </a:cubicBezTo>
                  <a:cubicBezTo>
                    <a:pt x="1053" y="155"/>
                    <a:pt x="1067" y="151"/>
                    <a:pt x="1056" y="147"/>
                  </a:cubicBezTo>
                  <a:cubicBezTo>
                    <a:pt x="1068" y="142"/>
                    <a:pt x="1074" y="140"/>
                    <a:pt x="1085" y="139"/>
                  </a:cubicBezTo>
                  <a:cubicBezTo>
                    <a:pt x="1085" y="141"/>
                    <a:pt x="1082" y="140"/>
                    <a:pt x="1082" y="140"/>
                  </a:cubicBezTo>
                  <a:cubicBezTo>
                    <a:pt x="1074" y="143"/>
                    <a:pt x="1080" y="146"/>
                    <a:pt x="1089" y="143"/>
                  </a:cubicBezTo>
                  <a:cubicBezTo>
                    <a:pt x="1087" y="145"/>
                    <a:pt x="1079" y="146"/>
                    <a:pt x="1073" y="148"/>
                  </a:cubicBezTo>
                  <a:cubicBezTo>
                    <a:pt x="1075" y="147"/>
                    <a:pt x="1076" y="146"/>
                    <a:pt x="1076" y="144"/>
                  </a:cubicBezTo>
                  <a:cubicBezTo>
                    <a:pt x="1069" y="145"/>
                    <a:pt x="1072" y="147"/>
                    <a:pt x="1067" y="148"/>
                  </a:cubicBezTo>
                  <a:cubicBezTo>
                    <a:pt x="1067" y="150"/>
                    <a:pt x="1080" y="150"/>
                    <a:pt x="1080" y="148"/>
                  </a:cubicBezTo>
                  <a:close/>
                  <a:moveTo>
                    <a:pt x="602" y="206"/>
                  </a:moveTo>
                  <a:cubicBezTo>
                    <a:pt x="606" y="207"/>
                    <a:pt x="598" y="211"/>
                    <a:pt x="598" y="216"/>
                  </a:cubicBezTo>
                  <a:cubicBezTo>
                    <a:pt x="594" y="216"/>
                    <a:pt x="593" y="215"/>
                    <a:pt x="591" y="215"/>
                  </a:cubicBezTo>
                  <a:cubicBezTo>
                    <a:pt x="592" y="213"/>
                    <a:pt x="597" y="212"/>
                    <a:pt x="598" y="210"/>
                  </a:cubicBezTo>
                  <a:cubicBezTo>
                    <a:pt x="598" y="206"/>
                    <a:pt x="593" y="211"/>
                    <a:pt x="591" y="208"/>
                  </a:cubicBezTo>
                  <a:cubicBezTo>
                    <a:pt x="589" y="204"/>
                    <a:pt x="600" y="210"/>
                    <a:pt x="602" y="206"/>
                  </a:cubicBezTo>
                  <a:close/>
                  <a:moveTo>
                    <a:pt x="1467" y="72"/>
                  </a:moveTo>
                  <a:cubicBezTo>
                    <a:pt x="1472" y="72"/>
                    <a:pt x="1469" y="73"/>
                    <a:pt x="1467" y="73"/>
                  </a:cubicBezTo>
                  <a:cubicBezTo>
                    <a:pt x="1468" y="75"/>
                    <a:pt x="1476" y="74"/>
                    <a:pt x="1476" y="73"/>
                  </a:cubicBezTo>
                  <a:cubicBezTo>
                    <a:pt x="1483" y="72"/>
                    <a:pt x="1472" y="75"/>
                    <a:pt x="1480" y="74"/>
                  </a:cubicBezTo>
                  <a:cubicBezTo>
                    <a:pt x="1482" y="76"/>
                    <a:pt x="1468" y="75"/>
                    <a:pt x="1467" y="75"/>
                  </a:cubicBezTo>
                  <a:cubicBezTo>
                    <a:pt x="1457" y="75"/>
                    <a:pt x="1465" y="79"/>
                    <a:pt x="1463" y="80"/>
                  </a:cubicBezTo>
                  <a:cubicBezTo>
                    <a:pt x="1454" y="81"/>
                    <a:pt x="1457" y="78"/>
                    <a:pt x="1445" y="80"/>
                  </a:cubicBezTo>
                  <a:cubicBezTo>
                    <a:pt x="1452" y="77"/>
                    <a:pt x="1459" y="75"/>
                    <a:pt x="1467" y="72"/>
                  </a:cubicBezTo>
                  <a:close/>
                  <a:moveTo>
                    <a:pt x="1019" y="155"/>
                  </a:moveTo>
                  <a:cubicBezTo>
                    <a:pt x="1017" y="154"/>
                    <a:pt x="1027" y="158"/>
                    <a:pt x="1034" y="154"/>
                  </a:cubicBezTo>
                  <a:cubicBezTo>
                    <a:pt x="1045" y="152"/>
                    <a:pt x="1028" y="159"/>
                    <a:pt x="1038" y="157"/>
                  </a:cubicBezTo>
                  <a:cubicBezTo>
                    <a:pt x="1030" y="159"/>
                    <a:pt x="1019" y="158"/>
                    <a:pt x="1007" y="160"/>
                  </a:cubicBezTo>
                  <a:cubicBezTo>
                    <a:pt x="1004" y="159"/>
                    <a:pt x="1024" y="156"/>
                    <a:pt x="1012" y="157"/>
                  </a:cubicBezTo>
                  <a:cubicBezTo>
                    <a:pt x="1013" y="156"/>
                    <a:pt x="1016" y="156"/>
                    <a:pt x="1016" y="156"/>
                  </a:cubicBezTo>
                  <a:cubicBezTo>
                    <a:pt x="1018" y="156"/>
                    <a:pt x="1018" y="155"/>
                    <a:pt x="1019" y="155"/>
                  </a:cubicBezTo>
                  <a:close/>
                  <a:moveTo>
                    <a:pt x="1032" y="160"/>
                  </a:moveTo>
                  <a:cubicBezTo>
                    <a:pt x="1032" y="161"/>
                    <a:pt x="1029" y="161"/>
                    <a:pt x="1029" y="160"/>
                  </a:cubicBezTo>
                  <a:cubicBezTo>
                    <a:pt x="1025" y="161"/>
                    <a:pt x="1026" y="165"/>
                    <a:pt x="1030" y="165"/>
                  </a:cubicBezTo>
                  <a:cubicBezTo>
                    <a:pt x="1025" y="169"/>
                    <a:pt x="1024" y="161"/>
                    <a:pt x="1014" y="166"/>
                  </a:cubicBezTo>
                  <a:cubicBezTo>
                    <a:pt x="1018" y="163"/>
                    <a:pt x="1020" y="160"/>
                    <a:pt x="1011" y="165"/>
                  </a:cubicBezTo>
                  <a:cubicBezTo>
                    <a:pt x="1002" y="163"/>
                    <a:pt x="1028" y="158"/>
                    <a:pt x="1032" y="160"/>
                  </a:cubicBezTo>
                  <a:close/>
                  <a:moveTo>
                    <a:pt x="663" y="206"/>
                  </a:moveTo>
                  <a:cubicBezTo>
                    <a:pt x="662" y="208"/>
                    <a:pt x="658" y="207"/>
                    <a:pt x="655" y="208"/>
                  </a:cubicBezTo>
                  <a:cubicBezTo>
                    <a:pt x="659" y="210"/>
                    <a:pt x="675" y="208"/>
                    <a:pt x="677" y="205"/>
                  </a:cubicBezTo>
                  <a:cubicBezTo>
                    <a:pt x="678" y="206"/>
                    <a:pt x="680" y="206"/>
                    <a:pt x="681" y="205"/>
                  </a:cubicBezTo>
                  <a:cubicBezTo>
                    <a:pt x="681" y="206"/>
                    <a:pt x="685" y="207"/>
                    <a:pt x="683" y="208"/>
                  </a:cubicBezTo>
                  <a:cubicBezTo>
                    <a:pt x="683" y="209"/>
                    <a:pt x="687" y="209"/>
                    <a:pt x="687" y="210"/>
                  </a:cubicBezTo>
                  <a:cubicBezTo>
                    <a:pt x="693" y="209"/>
                    <a:pt x="685" y="208"/>
                    <a:pt x="687" y="206"/>
                  </a:cubicBezTo>
                  <a:cubicBezTo>
                    <a:pt x="694" y="208"/>
                    <a:pt x="692" y="206"/>
                    <a:pt x="701" y="205"/>
                  </a:cubicBezTo>
                  <a:cubicBezTo>
                    <a:pt x="700" y="208"/>
                    <a:pt x="690" y="208"/>
                    <a:pt x="691" y="212"/>
                  </a:cubicBezTo>
                  <a:cubicBezTo>
                    <a:pt x="684" y="209"/>
                    <a:pt x="677" y="212"/>
                    <a:pt x="673" y="215"/>
                  </a:cubicBezTo>
                  <a:cubicBezTo>
                    <a:pt x="679" y="210"/>
                    <a:pt x="656" y="209"/>
                    <a:pt x="645" y="210"/>
                  </a:cubicBezTo>
                  <a:cubicBezTo>
                    <a:pt x="646" y="212"/>
                    <a:pt x="642" y="212"/>
                    <a:pt x="638" y="214"/>
                  </a:cubicBezTo>
                  <a:cubicBezTo>
                    <a:pt x="635" y="217"/>
                    <a:pt x="636" y="210"/>
                    <a:pt x="642" y="211"/>
                  </a:cubicBezTo>
                  <a:cubicBezTo>
                    <a:pt x="641" y="209"/>
                    <a:pt x="634" y="211"/>
                    <a:pt x="630" y="211"/>
                  </a:cubicBezTo>
                  <a:cubicBezTo>
                    <a:pt x="634" y="209"/>
                    <a:pt x="632" y="207"/>
                    <a:pt x="634" y="207"/>
                  </a:cubicBezTo>
                  <a:cubicBezTo>
                    <a:pt x="641" y="206"/>
                    <a:pt x="634" y="207"/>
                    <a:pt x="636" y="210"/>
                  </a:cubicBezTo>
                  <a:cubicBezTo>
                    <a:pt x="638" y="210"/>
                    <a:pt x="640" y="209"/>
                    <a:pt x="642" y="209"/>
                  </a:cubicBezTo>
                  <a:cubicBezTo>
                    <a:pt x="631" y="205"/>
                    <a:pt x="656" y="208"/>
                    <a:pt x="647" y="208"/>
                  </a:cubicBezTo>
                  <a:cubicBezTo>
                    <a:pt x="655" y="208"/>
                    <a:pt x="655" y="205"/>
                    <a:pt x="663" y="206"/>
                  </a:cubicBezTo>
                  <a:close/>
                  <a:moveTo>
                    <a:pt x="872" y="181"/>
                  </a:moveTo>
                  <a:cubicBezTo>
                    <a:pt x="874" y="181"/>
                    <a:pt x="883" y="182"/>
                    <a:pt x="882" y="179"/>
                  </a:cubicBezTo>
                  <a:cubicBezTo>
                    <a:pt x="893" y="180"/>
                    <a:pt x="884" y="185"/>
                    <a:pt x="897" y="183"/>
                  </a:cubicBezTo>
                  <a:cubicBezTo>
                    <a:pt x="896" y="184"/>
                    <a:pt x="891" y="184"/>
                    <a:pt x="891" y="186"/>
                  </a:cubicBezTo>
                  <a:cubicBezTo>
                    <a:pt x="887" y="186"/>
                    <a:pt x="882" y="185"/>
                    <a:pt x="883" y="182"/>
                  </a:cubicBezTo>
                  <a:cubicBezTo>
                    <a:pt x="877" y="183"/>
                    <a:pt x="876" y="182"/>
                    <a:pt x="872" y="182"/>
                  </a:cubicBezTo>
                  <a:cubicBezTo>
                    <a:pt x="874" y="183"/>
                    <a:pt x="876" y="184"/>
                    <a:pt x="880" y="183"/>
                  </a:cubicBezTo>
                  <a:cubicBezTo>
                    <a:pt x="882" y="186"/>
                    <a:pt x="880" y="188"/>
                    <a:pt x="873" y="189"/>
                  </a:cubicBezTo>
                  <a:cubicBezTo>
                    <a:pt x="870" y="186"/>
                    <a:pt x="871" y="184"/>
                    <a:pt x="872" y="181"/>
                  </a:cubicBezTo>
                  <a:close/>
                  <a:moveTo>
                    <a:pt x="899" y="181"/>
                  </a:moveTo>
                  <a:cubicBezTo>
                    <a:pt x="900" y="179"/>
                    <a:pt x="902" y="178"/>
                    <a:pt x="901" y="177"/>
                  </a:cubicBezTo>
                  <a:cubicBezTo>
                    <a:pt x="904" y="173"/>
                    <a:pt x="903" y="182"/>
                    <a:pt x="907" y="181"/>
                  </a:cubicBezTo>
                  <a:cubicBezTo>
                    <a:pt x="910" y="181"/>
                    <a:pt x="909" y="178"/>
                    <a:pt x="909" y="177"/>
                  </a:cubicBezTo>
                  <a:cubicBezTo>
                    <a:pt x="914" y="177"/>
                    <a:pt x="918" y="176"/>
                    <a:pt x="920" y="175"/>
                  </a:cubicBezTo>
                  <a:cubicBezTo>
                    <a:pt x="928" y="175"/>
                    <a:pt x="912" y="179"/>
                    <a:pt x="910" y="182"/>
                  </a:cubicBezTo>
                  <a:cubicBezTo>
                    <a:pt x="905" y="183"/>
                    <a:pt x="906" y="179"/>
                    <a:pt x="899" y="181"/>
                  </a:cubicBezTo>
                  <a:close/>
                  <a:moveTo>
                    <a:pt x="983" y="163"/>
                  </a:moveTo>
                  <a:cubicBezTo>
                    <a:pt x="983" y="159"/>
                    <a:pt x="987" y="164"/>
                    <a:pt x="991" y="163"/>
                  </a:cubicBezTo>
                  <a:cubicBezTo>
                    <a:pt x="989" y="166"/>
                    <a:pt x="980" y="166"/>
                    <a:pt x="987" y="169"/>
                  </a:cubicBezTo>
                  <a:cubicBezTo>
                    <a:pt x="978" y="171"/>
                    <a:pt x="977" y="172"/>
                    <a:pt x="969" y="172"/>
                  </a:cubicBezTo>
                  <a:cubicBezTo>
                    <a:pt x="964" y="176"/>
                    <a:pt x="968" y="169"/>
                    <a:pt x="977" y="170"/>
                  </a:cubicBezTo>
                  <a:cubicBezTo>
                    <a:pt x="976" y="168"/>
                    <a:pt x="972" y="169"/>
                    <a:pt x="971" y="167"/>
                  </a:cubicBezTo>
                  <a:cubicBezTo>
                    <a:pt x="967" y="175"/>
                    <a:pt x="950" y="167"/>
                    <a:pt x="960" y="170"/>
                  </a:cubicBezTo>
                  <a:cubicBezTo>
                    <a:pt x="962" y="169"/>
                    <a:pt x="964" y="168"/>
                    <a:pt x="965" y="166"/>
                  </a:cubicBezTo>
                  <a:cubicBezTo>
                    <a:pt x="967" y="169"/>
                    <a:pt x="987" y="164"/>
                    <a:pt x="983" y="163"/>
                  </a:cubicBezTo>
                  <a:close/>
                  <a:moveTo>
                    <a:pt x="1372" y="92"/>
                  </a:moveTo>
                  <a:cubicBezTo>
                    <a:pt x="1353" y="94"/>
                    <a:pt x="1353" y="94"/>
                    <a:pt x="1334" y="97"/>
                  </a:cubicBezTo>
                  <a:cubicBezTo>
                    <a:pt x="1333" y="99"/>
                    <a:pt x="1335" y="99"/>
                    <a:pt x="1339" y="99"/>
                  </a:cubicBezTo>
                  <a:cubicBezTo>
                    <a:pt x="1335" y="101"/>
                    <a:pt x="1328" y="101"/>
                    <a:pt x="1320" y="102"/>
                  </a:cubicBezTo>
                  <a:cubicBezTo>
                    <a:pt x="1320" y="100"/>
                    <a:pt x="1324" y="100"/>
                    <a:pt x="1324" y="101"/>
                  </a:cubicBezTo>
                  <a:cubicBezTo>
                    <a:pt x="1340" y="96"/>
                    <a:pt x="1326" y="98"/>
                    <a:pt x="1324" y="96"/>
                  </a:cubicBezTo>
                  <a:cubicBezTo>
                    <a:pt x="1342" y="90"/>
                    <a:pt x="1359" y="94"/>
                    <a:pt x="1366" y="88"/>
                  </a:cubicBezTo>
                  <a:cubicBezTo>
                    <a:pt x="1373" y="88"/>
                    <a:pt x="1365" y="90"/>
                    <a:pt x="1372" y="92"/>
                  </a:cubicBezTo>
                  <a:close/>
                  <a:moveTo>
                    <a:pt x="206" y="166"/>
                  </a:moveTo>
                  <a:cubicBezTo>
                    <a:pt x="205" y="164"/>
                    <a:pt x="201" y="164"/>
                    <a:pt x="202" y="162"/>
                  </a:cubicBezTo>
                  <a:cubicBezTo>
                    <a:pt x="205" y="163"/>
                    <a:pt x="208" y="164"/>
                    <a:pt x="211" y="165"/>
                  </a:cubicBezTo>
                  <a:cubicBezTo>
                    <a:pt x="204" y="165"/>
                    <a:pt x="204" y="170"/>
                    <a:pt x="196" y="168"/>
                  </a:cubicBezTo>
                  <a:cubicBezTo>
                    <a:pt x="199" y="167"/>
                    <a:pt x="199" y="164"/>
                    <a:pt x="206" y="166"/>
                  </a:cubicBezTo>
                  <a:close/>
                  <a:moveTo>
                    <a:pt x="954" y="169"/>
                  </a:moveTo>
                  <a:cubicBezTo>
                    <a:pt x="954" y="171"/>
                    <a:pt x="954" y="172"/>
                    <a:pt x="957" y="172"/>
                  </a:cubicBezTo>
                  <a:cubicBezTo>
                    <a:pt x="958" y="174"/>
                    <a:pt x="949" y="175"/>
                    <a:pt x="949" y="177"/>
                  </a:cubicBezTo>
                  <a:cubicBezTo>
                    <a:pt x="946" y="177"/>
                    <a:pt x="947" y="175"/>
                    <a:pt x="943" y="175"/>
                  </a:cubicBezTo>
                  <a:cubicBezTo>
                    <a:pt x="944" y="174"/>
                    <a:pt x="952" y="173"/>
                    <a:pt x="948" y="170"/>
                  </a:cubicBezTo>
                  <a:cubicBezTo>
                    <a:pt x="946" y="171"/>
                    <a:pt x="945" y="171"/>
                    <a:pt x="945" y="172"/>
                  </a:cubicBezTo>
                  <a:cubicBezTo>
                    <a:pt x="939" y="171"/>
                    <a:pt x="948" y="169"/>
                    <a:pt x="954" y="169"/>
                  </a:cubicBezTo>
                  <a:close/>
                  <a:moveTo>
                    <a:pt x="584" y="209"/>
                  </a:moveTo>
                  <a:cubicBezTo>
                    <a:pt x="586" y="210"/>
                    <a:pt x="584" y="211"/>
                    <a:pt x="582" y="211"/>
                  </a:cubicBezTo>
                  <a:cubicBezTo>
                    <a:pt x="587" y="215"/>
                    <a:pt x="578" y="217"/>
                    <a:pt x="578" y="221"/>
                  </a:cubicBezTo>
                  <a:cubicBezTo>
                    <a:pt x="580" y="217"/>
                    <a:pt x="588" y="220"/>
                    <a:pt x="589" y="219"/>
                  </a:cubicBezTo>
                  <a:cubicBezTo>
                    <a:pt x="591" y="220"/>
                    <a:pt x="589" y="222"/>
                    <a:pt x="595" y="223"/>
                  </a:cubicBezTo>
                  <a:cubicBezTo>
                    <a:pt x="594" y="226"/>
                    <a:pt x="587" y="223"/>
                    <a:pt x="589" y="221"/>
                  </a:cubicBezTo>
                  <a:cubicBezTo>
                    <a:pt x="587" y="225"/>
                    <a:pt x="581" y="220"/>
                    <a:pt x="582" y="224"/>
                  </a:cubicBezTo>
                  <a:cubicBezTo>
                    <a:pt x="573" y="225"/>
                    <a:pt x="571" y="222"/>
                    <a:pt x="571" y="219"/>
                  </a:cubicBezTo>
                  <a:cubicBezTo>
                    <a:pt x="579" y="220"/>
                    <a:pt x="575" y="214"/>
                    <a:pt x="582" y="215"/>
                  </a:cubicBezTo>
                  <a:cubicBezTo>
                    <a:pt x="582" y="214"/>
                    <a:pt x="580" y="214"/>
                    <a:pt x="578" y="214"/>
                  </a:cubicBezTo>
                  <a:cubicBezTo>
                    <a:pt x="579" y="211"/>
                    <a:pt x="582" y="211"/>
                    <a:pt x="584" y="209"/>
                  </a:cubicBezTo>
                  <a:close/>
                  <a:moveTo>
                    <a:pt x="794" y="194"/>
                  </a:moveTo>
                  <a:cubicBezTo>
                    <a:pt x="800" y="194"/>
                    <a:pt x="800" y="196"/>
                    <a:pt x="800" y="200"/>
                  </a:cubicBezTo>
                  <a:cubicBezTo>
                    <a:pt x="798" y="198"/>
                    <a:pt x="795" y="198"/>
                    <a:pt x="790" y="200"/>
                  </a:cubicBezTo>
                  <a:cubicBezTo>
                    <a:pt x="791" y="197"/>
                    <a:pt x="798" y="197"/>
                    <a:pt x="794" y="194"/>
                  </a:cubicBezTo>
                  <a:close/>
                  <a:moveTo>
                    <a:pt x="613" y="213"/>
                  </a:moveTo>
                  <a:cubicBezTo>
                    <a:pt x="614" y="212"/>
                    <a:pt x="615" y="213"/>
                    <a:pt x="615" y="213"/>
                  </a:cubicBezTo>
                  <a:cubicBezTo>
                    <a:pt x="620" y="213"/>
                    <a:pt x="621" y="212"/>
                    <a:pt x="623" y="210"/>
                  </a:cubicBezTo>
                  <a:cubicBezTo>
                    <a:pt x="625" y="210"/>
                    <a:pt x="624" y="213"/>
                    <a:pt x="625" y="214"/>
                  </a:cubicBezTo>
                  <a:cubicBezTo>
                    <a:pt x="620" y="212"/>
                    <a:pt x="621" y="216"/>
                    <a:pt x="615" y="215"/>
                  </a:cubicBezTo>
                  <a:cubicBezTo>
                    <a:pt x="615" y="214"/>
                    <a:pt x="615" y="214"/>
                    <a:pt x="613" y="213"/>
                  </a:cubicBezTo>
                  <a:close/>
                  <a:moveTo>
                    <a:pt x="748" y="203"/>
                  </a:moveTo>
                  <a:cubicBezTo>
                    <a:pt x="750" y="202"/>
                    <a:pt x="749" y="204"/>
                    <a:pt x="748" y="204"/>
                  </a:cubicBezTo>
                  <a:cubicBezTo>
                    <a:pt x="751" y="207"/>
                    <a:pt x="760" y="203"/>
                    <a:pt x="763" y="204"/>
                  </a:cubicBezTo>
                  <a:cubicBezTo>
                    <a:pt x="764" y="207"/>
                    <a:pt x="753" y="207"/>
                    <a:pt x="766" y="207"/>
                  </a:cubicBezTo>
                  <a:cubicBezTo>
                    <a:pt x="764" y="210"/>
                    <a:pt x="752" y="209"/>
                    <a:pt x="746" y="210"/>
                  </a:cubicBezTo>
                  <a:cubicBezTo>
                    <a:pt x="748" y="213"/>
                    <a:pt x="756" y="212"/>
                    <a:pt x="756" y="216"/>
                  </a:cubicBezTo>
                  <a:cubicBezTo>
                    <a:pt x="749" y="214"/>
                    <a:pt x="741" y="213"/>
                    <a:pt x="740" y="209"/>
                  </a:cubicBezTo>
                  <a:cubicBezTo>
                    <a:pt x="749" y="207"/>
                    <a:pt x="746" y="205"/>
                    <a:pt x="748" y="203"/>
                  </a:cubicBezTo>
                  <a:close/>
                  <a:moveTo>
                    <a:pt x="737" y="206"/>
                  </a:moveTo>
                  <a:cubicBezTo>
                    <a:pt x="738" y="204"/>
                    <a:pt x="740" y="206"/>
                    <a:pt x="743" y="205"/>
                  </a:cubicBezTo>
                  <a:cubicBezTo>
                    <a:pt x="739" y="210"/>
                    <a:pt x="735" y="208"/>
                    <a:pt x="725" y="210"/>
                  </a:cubicBezTo>
                  <a:cubicBezTo>
                    <a:pt x="724" y="209"/>
                    <a:pt x="724" y="209"/>
                    <a:pt x="724" y="208"/>
                  </a:cubicBezTo>
                  <a:cubicBezTo>
                    <a:pt x="722" y="208"/>
                    <a:pt x="720" y="208"/>
                    <a:pt x="718" y="209"/>
                  </a:cubicBezTo>
                  <a:cubicBezTo>
                    <a:pt x="727" y="204"/>
                    <a:pt x="729" y="207"/>
                    <a:pt x="739" y="207"/>
                  </a:cubicBezTo>
                  <a:cubicBezTo>
                    <a:pt x="740" y="206"/>
                    <a:pt x="738" y="206"/>
                    <a:pt x="737" y="206"/>
                  </a:cubicBezTo>
                  <a:close/>
                  <a:moveTo>
                    <a:pt x="1097" y="147"/>
                  </a:moveTo>
                  <a:cubicBezTo>
                    <a:pt x="1093" y="149"/>
                    <a:pt x="1089" y="152"/>
                    <a:pt x="1081" y="154"/>
                  </a:cubicBezTo>
                  <a:cubicBezTo>
                    <a:pt x="1081" y="151"/>
                    <a:pt x="1086" y="148"/>
                    <a:pt x="1097" y="147"/>
                  </a:cubicBezTo>
                  <a:close/>
                  <a:moveTo>
                    <a:pt x="606" y="216"/>
                  </a:moveTo>
                  <a:cubicBezTo>
                    <a:pt x="601" y="214"/>
                    <a:pt x="611" y="215"/>
                    <a:pt x="608" y="220"/>
                  </a:cubicBezTo>
                  <a:cubicBezTo>
                    <a:pt x="604" y="221"/>
                    <a:pt x="599" y="222"/>
                    <a:pt x="598" y="225"/>
                  </a:cubicBezTo>
                  <a:cubicBezTo>
                    <a:pt x="591" y="221"/>
                    <a:pt x="607" y="221"/>
                    <a:pt x="606" y="216"/>
                  </a:cubicBezTo>
                  <a:close/>
                  <a:moveTo>
                    <a:pt x="640" y="223"/>
                  </a:moveTo>
                  <a:cubicBezTo>
                    <a:pt x="642" y="223"/>
                    <a:pt x="642" y="217"/>
                    <a:pt x="640" y="221"/>
                  </a:cubicBezTo>
                  <a:cubicBezTo>
                    <a:pt x="635" y="221"/>
                    <a:pt x="645" y="217"/>
                    <a:pt x="636" y="219"/>
                  </a:cubicBezTo>
                  <a:cubicBezTo>
                    <a:pt x="640" y="216"/>
                    <a:pt x="648" y="215"/>
                    <a:pt x="652" y="216"/>
                  </a:cubicBezTo>
                  <a:cubicBezTo>
                    <a:pt x="652" y="220"/>
                    <a:pt x="644" y="218"/>
                    <a:pt x="644" y="222"/>
                  </a:cubicBezTo>
                  <a:cubicBezTo>
                    <a:pt x="644" y="223"/>
                    <a:pt x="645" y="223"/>
                    <a:pt x="646" y="223"/>
                  </a:cubicBezTo>
                  <a:cubicBezTo>
                    <a:pt x="645" y="224"/>
                    <a:pt x="643" y="223"/>
                    <a:pt x="640" y="223"/>
                  </a:cubicBezTo>
                  <a:close/>
                  <a:moveTo>
                    <a:pt x="669" y="215"/>
                  </a:moveTo>
                  <a:cubicBezTo>
                    <a:pt x="666" y="217"/>
                    <a:pt x="662" y="220"/>
                    <a:pt x="656" y="220"/>
                  </a:cubicBezTo>
                  <a:cubicBezTo>
                    <a:pt x="660" y="217"/>
                    <a:pt x="662" y="214"/>
                    <a:pt x="669" y="215"/>
                  </a:cubicBezTo>
                  <a:close/>
                  <a:moveTo>
                    <a:pt x="318" y="196"/>
                  </a:moveTo>
                  <a:cubicBezTo>
                    <a:pt x="323" y="197"/>
                    <a:pt x="318" y="201"/>
                    <a:pt x="317" y="202"/>
                  </a:cubicBezTo>
                  <a:cubicBezTo>
                    <a:pt x="312" y="201"/>
                    <a:pt x="313" y="198"/>
                    <a:pt x="307" y="198"/>
                  </a:cubicBezTo>
                  <a:cubicBezTo>
                    <a:pt x="310" y="194"/>
                    <a:pt x="314" y="199"/>
                    <a:pt x="318" y="196"/>
                  </a:cubicBezTo>
                  <a:close/>
                  <a:moveTo>
                    <a:pt x="299" y="196"/>
                  </a:moveTo>
                  <a:cubicBezTo>
                    <a:pt x="298" y="198"/>
                    <a:pt x="291" y="195"/>
                    <a:pt x="291" y="197"/>
                  </a:cubicBezTo>
                  <a:cubicBezTo>
                    <a:pt x="287" y="190"/>
                    <a:pt x="279" y="200"/>
                    <a:pt x="280" y="195"/>
                  </a:cubicBezTo>
                  <a:cubicBezTo>
                    <a:pt x="279" y="195"/>
                    <a:pt x="277" y="195"/>
                    <a:pt x="274" y="195"/>
                  </a:cubicBezTo>
                  <a:cubicBezTo>
                    <a:pt x="281" y="190"/>
                    <a:pt x="293" y="194"/>
                    <a:pt x="299" y="196"/>
                  </a:cubicBezTo>
                  <a:close/>
                  <a:moveTo>
                    <a:pt x="704" y="220"/>
                  </a:moveTo>
                  <a:cubicBezTo>
                    <a:pt x="710" y="218"/>
                    <a:pt x="703" y="225"/>
                    <a:pt x="709" y="224"/>
                  </a:cubicBezTo>
                  <a:cubicBezTo>
                    <a:pt x="709" y="226"/>
                    <a:pt x="698" y="227"/>
                    <a:pt x="705" y="228"/>
                  </a:cubicBezTo>
                  <a:cubicBezTo>
                    <a:pt x="697" y="231"/>
                    <a:pt x="705" y="221"/>
                    <a:pt x="704" y="220"/>
                  </a:cubicBezTo>
                  <a:close/>
                  <a:moveTo>
                    <a:pt x="813" y="211"/>
                  </a:moveTo>
                  <a:cubicBezTo>
                    <a:pt x="812" y="209"/>
                    <a:pt x="822" y="209"/>
                    <a:pt x="825" y="208"/>
                  </a:cubicBezTo>
                  <a:cubicBezTo>
                    <a:pt x="825" y="209"/>
                    <a:pt x="822" y="209"/>
                    <a:pt x="820" y="210"/>
                  </a:cubicBezTo>
                  <a:cubicBezTo>
                    <a:pt x="822" y="211"/>
                    <a:pt x="823" y="212"/>
                    <a:pt x="825" y="211"/>
                  </a:cubicBezTo>
                  <a:cubicBezTo>
                    <a:pt x="824" y="214"/>
                    <a:pt x="817" y="211"/>
                    <a:pt x="813" y="211"/>
                  </a:cubicBezTo>
                  <a:close/>
                  <a:moveTo>
                    <a:pt x="690" y="163"/>
                  </a:moveTo>
                  <a:cubicBezTo>
                    <a:pt x="687" y="166"/>
                    <a:pt x="683" y="169"/>
                    <a:pt x="680" y="165"/>
                  </a:cubicBezTo>
                  <a:cubicBezTo>
                    <a:pt x="677" y="168"/>
                    <a:pt x="683" y="168"/>
                    <a:pt x="679" y="170"/>
                  </a:cubicBezTo>
                  <a:cubicBezTo>
                    <a:pt x="673" y="169"/>
                    <a:pt x="676" y="172"/>
                    <a:pt x="667" y="171"/>
                  </a:cubicBezTo>
                  <a:cubicBezTo>
                    <a:pt x="669" y="175"/>
                    <a:pt x="662" y="175"/>
                    <a:pt x="661" y="178"/>
                  </a:cubicBezTo>
                  <a:cubicBezTo>
                    <a:pt x="665" y="178"/>
                    <a:pt x="669" y="174"/>
                    <a:pt x="671" y="177"/>
                  </a:cubicBezTo>
                  <a:cubicBezTo>
                    <a:pt x="668" y="177"/>
                    <a:pt x="670" y="181"/>
                    <a:pt x="671" y="178"/>
                  </a:cubicBezTo>
                  <a:cubicBezTo>
                    <a:pt x="677" y="176"/>
                    <a:pt x="664" y="175"/>
                    <a:pt x="671" y="172"/>
                  </a:cubicBezTo>
                  <a:cubicBezTo>
                    <a:pt x="673" y="176"/>
                    <a:pt x="683" y="168"/>
                    <a:pt x="690" y="167"/>
                  </a:cubicBezTo>
                  <a:cubicBezTo>
                    <a:pt x="687" y="165"/>
                    <a:pt x="695" y="163"/>
                    <a:pt x="690" y="163"/>
                  </a:cubicBezTo>
                  <a:close/>
                  <a:moveTo>
                    <a:pt x="655" y="172"/>
                  </a:moveTo>
                  <a:cubicBezTo>
                    <a:pt x="651" y="172"/>
                    <a:pt x="649" y="179"/>
                    <a:pt x="650" y="178"/>
                  </a:cubicBezTo>
                  <a:cubicBezTo>
                    <a:pt x="650" y="177"/>
                    <a:pt x="655" y="177"/>
                    <a:pt x="656" y="178"/>
                  </a:cubicBezTo>
                  <a:cubicBezTo>
                    <a:pt x="654" y="178"/>
                    <a:pt x="653" y="178"/>
                    <a:pt x="654" y="179"/>
                  </a:cubicBezTo>
                  <a:cubicBezTo>
                    <a:pt x="662" y="178"/>
                    <a:pt x="659" y="176"/>
                    <a:pt x="661" y="174"/>
                  </a:cubicBezTo>
                  <a:cubicBezTo>
                    <a:pt x="656" y="172"/>
                    <a:pt x="655" y="174"/>
                    <a:pt x="653" y="173"/>
                  </a:cubicBezTo>
                  <a:cubicBezTo>
                    <a:pt x="655" y="173"/>
                    <a:pt x="656" y="173"/>
                    <a:pt x="655" y="172"/>
                  </a:cubicBezTo>
                  <a:close/>
                  <a:moveTo>
                    <a:pt x="558" y="229"/>
                  </a:moveTo>
                  <a:cubicBezTo>
                    <a:pt x="559" y="227"/>
                    <a:pt x="560" y="230"/>
                    <a:pt x="561" y="230"/>
                  </a:cubicBezTo>
                  <a:cubicBezTo>
                    <a:pt x="562" y="226"/>
                    <a:pt x="571" y="232"/>
                    <a:pt x="572" y="229"/>
                  </a:cubicBezTo>
                  <a:cubicBezTo>
                    <a:pt x="570" y="228"/>
                    <a:pt x="565" y="228"/>
                    <a:pt x="563" y="226"/>
                  </a:cubicBezTo>
                  <a:cubicBezTo>
                    <a:pt x="566" y="226"/>
                    <a:pt x="566" y="225"/>
                    <a:pt x="569" y="226"/>
                  </a:cubicBezTo>
                  <a:cubicBezTo>
                    <a:pt x="568" y="223"/>
                    <a:pt x="563" y="223"/>
                    <a:pt x="562" y="221"/>
                  </a:cubicBezTo>
                  <a:cubicBezTo>
                    <a:pt x="561" y="223"/>
                    <a:pt x="559" y="220"/>
                    <a:pt x="558" y="222"/>
                  </a:cubicBezTo>
                  <a:cubicBezTo>
                    <a:pt x="565" y="224"/>
                    <a:pt x="554" y="229"/>
                    <a:pt x="558" y="229"/>
                  </a:cubicBezTo>
                  <a:close/>
                  <a:moveTo>
                    <a:pt x="754" y="220"/>
                  </a:moveTo>
                  <a:cubicBezTo>
                    <a:pt x="755" y="223"/>
                    <a:pt x="746" y="232"/>
                    <a:pt x="755" y="235"/>
                  </a:cubicBezTo>
                  <a:cubicBezTo>
                    <a:pt x="757" y="232"/>
                    <a:pt x="758" y="229"/>
                    <a:pt x="757" y="225"/>
                  </a:cubicBezTo>
                  <a:cubicBezTo>
                    <a:pt x="762" y="226"/>
                    <a:pt x="764" y="223"/>
                    <a:pt x="768" y="226"/>
                  </a:cubicBezTo>
                  <a:cubicBezTo>
                    <a:pt x="777" y="214"/>
                    <a:pt x="760" y="228"/>
                    <a:pt x="754" y="220"/>
                  </a:cubicBezTo>
                  <a:close/>
                  <a:moveTo>
                    <a:pt x="790" y="219"/>
                  </a:moveTo>
                  <a:cubicBezTo>
                    <a:pt x="788" y="215"/>
                    <a:pt x="793" y="215"/>
                    <a:pt x="792" y="213"/>
                  </a:cubicBezTo>
                  <a:cubicBezTo>
                    <a:pt x="788" y="215"/>
                    <a:pt x="773" y="214"/>
                    <a:pt x="778" y="215"/>
                  </a:cubicBezTo>
                  <a:cubicBezTo>
                    <a:pt x="783" y="216"/>
                    <a:pt x="783" y="220"/>
                    <a:pt x="790" y="219"/>
                  </a:cubicBezTo>
                  <a:close/>
                  <a:moveTo>
                    <a:pt x="2156" y="137"/>
                  </a:moveTo>
                  <a:cubicBezTo>
                    <a:pt x="2150" y="132"/>
                    <a:pt x="2144" y="136"/>
                    <a:pt x="2148" y="139"/>
                  </a:cubicBezTo>
                  <a:cubicBezTo>
                    <a:pt x="2147" y="135"/>
                    <a:pt x="2157" y="142"/>
                    <a:pt x="2156" y="137"/>
                  </a:cubicBezTo>
                  <a:close/>
                  <a:moveTo>
                    <a:pt x="1855" y="10"/>
                  </a:moveTo>
                  <a:cubicBezTo>
                    <a:pt x="1865" y="8"/>
                    <a:pt x="1870" y="11"/>
                    <a:pt x="1872" y="7"/>
                  </a:cubicBezTo>
                  <a:cubicBezTo>
                    <a:pt x="1862" y="6"/>
                    <a:pt x="1863" y="8"/>
                    <a:pt x="1855" y="7"/>
                  </a:cubicBezTo>
                  <a:cubicBezTo>
                    <a:pt x="1854" y="6"/>
                    <a:pt x="1849" y="4"/>
                    <a:pt x="1848" y="5"/>
                  </a:cubicBezTo>
                  <a:cubicBezTo>
                    <a:pt x="1853" y="6"/>
                    <a:pt x="1852" y="8"/>
                    <a:pt x="1855" y="10"/>
                  </a:cubicBezTo>
                  <a:close/>
                  <a:moveTo>
                    <a:pt x="934" y="116"/>
                  </a:moveTo>
                  <a:cubicBezTo>
                    <a:pt x="934" y="114"/>
                    <a:pt x="937" y="113"/>
                    <a:pt x="936" y="111"/>
                  </a:cubicBezTo>
                  <a:cubicBezTo>
                    <a:pt x="927" y="114"/>
                    <a:pt x="918" y="113"/>
                    <a:pt x="910" y="112"/>
                  </a:cubicBezTo>
                  <a:cubicBezTo>
                    <a:pt x="911" y="114"/>
                    <a:pt x="911" y="115"/>
                    <a:pt x="911" y="116"/>
                  </a:cubicBezTo>
                  <a:cubicBezTo>
                    <a:pt x="924" y="113"/>
                    <a:pt x="928" y="115"/>
                    <a:pt x="934" y="116"/>
                  </a:cubicBezTo>
                  <a:close/>
                  <a:moveTo>
                    <a:pt x="949" y="107"/>
                  </a:moveTo>
                  <a:cubicBezTo>
                    <a:pt x="951" y="108"/>
                    <a:pt x="947" y="113"/>
                    <a:pt x="953" y="112"/>
                  </a:cubicBezTo>
                  <a:cubicBezTo>
                    <a:pt x="952" y="109"/>
                    <a:pt x="963" y="103"/>
                    <a:pt x="958" y="103"/>
                  </a:cubicBezTo>
                  <a:cubicBezTo>
                    <a:pt x="956" y="107"/>
                    <a:pt x="954" y="107"/>
                    <a:pt x="949" y="107"/>
                  </a:cubicBezTo>
                  <a:close/>
                  <a:moveTo>
                    <a:pt x="584" y="165"/>
                  </a:moveTo>
                  <a:cubicBezTo>
                    <a:pt x="579" y="165"/>
                    <a:pt x="586" y="161"/>
                    <a:pt x="585" y="160"/>
                  </a:cubicBezTo>
                  <a:cubicBezTo>
                    <a:pt x="582" y="160"/>
                    <a:pt x="578" y="160"/>
                    <a:pt x="577" y="163"/>
                  </a:cubicBezTo>
                  <a:cubicBezTo>
                    <a:pt x="580" y="163"/>
                    <a:pt x="582" y="168"/>
                    <a:pt x="584" y="165"/>
                  </a:cubicBezTo>
                  <a:close/>
                  <a:moveTo>
                    <a:pt x="651" y="171"/>
                  </a:moveTo>
                  <a:cubicBezTo>
                    <a:pt x="661" y="171"/>
                    <a:pt x="657" y="165"/>
                    <a:pt x="666" y="164"/>
                  </a:cubicBezTo>
                  <a:cubicBezTo>
                    <a:pt x="662" y="161"/>
                    <a:pt x="654" y="163"/>
                    <a:pt x="651" y="159"/>
                  </a:cubicBezTo>
                  <a:cubicBezTo>
                    <a:pt x="651" y="162"/>
                    <a:pt x="649" y="163"/>
                    <a:pt x="649" y="165"/>
                  </a:cubicBezTo>
                  <a:cubicBezTo>
                    <a:pt x="653" y="165"/>
                    <a:pt x="653" y="163"/>
                    <a:pt x="657" y="163"/>
                  </a:cubicBezTo>
                  <a:cubicBezTo>
                    <a:pt x="656" y="166"/>
                    <a:pt x="656" y="165"/>
                    <a:pt x="657" y="168"/>
                  </a:cubicBezTo>
                  <a:cubicBezTo>
                    <a:pt x="654" y="169"/>
                    <a:pt x="653" y="168"/>
                    <a:pt x="651" y="168"/>
                  </a:cubicBezTo>
                  <a:cubicBezTo>
                    <a:pt x="652" y="169"/>
                    <a:pt x="649" y="171"/>
                    <a:pt x="651" y="171"/>
                  </a:cubicBezTo>
                  <a:close/>
                  <a:moveTo>
                    <a:pt x="585" y="173"/>
                  </a:moveTo>
                  <a:cubicBezTo>
                    <a:pt x="582" y="172"/>
                    <a:pt x="579" y="177"/>
                    <a:pt x="582" y="177"/>
                  </a:cubicBezTo>
                  <a:cubicBezTo>
                    <a:pt x="582" y="175"/>
                    <a:pt x="585" y="177"/>
                    <a:pt x="585" y="176"/>
                  </a:cubicBezTo>
                  <a:cubicBezTo>
                    <a:pt x="580" y="175"/>
                    <a:pt x="590" y="174"/>
                    <a:pt x="587" y="171"/>
                  </a:cubicBezTo>
                  <a:cubicBezTo>
                    <a:pt x="584" y="171"/>
                    <a:pt x="583" y="170"/>
                    <a:pt x="584" y="168"/>
                  </a:cubicBezTo>
                  <a:cubicBezTo>
                    <a:pt x="582" y="168"/>
                    <a:pt x="579" y="168"/>
                    <a:pt x="578" y="169"/>
                  </a:cubicBezTo>
                  <a:cubicBezTo>
                    <a:pt x="580" y="169"/>
                    <a:pt x="582" y="169"/>
                    <a:pt x="582" y="170"/>
                  </a:cubicBezTo>
                  <a:cubicBezTo>
                    <a:pt x="581" y="170"/>
                    <a:pt x="580" y="170"/>
                    <a:pt x="580" y="171"/>
                  </a:cubicBezTo>
                  <a:cubicBezTo>
                    <a:pt x="583" y="171"/>
                    <a:pt x="585" y="172"/>
                    <a:pt x="585" y="173"/>
                  </a:cubicBezTo>
                  <a:close/>
                  <a:moveTo>
                    <a:pt x="611" y="173"/>
                  </a:moveTo>
                  <a:cubicBezTo>
                    <a:pt x="606" y="174"/>
                    <a:pt x="605" y="176"/>
                    <a:pt x="603" y="179"/>
                  </a:cubicBezTo>
                  <a:cubicBezTo>
                    <a:pt x="610" y="177"/>
                    <a:pt x="611" y="173"/>
                    <a:pt x="616" y="171"/>
                  </a:cubicBezTo>
                  <a:cubicBezTo>
                    <a:pt x="611" y="172"/>
                    <a:pt x="605" y="168"/>
                    <a:pt x="603" y="170"/>
                  </a:cubicBezTo>
                  <a:cubicBezTo>
                    <a:pt x="606" y="171"/>
                    <a:pt x="610" y="171"/>
                    <a:pt x="611" y="173"/>
                  </a:cubicBezTo>
                  <a:close/>
                  <a:moveTo>
                    <a:pt x="2446" y="354"/>
                  </a:moveTo>
                  <a:cubicBezTo>
                    <a:pt x="2444" y="354"/>
                    <a:pt x="2441" y="353"/>
                    <a:pt x="2439" y="352"/>
                  </a:cubicBezTo>
                  <a:cubicBezTo>
                    <a:pt x="2442" y="349"/>
                    <a:pt x="2449" y="350"/>
                    <a:pt x="2447" y="349"/>
                  </a:cubicBezTo>
                  <a:cubicBezTo>
                    <a:pt x="2446" y="348"/>
                    <a:pt x="2443" y="352"/>
                    <a:pt x="2442" y="349"/>
                  </a:cubicBezTo>
                  <a:cubicBezTo>
                    <a:pt x="2447" y="349"/>
                    <a:pt x="2443" y="342"/>
                    <a:pt x="2439" y="343"/>
                  </a:cubicBezTo>
                  <a:cubicBezTo>
                    <a:pt x="2440" y="344"/>
                    <a:pt x="2439" y="345"/>
                    <a:pt x="2437" y="346"/>
                  </a:cubicBezTo>
                  <a:cubicBezTo>
                    <a:pt x="2439" y="349"/>
                    <a:pt x="2437" y="351"/>
                    <a:pt x="2437" y="354"/>
                  </a:cubicBezTo>
                  <a:cubicBezTo>
                    <a:pt x="2441" y="354"/>
                    <a:pt x="2444" y="358"/>
                    <a:pt x="2441" y="361"/>
                  </a:cubicBezTo>
                  <a:cubicBezTo>
                    <a:pt x="2447" y="360"/>
                    <a:pt x="2441" y="365"/>
                    <a:pt x="2446" y="365"/>
                  </a:cubicBezTo>
                  <a:cubicBezTo>
                    <a:pt x="2445" y="366"/>
                    <a:pt x="2443" y="365"/>
                    <a:pt x="2442" y="366"/>
                  </a:cubicBezTo>
                  <a:cubicBezTo>
                    <a:pt x="2446" y="366"/>
                    <a:pt x="2447" y="365"/>
                    <a:pt x="2449" y="366"/>
                  </a:cubicBezTo>
                  <a:cubicBezTo>
                    <a:pt x="2447" y="367"/>
                    <a:pt x="2445" y="367"/>
                    <a:pt x="2445" y="368"/>
                  </a:cubicBezTo>
                  <a:cubicBezTo>
                    <a:pt x="2447" y="367"/>
                    <a:pt x="2447" y="368"/>
                    <a:pt x="2448" y="368"/>
                  </a:cubicBezTo>
                  <a:cubicBezTo>
                    <a:pt x="2447" y="366"/>
                    <a:pt x="2453" y="367"/>
                    <a:pt x="2453" y="365"/>
                  </a:cubicBezTo>
                  <a:cubicBezTo>
                    <a:pt x="2451" y="364"/>
                    <a:pt x="2448" y="367"/>
                    <a:pt x="2447" y="364"/>
                  </a:cubicBezTo>
                  <a:cubicBezTo>
                    <a:pt x="2448" y="363"/>
                    <a:pt x="2449" y="362"/>
                    <a:pt x="2452" y="361"/>
                  </a:cubicBezTo>
                  <a:cubicBezTo>
                    <a:pt x="2452" y="361"/>
                    <a:pt x="2452" y="360"/>
                    <a:pt x="2452" y="359"/>
                  </a:cubicBezTo>
                  <a:cubicBezTo>
                    <a:pt x="2449" y="362"/>
                    <a:pt x="2452" y="355"/>
                    <a:pt x="2449" y="359"/>
                  </a:cubicBezTo>
                  <a:cubicBezTo>
                    <a:pt x="2449" y="359"/>
                    <a:pt x="2450" y="360"/>
                    <a:pt x="2449" y="362"/>
                  </a:cubicBezTo>
                  <a:cubicBezTo>
                    <a:pt x="2445" y="362"/>
                    <a:pt x="2447" y="360"/>
                    <a:pt x="2448" y="358"/>
                  </a:cubicBezTo>
                  <a:cubicBezTo>
                    <a:pt x="2445" y="358"/>
                    <a:pt x="2444" y="360"/>
                    <a:pt x="2443" y="359"/>
                  </a:cubicBezTo>
                  <a:cubicBezTo>
                    <a:pt x="2445" y="357"/>
                    <a:pt x="2448" y="358"/>
                    <a:pt x="2449" y="356"/>
                  </a:cubicBezTo>
                  <a:cubicBezTo>
                    <a:pt x="2449" y="357"/>
                    <a:pt x="2450" y="357"/>
                    <a:pt x="2450" y="357"/>
                  </a:cubicBezTo>
                  <a:cubicBezTo>
                    <a:pt x="2447" y="356"/>
                    <a:pt x="2450" y="354"/>
                    <a:pt x="2449" y="352"/>
                  </a:cubicBezTo>
                  <a:cubicBezTo>
                    <a:pt x="2447" y="354"/>
                    <a:pt x="2446" y="351"/>
                    <a:pt x="2446" y="354"/>
                  </a:cubicBezTo>
                  <a:close/>
                  <a:moveTo>
                    <a:pt x="2447" y="374"/>
                  </a:moveTo>
                  <a:cubicBezTo>
                    <a:pt x="2447" y="375"/>
                    <a:pt x="2447" y="375"/>
                    <a:pt x="2447" y="376"/>
                  </a:cubicBezTo>
                  <a:cubicBezTo>
                    <a:pt x="2450" y="375"/>
                    <a:pt x="2451" y="374"/>
                    <a:pt x="2453" y="375"/>
                  </a:cubicBezTo>
                  <a:cubicBezTo>
                    <a:pt x="2453" y="373"/>
                    <a:pt x="2449" y="375"/>
                    <a:pt x="2447" y="374"/>
                  </a:cubicBezTo>
                  <a:close/>
                  <a:moveTo>
                    <a:pt x="2434" y="367"/>
                  </a:moveTo>
                  <a:cubicBezTo>
                    <a:pt x="2430" y="368"/>
                    <a:pt x="2438" y="366"/>
                    <a:pt x="2438" y="365"/>
                  </a:cubicBezTo>
                  <a:cubicBezTo>
                    <a:pt x="2437" y="367"/>
                    <a:pt x="2437" y="368"/>
                    <a:pt x="2440" y="367"/>
                  </a:cubicBezTo>
                  <a:cubicBezTo>
                    <a:pt x="2439" y="366"/>
                    <a:pt x="2439" y="365"/>
                    <a:pt x="2439" y="364"/>
                  </a:cubicBezTo>
                  <a:cubicBezTo>
                    <a:pt x="2435" y="367"/>
                    <a:pt x="2435" y="363"/>
                    <a:pt x="2432" y="364"/>
                  </a:cubicBezTo>
                  <a:cubicBezTo>
                    <a:pt x="2431" y="366"/>
                    <a:pt x="2430" y="367"/>
                    <a:pt x="2431" y="368"/>
                  </a:cubicBezTo>
                  <a:cubicBezTo>
                    <a:pt x="2432" y="367"/>
                    <a:pt x="2434" y="369"/>
                    <a:pt x="2434" y="367"/>
                  </a:cubicBezTo>
                  <a:close/>
                  <a:moveTo>
                    <a:pt x="2431" y="372"/>
                  </a:moveTo>
                  <a:cubicBezTo>
                    <a:pt x="2433" y="372"/>
                    <a:pt x="2431" y="374"/>
                    <a:pt x="2435" y="373"/>
                  </a:cubicBezTo>
                  <a:cubicBezTo>
                    <a:pt x="2434" y="372"/>
                    <a:pt x="2435" y="372"/>
                    <a:pt x="2438" y="371"/>
                  </a:cubicBezTo>
                  <a:cubicBezTo>
                    <a:pt x="2438" y="369"/>
                    <a:pt x="2437" y="370"/>
                    <a:pt x="2436" y="369"/>
                  </a:cubicBezTo>
                  <a:cubicBezTo>
                    <a:pt x="2433" y="369"/>
                    <a:pt x="2433" y="370"/>
                    <a:pt x="2432" y="372"/>
                  </a:cubicBezTo>
                  <a:close/>
                  <a:moveTo>
                    <a:pt x="149" y="166"/>
                  </a:moveTo>
                  <a:cubicBezTo>
                    <a:pt x="152" y="163"/>
                    <a:pt x="141" y="163"/>
                    <a:pt x="139" y="164"/>
                  </a:cubicBezTo>
                  <a:cubicBezTo>
                    <a:pt x="143" y="160"/>
                    <a:pt x="141" y="159"/>
                    <a:pt x="135" y="156"/>
                  </a:cubicBezTo>
                  <a:cubicBezTo>
                    <a:pt x="137" y="161"/>
                    <a:pt x="128" y="158"/>
                    <a:pt x="121" y="162"/>
                  </a:cubicBezTo>
                  <a:cubicBezTo>
                    <a:pt x="120" y="158"/>
                    <a:pt x="128" y="158"/>
                    <a:pt x="119" y="156"/>
                  </a:cubicBezTo>
                  <a:cubicBezTo>
                    <a:pt x="112" y="156"/>
                    <a:pt x="106" y="153"/>
                    <a:pt x="96" y="151"/>
                  </a:cubicBezTo>
                  <a:cubicBezTo>
                    <a:pt x="93" y="154"/>
                    <a:pt x="98" y="155"/>
                    <a:pt x="100" y="157"/>
                  </a:cubicBezTo>
                  <a:cubicBezTo>
                    <a:pt x="93" y="155"/>
                    <a:pt x="95" y="158"/>
                    <a:pt x="89" y="157"/>
                  </a:cubicBezTo>
                  <a:cubicBezTo>
                    <a:pt x="90" y="155"/>
                    <a:pt x="86" y="154"/>
                    <a:pt x="84" y="155"/>
                  </a:cubicBezTo>
                  <a:cubicBezTo>
                    <a:pt x="93" y="158"/>
                    <a:pt x="71" y="157"/>
                    <a:pt x="80" y="160"/>
                  </a:cubicBezTo>
                  <a:cubicBezTo>
                    <a:pt x="81" y="159"/>
                    <a:pt x="84" y="160"/>
                    <a:pt x="86" y="162"/>
                  </a:cubicBezTo>
                  <a:cubicBezTo>
                    <a:pt x="84" y="156"/>
                    <a:pt x="97" y="160"/>
                    <a:pt x="100" y="158"/>
                  </a:cubicBezTo>
                  <a:cubicBezTo>
                    <a:pt x="104" y="167"/>
                    <a:pt x="118" y="167"/>
                    <a:pt x="133" y="167"/>
                  </a:cubicBezTo>
                  <a:cubicBezTo>
                    <a:pt x="135" y="165"/>
                    <a:pt x="130" y="164"/>
                    <a:pt x="134" y="164"/>
                  </a:cubicBezTo>
                  <a:cubicBezTo>
                    <a:pt x="134" y="165"/>
                    <a:pt x="139" y="166"/>
                    <a:pt x="141" y="167"/>
                  </a:cubicBezTo>
                  <a:cubicBezTo>
                    <a:pt x="141" y="165"/>
                    <a:pt x="143" y="165"/>
                    <a:pt x="147" y="165"/>
                  </a:cubicBezTo>
                  <a:cubicBezTo>
                    <a:pt x="147" y="166"/>
                    <a:pt x="147" y="166"/>
                    <a:pt x="149" y="166"/>
                  </a:cubicBezTo>
                  <a:close/>
                  <a:moveTo>
                    <a:pt x="2306" y="241"/>
                  </a:moveTo>
                  <a:cubicBezTo>
                    <a:pt x="2303" y="245"/>
                    <a:pt x="2297" y="236"/>
                    <a:pt x="2295" y="233"/>
                  </a:cubicBezTo>
                  <a:cubicBezTo>
                    <a:pt x="2292" y="239"/>
                    <a:pt x="2307" y="248"/>
                    <a:pt x="2306" y="241"/>
                  </a:cubicBezTo>
                  <a:close/>
                  <a:moveTo>
                    <a:pt x="2345" y="281"/>
                  </a:moveTo>
                  <a:cubicBezTo>
                    <a:pt x="2343" y="279"/>
                    <a:pt x="2346" y="278"/>
                    <a:pt x="2345" y="277"/>
                  </a:cubicBezTo>
                  <a:cubicBezTo>
                    <a:pt x="2343" y="279"/>
                    <a:pt x="2344" y="270"/>
                    <a:pt x="2341" y="272"/>
                  </a:cubicBezTo>
                  <a:cubicBezTo>
                    <a:pt x="2341" y="277"/>
                    <a:pt x="2342" y="278"/>
                    <a:pt x="2345" y="281"/>
                  </a:cubicBezTo>
                  <a:close/>
                  <a:moveTo>
                    <a:pt x="2374" y="311"/>
                  </a:moveTo>
                  <a:cubicBezTo>
                    <a:pt x="2373" y="308"/>
                    <a:pt x="2377" y="311"/>
                    <a:pt x="2377" y="310"/>
                  </a:cubicBezTo>
                  <a:cubicBezTo>
                    <a:pt x="2376" y="308"/>
                    <a:pt x="2374" y="306"/>
                    <a:pt x="2372" y="308"/>
                  </a:cubicBezTo>
                  <a:cubicBezTo>
                    <a:pt x="2374" y="308"/>
                    <a:pt x="2372" y="312"/>
                    <a:pt x="2374" y="311"/>
                  </a:cubicBezTo>
                  <a:close/>
                  <a:moveTo>
                    <a:pt x="2325" y="266"/>
                  </a:moveTo>
                  <a:cubicBezTo>
                    <a:pt x="2322" y="265"/>
                    <a:pt x="2323" y="272"/>
                    <a:pt x="2325" y="270"/>
                  </a:cubicBezTo>
                  <a:cubicBezTo>
                    <a:pt x="2323" y="267"/>
                    <a:pt x="2329" y="270"/>
                    <a:pt x="2331" y="272"/>
                  </a:cubicBezTo>
                  <a:cubicBezTo>
                    <a:pt x="2333" y="269"/>
                    <a:pt x="2331" y="269"/>
                    <a:pt x="2335" y="268"/>
                  </a:cubicBezTo>
                  <a:cubicBezTo>
                    <a:pt x="2332" y="263"/>
                    <a:pt x="2332" y="270"/>
                    <a:pt x="2330" y="267"/>
                  </a:cubicBezTo>
                  <a:cubicBezTo>
                    <a:pt x="2329" y="264"/>
                    <a:pt x="2331" y="266"/>
                    <a:pt x="2332" y="264"/>
                  </a:cubicBezTo>
                  <a:cubicBezTo>
                    <a:pt x="2331" y="263"/>
                    <a:pt x="2330" y="262"/>
                    <a:pt x="2329" y="261"/>
                  </a:cubicBezTo>
                  <a:cubicBezTo>
                    <a:pt x="2328" y="263"/>
                    <a:pt x="2327" y="264"/>
                    <a:pt x="2326" y="265"/>
                  </a:cubicBezTo>
                  <a:cubicBezTo>
                    <a:pt x="2327" y="267"/>
                    <a:pt x="2328" y="268"/>
                    <a:pt x="2326" y="269"/>
                  </a:cubicBezTo>
                  <a:cubicBezTo>
                    <a:pt x="2325" y="268"/>
                    <a:pt x="2326" y="267"/>
                    <a:pt x="2325" y="266"/>
                  </a:cubicBezTo>
                  <a:close/>
                  <a:moveTo>
                    <a:pt x="6" y="147"/>
                  </a:moveTo>
                  <a:cubicBezTo>
                    <a:pt x="2" y="146"/>
                    <a:pt x="6" y="145"/>
                    <a:pt x="10" y="145"/>
                  </a:cubicBezTo>
                  <a:cubicBezTo>
                    <a:pt x="10" y="147"/>
                    <a:pt x="12" y="153"/>
                    <a:pt x="18" y="151"/>
                  </a:cubicBezTo>
                  <a:cubicBezTo>
                    <a:pt x="7" y="146"/>
                    <a:pt x="22" y="147"/>
                    <a:pt x="16" y="144"/>
                  </a:cubicBezTo>
                  <a:cubicBezTo>
                    <a:pt x="13" y="147"/>
                    <a:pt x="7" y="141"/>
                    <a:pt x="1" y="141"/>
                  </a:cubicBezTo>
                  <a:cubicBezTo>
                    <a:pt x="-2" y="144"/>
                    <a:pt x="3" y="149"/>
                    <a:pt x="6" y="147"/>
                  </a:cubicBezTo>
                  <a:close/>
                  <a:moveTo>
                    <a:pt x="27" y="148"/>
                  </a:moveTo>
                  <a:cubicBezTo>
                    <a:pt x="27" y="149"/>
                    <a:pt x="25" y="149"/>
                    <a:pt x="21" y="148"/>
                  </a:cubicBezTo>
                  <a:cubicBezTo>
                    <a:pt x="25" y="152"/>
                    <a:pt x="19" y="151"/>
                    <a:pt x="24" y="153"/>
                  </a:cubicBezTo>
                  <a:cubicBezTo>
                    <a:pt x="23" y="152"/>
                    <a:pt x="39" y="154"/>
                    <a:pt x="30" y="151"/>
                  </a:cubicBezTo>
                  <a:cubicBezTo>
                    <a:pt x="22" y="151"/>
                    <a:pt x="33" y="149"/>
                    <a:pt x="36" y="150"/>
                  </a:cubicBezTo>
                  <a:cubicBezTo>
                    <a:pt x="32" y="149"/>
                    <a:pt x="26" y="144"/>
                    <a:pt x="25" y="147"/>
                  </a:cubicBezTo>
                  <a:cubicBezTo>
                    <a:pt x="26" y="147"/>
                    <a:pt x="28" y="148"/>
                    <a:pt x="27" y="148"/>
                  </a:cubicBezTo>
                  <a:close/>
                  <a:moveTo>
                    <a:pt x="196" y="184"/>
                  </a:moveTo>
                  <a:cubicBezTo>
                    <a:pt x="196" y="186"/>
                    <a:pt x="192" y="186"/>
                    <a:pt x="191" y="187"/>
                  </a:cubicBezTo>
                  <a:cubicBezTo>
                    <a:pt x="202" y="188"/>
                    <a:pt x="213" y="190"/>
                    <a:pt x="218" y="190"/>
                  </a:cubicBezTo>
                  <a:cubicBezTo>
                    <a:pt x="213" y="189"/>
                    <a:pt x="214" y="187"/>
                    <a:pt x="217" y="186"/>
                  </a:cubicBezTo>
                  <a:cubicBezTo>
                    <a:pt x="211" y="186"/>
                    <a:pt x="210" y="184"/>
                    <a:pt x="208" y="185"/>
                  </a:cubicBezTo>
                  <a:cubicBezTo>
                    <a:pt x="212" y="189"/>
                    <a:pt x="203" y="185"/>
                    <a:pt x="196" y="184"/>
                  </a:cubicBezTo>
                  <a:close/>
                </a:path>
              </a:pathLst>
            </a:custGeom>
            <a:solidFill>
              <a:srgbClr val="E32400"/>
            </a:solidFill>
            <a:ln>
              <a:noFill/>
              <a:prstDash val="solid"/>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endParaRPr lang="en-AU" sz="1800" b="0" i="0" u="none" strike="noStrike" kern="1200" cap="none">
                <a:ln>
                  <a:noFill/>
                </a:ln>
                <a:latin typeface="Liberation Sans" pitchFamily="18"/>
                <a:ea typeface="Noto Sans CJK SC" pitchFamily="2"/>
                <a:cs typeface="Lohit Devanagari" pitchFamily="2"/>
              </a:endParaRPr>
            </a:p>
          </p:txBody>
        </p:sp>
        <p:sp>
          <p:nvSpPr>
            <p:cNvPr id="89" name="Freeform: Shape 88">
              <a:extLst>
                <a:ext uri="{FF2B5EF4-FFF2-40B4-BE49-F238E27FC236}">
                  <a16:creationId xmlns:a16="http://schemas.microsoft.com/office/drawing/2014/main" id="{002935A4-3278-D35C-A570-2B9A893579CB}"/>
                </a:ext>
              </a:extLst>
            </p:cNvPr>
            <p:cNvSpPr/>
            <p:nvPr/>
          </p:nvSpPr>
          <p:spPr>
            <a:xfrm>
              <a:off x="5605920" y="1382400"/>
              <a:ext cx="146880" cy="192240"/>
            </a:xfrm>
            <a:custGeom>
              <a:avLst/>
              <a:gdLst/>
              <a:ahLst/>
              <a:cxnLst>
                <a:cxn ang="3cd4">
                  <a:pos x="hc" y="t"/>
                </a:cxn>
                <a:cxn ang="cd2">
                  <a:pos x="l" y="vc"/>
                </a:cxn>
                <a:cxn ang="cd4">
                  <a:pos x="hc" y="b"/>
                </a:cxn>
                <a:cxn ang="0">
                  <a:pos x="r" y="vc"/>
                </a:cxn>
              </a:cxnLst>
              <a:rect l="l" t="t" r="r" b="b"/>
              <a:pathLst>
                <a:path w="409" h="535">
                  <a:moveTo>
                    <a:pt x="271" y="174"/>
                  </a:moveTo>
                  <a:cubicBezTo>
                    <a:pt x="272" y="174"/>
                    <a:pt x="271" y="178"/>
                    <a:pt x="273" y="178"/>
                  </a:cubicBezTo>
                  <a:cubicBezTo>
                    <a:pt x="271" y="181"/>
                    <a:pt x="269" y="184"/>
                    <a:pt x="264" y="183"/>
                  </a:cubicBezTo>
                  <a:cubicBezTo>
                    <a:pt x="266" y="180"/>
                    <a:pt x="269" y="178"/>
                    <a:pt x="271" y="174"/>
                  </a:cubicBezTo>
                  <a:close/>
                  <a:moveTo>
                    <a:pt x="5" y="185"/>
                  </a:moveTo>
                  <a:cubicBezTo>
                    <a:pt x="8" y="186"/>
                    <a:pt x="8" y="174"/>
                    <a:pt x="7" y="175"/>
                  </a:cubicBezTo>
                  <a:cubicBezTo>
                    <a:pt x="6" y="179"/>
                    <a:pt x="6" y="183"/>
                    <a:pt x="5" y="185"/>
                  </a:cubicBezTo>
                  <a:close/>
                  <a:moveTo>
                    <a:pt x="4" y="193"/>
                  </a:moveTo>
                  <a:cubicBezTo>
                    <a:pt x="4" y="191"/>
                    <a:pt x="6" y="185"/>
                    <a:pt x="5" y="186"/>
                  </a:cubicBezTo>
                  <a:cubicBezTo>
                    <a:pt x="5" y="188"/>
                    <a:pt x="2" y="195"/>
                    <a:pt x="4" y="193"/>
                  </a:cubicBezTo>
                  <a:close/>
                  <a:moveTo>
                    <a:pt x="222" y="289"/>
                  </a:moveTo>
                  <a:cubicBezTo>
                    <a:pt x="223" y="289"/>
                    <a:pt x="223" y="289"/>
                    <a:pt x="224" y="290"/>
                  </a:cubicBezTo>
                  <a:cubicBezTo>
                    <a:pt x="225" y="289"/>
                    <a:pt x="224" y="286"/>
                    <a:pt x="223" y="284"/>
                  </a:cubicBezTo>
                  <a:cubicBezTo>
                    <a:pt x="223" y="286"/>
                    <a:pt x="223" y="288"/>
                    <a:pt x="222" y="289"/>
                  </a:cubicBezTo>
                  <a:close/>
                  <a:moveTo>
                    <a:pt x="56" y="264"/>
                  </a:moveTo>
                  <a:cubicBezTo>
                    <a:pt x="53" y="263"/>
                    <a:pt x="51" y="259"/>
                    <a:pt x="48" y="259"/>
                  </a:cubicBezTo>
                  <a:cubicBezTo>
                    <a:pt x="50" y="261"/>
                    <a:pt x="52" y="266"/>
                    <a:pt x="56" y="264"/>
                  </a:cubicBezTo>
                  <a:close/>
                  <a:moveTo>
                    <a:pt x="407" y="47"/>
                  </a:moveTo>
                  <a:cubicBezTo>
                    <a:pt x="405" y="42"/>
                    <a:pt x="401" y="40"/>
                    <a:pt x="400" y="35"/>
                  </a:cubicBezTo>
                  <a:cubicBezTo>
                    <a:pt x="403" y="31"/>
                    <a:pt x="403" y="28"/>
                    <a:pt x="408" y="26"/>
                  </a:cubicBezTo>
                  <a:cubicBezTo>
                    <a:pt x="410" y="20"/>
                    <a:pt x="407" y="17"/>
                    <a:pt x="405" y="15"/>
                  </a:cubicBezTo>
                  <a:cubicBezTo>
                    <a:pt x="393" y="15"/>
                    <a:pt x="393" y="-2"/>
                    <a:pt x="382" y="0"/>
                  </a:cubicBezTo>
                  <a:cubicBezTo>
                    <a:pt x="373" y="2"/>
                    <a:pt x="365" y="11"/>
                    <a:pt x="357" y="10"/>
                  </a:cubicBezTo>
                  <a:cubicBezTo>
                    <a:pt x="364" y="23"/>
                    <a:pt x="342" y="27"/>
                    <a:pt x="331" y="31"/>
                  </a:cubicBezTo>
                  <a:cubicBezTo>
                    <a:pt x="334" y="32"/>
                    <a:pt x="337" y="28"/>
                    <a:pt x="338" y="30"/>
                  </a:cubicBezTo>
                  <a:cubicBezTo>
                    <a:pt x="328" y="39"/>
                    <a:pt x="310" y="42"/>
                    <a:pt x="302" y="50"/>
                  </a:cubicBezTo>
                  <a:cubicBezTo>
                    <a:pt x="303" y="49"/>
                    <a:pt x="307" y="47"/>
                    <a:pt x="307" y="49"/>
                  </a:cubicBezTo>
                  <a:cubicBezTo>
                    <a:pt x="303" y="52"/>
                    <a:pt x="296" y="54"/>
                    <a:pt x="292" y="54"/>
                  </a:cubicBezTo>
                  <a:cubicBezTo>
                    <a:pt x="299" y="46"/>
                    <a:pt x="311" y="46"/>
                    <a:pt x="318" y="37"/>
                  </a:cubicBezTo>
                  <a:cubicBezTo>
                    <a:pt x="304" y="40"/>
                    <a:pt x="296" y="51"/>
                    <a:pt x="283" y="56"/>
                  </a:cubicBezTo>
                  <a:cubicBezTo>
                    <a:pt x="284" y="54"/>
                    <a:pt x="288" y="52"/>
                    <a:pt x="287" y="51"/>
                  </a:cubicBezTo>
                  <a:cubicBezTo>
                    <a:pt x="282" y="56"/>
                    <a:pt x="277" y="58"/>
                    <a:pt x="269" y="60"/>
                  </a:cubicBezTo>
                  <a:cubicBezTo>
                    <a:pt x="269" y="59"/>
                    <a:pt x="272" y="58"/>
                    <a:pt x="270" y="57"/>
                  </a:cubicBezTo>
                  <a:cubicBezTo>
                    <a:pt x="252" y="69"/>
                    <a:pt x="227" y="76"/>
                    <a:pt x="214" y="84"/>
                  </a:cubicBezTo>
                  <a:cubicBezTo>
                    <a:pt x="218" y="85"/>
                    <a:pt x="222" y="80"/>
                    <a:pt x="224" y="83"/>
                  </a:cubicBezTo>
                  <a:cubicBezTo>
                    <a:pt x="214" y="86"/>
                    <a:pt x="202" y="87"/>
                    <a:pt x="193" y="91"/>
                  </a:cubicBezTo>
                  <a:cubicBezTo>
                    <a:pt x="194" y="93"/>
                    <a:pt x="197" y="92"/>
                    <a:pt x="198" y="94"/>
                  </a:cubicBezTo>
                  <a:cubicBezTo>
                    <a:pt x="195" y="98"/>
                    <a:pt x="192" y="96"/>
                    <a:pt x="186" y="96"/>
                  </a:cubicBezTo>
                  <a:cubicBezTo>
                    <a:pt x="186" y="94"/>
                    <a:pt x="189" y="94"/>
                    <a:pt x="187" y="93"/>
                  </a:cubicBezTo>
                  <a:cubicBezTo>
                    <a:pt x="184" y="96"/>
                    <a:pt x="175" y="96"/>
                    <a:pt x="174" y="100"/>
                  </a:cubicBezTo>
                  <a:cubicBezTo>
                    <a:pt x="175" y="99"/>
                    <a:pt x="178" y="98"/>
                    <a:pt x="177" y="100"/>
                  </a:cubicBezTo>
                  <a:cubicBezTo>
                    <a:pt x="169" y="106"/>
                    <a:pt x="161" y="104"/>
                    <a:pt x="152" y="108"/>
                  </a:cubicBezTo>
                  <a:cubicBezTo>
                    <a:pt x="146" y="111"/>
                    <a:pt x="139" y="116"/>
                    <a:pt x="136" y="115"/>
                  </a:cubicBezTo>
                  <a:cubicBezTo>
                    <a:pt x="129" y="118"/>
                    <a:pt x="121" y="123"/>
                    <a:pt x="113" y="126"/>
                  </a:cubicBezTo>
                  <a:cubicBezTo>
                    <a:pt x="105" y="130"/>
                    <a:pt x="95" y="131"/>
                    <a:pt x="92" y="138"/>
                  </a:cubicBezTo>
                  <a:lnTo>
                    <a:pt x="93" y="138"/>
                  </a:lnTo>
                  <a:cubicBezTo>
                    <a:pt x="88" y="142"/>
                    <a:pt x="82" y="144"/>
                    <a:pt x="75" y="145"/>
                  </a:cubicBezTo>
                  <a:cubicBezTo>
                    <a:pt x="75" y="143"/>
                    <a:pt x="79" y="142"/>
                    <a:pt x="78" y="141"/>
                  </a:cubicBezTo>
                  <a:cubicBezTo>
                    <a:pt x="58" y="151"/>
                    <a:pt x="34" y="155"/>
                    <a:pt x="16" y="168"/>
                  </a:cubicBezTo>
                  <a:cubicBezTo>
                    <a:pt x="19" y="167"/>
                    <a:pt x="19" y="169"/>
                    <a:pt x="20" y="171"/>
                  </a:cubicBezTo>
                  <a:cubicBezTo>
                    <a:pt x="26" y="162"/>
                    <a:pt x="43" y="165"/>
                    <a:pt x="47" y="156"/>
                  </a:cubicBezTo>
                  <a:cubicBezTo>
                    <a:pt x="58" y="157"/>
                    <a:pt x="64" y="151"/>
                    <a:pt x="73" y="148"/>
                  </a:cubicBezTo>
                  <a:cubicBezTo>
                    <a:pt x="66" y="157"/>
                    <a:pt x="55" y="161"/>
                    <a:pt x="43" y="164"/>
                  </a:cubicBezTo>
                  <a:cubicBezTo>
                    <a:pt x="42" y="166"/>
                    <a:pt x="44" y="166"/>
                    <a:pt x="44" y="167"/>
                  </a:cubicBezTo>
                  <a:cubicBezTo>
                    <a:pt x="34" y="173"/>
                    <a:pt x="22" y="175"/>
                    <a:pt x="11" y="180"/>
                  </a:cubicBezTo>
                  <a:cubicBezTo>
                    <a:pt x="9" y="187"/>
                    <a:pt x="8" y="193"/>
                    <a:pt x="6" y="200"/>
                  </a:cubicBezTo>
                  <a:cubicBezTo>
                    <a:pt x="15" y="209"/>
                    <a:pt x="23" y="222"/>
                    <a:pt x="31" y="230"/>
                  </a:cubicBezTo>
                  <a:cubicBezTo>
                    <a:pt x="30" y="230"/>
                    <a:pt x="28" y="227"/>
                    <a:pt x="30" y="227"/>
                  </a:cubicBezTo>
                  <a:cubicBezTo>
                    <a:pt x="35" y="239"/>
                    <a:pt x="45" y="245"/>
                    <a:pt x="52" y="255"/>
                  </a:cubicBezTo>
                  <a:cubicBezTo>
                    <a:pt x="51" y="246"/>
                    <a:pt x="43" y="242"/>
                    <a:pt x="41" y="235"/>
                  </a:cubicBezTo>
                  <a:cubicBezTo>
                    <a:pt x="52" y="239"/>
                    <a:pt x="49" y="252"/>
                    <a:pt x="61" y="257"/>
                  </a:cubicBezTo>
                  <a:cubicBezTo>
                    <a:pt x="60" y="249"/>
                    <a:pt x="52" y="247"/>
                    <a:pt x="51" y="240"/>
                  </a:cubicBezTo>
                  <a:cubicBezTo>
                    <a:pt x="55" y="247"/>
                    <a:pt x="64" y="249"/>
                    <a:pt x="63" y="259"/>
                  </a:cubicBezTo>
                  <a:cubicBezTo>
                    <a:pt x="69" y="264"/>
                    <a:pt x="73" y="275"/>
                    <a:pt x="79" y="278"/>
                  </a:cubicBezTo>
                  <a:cubicBezTo>
                    <a:pt x="78" y="277"/>
                    <a:pt x="75" y="275"/>
                    <a:pt x="77" y="274"/>
                  </a:cubicBezTo>
                  <a:cubicBezTo>
                    <a:pt x="79" y="277"/>
                    <a:pt x="84" y="278"/>
                    <a:pt x="83" y="283"/>
                  </a:cubicBezTo>
                  <a:cubicBezTo>
                    <a:pt x="94" y="284"/>
                    <a:pt x="95" y="293"/>
                    <a:pt x="99" y="298"/>
                  </a:cubicBezTo>
                  <a:cubicBezTo>
                    <a:pt x="98" y="298"/>
                    <a:pt x="97" y="298"/>
                    <a:pt x="97" y="300"/>
                  </a:cubicBezTo>
                  <a:cubicBezTo>
                    <a:pt x="100" y="302"/>
                    <a:pt x="103" y="303"/>
                    <a:pt x="103" y="306"/>
                  </a:cubicBezTo>
                  <a:cubicBezTo>
                    <a:pt x="102" y="306"/>
                    <a:pt x="102" y="306"/>
                    <a:pt x="101" y="305"/>
                  </a:cubicBezTo>
                  <a:cubicBezTo>
                    <a:pt x="111" y="323"/>
                    <a:pt x="122" y="336"/>
                    <a:pt x="134" y="352"/>
                  </a:cubicBezTo>
                  <a:cubicBezTo>
                    <a:pt x="133" y="352"/>
                    <a:pt x="132" y="352"/>
                    <a:pt x="131" y="351"/>
                  </a:cubicBezTo>
                  <a:cubicBezTo>
                    <a:pt x="131" y="355"/>
                    <a:pt x="134" y="356"/>
                    <a:pt x="135" y="359"/>
                  </a:cubicBezTo>
                  <a:cubicBezTo>
                    <a:pt x="134" y="359"/>
                    <a:pt x="133" y="358"/>
                    <a:pt x="133" y="359"/>
                  </a:cubicBezTo>
                  <a:cubicBezTo>
                    <a:pt x="140" y="368"/>
                    <a:pt x="151" y="385"/>
                    <a:pt x="160" y="385"/>
                  </a:cubicBezTo>
                  <a:cubicBezTo>
                    <a:pt x="157" y="384"/>
                    <a:pt x="156" y="381"/>
                    <a:pt x="157" y="379"/>
                  </a:cubicBezTo>
                  <a:cubicBezTo>
                    <a:pt x="162" y="383"/>
                    <a:pt x="166" y="393"/>
                    <a:pt x="174" y="393"/>
                  </a:cubicBezTo>
                  <a:cubicBezTo>
                    <a:pt x="171" y="389"/>
                    <a:pt x="167" y="387"/>
                    <a:pt x="165" y="382"/>
                  </a:cubicBezTo>
                  <a:cubicBezTo>
                    <a:pt x="167" y="383"/>
                    <a:pt x="167" y="382"/>
                    <a:pt x="169" y="382"/>
                  </a:cubicBezTo>
                  <a:cubicBezTo>
                    <a:pt x="180" y="397"/>
                    <a:pt x="194" y="411"/>
                    <a:pt x="206" y="425"/>
                  </a:cubicBezTo>
                  <a:cubicBezTo>
                    <a:pt x="209" y="429"/>
                    <a:pt x="213" y="432"/>
                    <a:pt x="217" y="435"/>
                  </a:cubicBezTo>
                  <a:cubicBezTo>
                    <a:pt x="228" y="448"/>
                    <a:pt x="234" y="464"/>
                    <a:pt x="245" y="473"/>
                  </a:cubicBezTo>
                  <a:cubicBezTo>
                    <a:pt x="244" y="472"/>
                    <a:pt x="241" y="468"/>
                    <a:pt x="243" y="468"/>
                  </a:cubicBezTo>
                  <a:cubicBezTo>
                    <a:pt x="245" y="470"/>
                    <a:pt x="247" y="473"/>
                    <a:pt x="249" y="475"/>
                  </a:cubicBezTo>
                  <a:cubicBezTo>
                    <a:pt x="247" y="468"/>
                    <a:pt x="241" y="461"/>
                    <a:pt x="236" y="455"/>
                  </a:cubicBezTo>
                  <a:cubicBezTo>
                    <a:pt x="231" y="448"/>
                    <a:pt x="226" y="441"/>
                    <a:pt x="222" y="435"/>
                  </a:cubicBezTo>
                  <a:cubicBezTo>
                    <a:pt x="231" y="441"/>
                    <a:pt x="233" y="457"/>
                    <a:pt x="245" y="459"/>
                  </a:cubicBezTo>
                  <a:cubicBezTo>
                    <a:pt x="245" y="455"/>
                    <a:pt x="239" y="451"/>
                    <a:pt x="240" y="449"/>
                  </a:cubicBezTo>
                  <a:cubicBezTo>
                    <a:pt x="248" y="457"/>
                    <a:pt x="255" y="468"/>
                    <a:pt x="263" y="477"/>
                  </a:cubicBezTo>
                  <a:cubicBezTo>
                    <a:pt x="256" y="461"/>
                    <a:pt x="244" y="449"/>
                    <a:pt x="236" y="434"/>
                  </a:cubicBezTo>
                  <a:cubicBezTo>
                    <a:pt x="245" y="436"/>
                    <a:pt x="250" y="433"/>
                    <a:pt x="255" y="430"/>
                  </a:cubicBezTo>
                  <a:cubicBezTo>
                    <a:pt x="262" y="455"/>
                    <a:pt x="273" y="479"/>
                    <a:pt x="276" y="507"/>
                  </a:cubicBezTo>
                  <a:cubicBezTo>
                    <a:pt x="273" y="505"/>
                    <a:pt x="273" y="498"/>
                    <a:pt x="271" y="499"/>
                  </a:cubicBezTo>
                  <a:cubicBezTo>
                    <a:pt x="274" y="504"/>
                    <a:pt x="274" y="507"/>
                    <a:pt x="274" y="511"/>
                  </a:cubicBezTo>
                  <a:cubicBezTo>
                    <a:pt x="273" y="511"/>
                    <a:pt x="272" y="510"/>
                    <a:pt x="271" y="511"/>
                  </a:cubicBezTo>
                  <a:cubicBezTo>
                    <a:pt x="276" y="518"/>
                    <a:pt x="281" y="527"/>
                    <a:pt x="287" y="534"/>
                  </a:cubicBezTo>
                  <a:cubicBezTo>
                    <a:pt x="292" y="530"/>
                    <a:pt x="296" y="535"/>
                    <a:pt x="300" y="535"/>
                  </a:cubicBezTo>
                  <a:cubicBezTo>
                    <a:pt x="298" y="534"/>
                    <a:pt x="302" y="535"/>
                    <a:pt x="303" y="535"/>
                  </a:cubicBezTo>
                  <a:cubicBezTo>
                    <a:pt x="302" y="531"/>
                    <a:pt x="303" y="530"/>
                    <a:pt x="302" y="527"/>
                  </a:cubicBezTo>
                  <a:cubicBezTo>
                    <a:pt x="305" y="527"/>
                    <a:pt x="307" y="525"/>
                    <a:pt x="310" y="525"/>
                  </a:cubicBezTo>
                  <a:cubicBezTo>
                    <a:pt x="309" y="518"/>
                    <a:pt x="305" y="515"/>
                    <a:pt x="301" y="514"/>
                  </a:cubicBezTo>
                  <a:cubicBezTo>
                    <a:pt x="299" y="510"/>
                    <a:pt x="297" y="507"/>
                    <a:pt x="294" y="504"/>
                  </a:cubicBezTo>
                  <a:cubicBezTo>
                    <a:pt x="291" y="495"/>
                    <a:pt x="285" y="487"/>
                    <a:pt x="284" y="477"/>
                  </a:cubicBezTo>
                  <a:cubicBezTo>
                    <a:pt x="284" y="474"/>
                    <a:pt x="285" y="472"/>
                    <a:pt x="285" y="470"/>
                  </a:cubicBezTo>
                  <a:cubicBezTo>
                    <a:pt x="282" y="458"/>
                    <a:pt x="276" y="447"/>
                    <a:pt x="272" y="434"/>
                  </a:cubicBezTo>
                  <a:cubicBezTo>
                    <a:pt x="259" y="399"/>
                    <a:pt x="244" y="361"/>
                    <a:pt x="235" y="326"/>
                  </a:cubicBezTo>
                  <a:cubicBezTo>
                    <a:pt x="230" y="322"/>
                    <a:pt x="230" y="316"/>
                    <a:pt x="229" y="309"/>
                  </a:cubicBezTo>
                  <a:cubicBezTo>
                    <a:pt x="225" y="309"/>
                    <a:pt x="226" y="306"/>
                    <a:pt x="225" y="303"/>
                  </a:cubicBezTo>
                  <a:cubicBezTo>
                    <a:pt x="228" y="302"/>
                    <a:pt x="230" y="305"/>
                    <a:pt x="233" y="304"/>
                  </a:cubicBezTo>
                  <a:cubicBezTo>
                    <a:pt x="233" y="301"/>
                    <a:pt x="232" y="299"/>
                    <a:pt x="231" y="297"/>
                  </a:cubicBezTo>
                  <a:cubicBezTo>
                    <a:pt x="231" y="298"/>
                    <a:pt x="232" y="301"/>
                    <a:pt x="230" y="301"/>
                  </a:cubicBezTo>
                  <a:cubicBezTo>
                    <a:pt x="226" y="300"/>
                    <a:pt x="226" y="296"/>
                    <a:pt x="224" y="293"/>
                  </a:cubicBezTo>
                  <a:cubicBezTo>
                    <a:pt x="214" y="306"/>
                    <a:pt x="231" y="317"/>
                    <a:pt x="229" y="331"/>
                  </a:cubicBezTo>
                  <a:cubicBezTo>
                    <a:pt x="224" y="320"/>
                    <a:pt x="219" y="309"/>
                    <a:pt x="216" y="297"/>
                  </a:cubicBezTo>
                  <a:cubicBezTo>
                    <a:pt x="213" y="295"/>
                    <a:pt x="215" y="301"/>
                    <a:pt x="213" y="300"/>
                  </a:cubicBezTo>
                  <a:cubicBezTo>
                    <a:pt x="214" y="297"/>
                    <a:pt x="212" y="293"/>
                    <a:pt x="214" y="290"/>
                  </a:cubicBezTo>
                  <a:cubicBezTo>
                    <a:pt x="214" y="293"/>
                    <a:pt x="215" y="295"/>
                    <a:pt x="215" y="296"/>
                  </a:cubicBezTo>
                  <a:cubicBezTo>
                    <a:pt x="216" y="293"/>
                    <a:pt x="216" y="289"/>
                    <a:pt x="216" y="286"/>
                  </a:cubicBezTo>
                  <a:cubicBezTo>
                    <a:pt x="216" y="285"/>
                    <a:pt x="214" y="284"/>
                    <a:pt x="214" y="283"/>
                  </a:cubicBezTo>
                  <a:cubicBezTo>
                    <a:pt x="213" y="280"/>
                    <a:pt x="212" y="276"/>
                    <a:pt x="211" y="271"/>
                  </a:cubicBezTo>
                  <a:cubicBezTo>
                    <a:pt x="210" y="270"/>
                    <a:pt x="207" y="262"/>
                    <a:pt x="208" y="266"/>
                  </a:cubicBezTo>
                  <a:cubicBezTo>
                    <a:pt x="209" y="273"/>
                    <a:pt x="212" y="280"/>
                    <a:pt x="213" y="289"/>
                  </a:cubicBezTo>
                  <a:cubicBezTo>
                    <a:pt x="211" y="284"/>
                    <a:pt x="206" y="285"/>
                    <a:pt x="202" y="287"/>
                  </a:cubicBezTo>
                  <a:cubicBezTo>
                    <a:pt x="202" y="278"/>
                    <a:pt x="200" y="268"/>
                    <a:pt x="195" y="262"/>
                  </a:cubicBezTo>
                  <a:cubicBezTo>
                    <a:pt x="198" y="262"/>
                    <a:pt x="199" y="262"/>
                    <a:pt x="201" y="262"/>
                  </a:cubicBezTo>
                  <a:cubicBezTo>
                    <a:pt x="201" y="260"/>
                    <a:pt x="202" y="260"/>
                    <a:pt x="202" y="258"/>
                  </a:cubicBezTo>
                  <a:cubicBezTo>
                    <a:pt x="194" y="256"/>
                    <a:pt x="187" y="255"/>
                    <a:pt x="187" y="249"/>
                  </a:cubicBezTo>
                  <a:cubicBezTo>
                    <a:pt x="188" y="241"/>
                    <a:pt x="199" y="251"/>
                    <a:pt x="203" y="251"/>
                  </a:cubicBezTo>
                  <a:cubicBezTo>
                    <a:pt x="205" y="254"/>
                    <a:pt x="205" y="261"/>
                    <a:pt x="207" y="261"/>
                  </a:cubicBezTo>
                  <a:cubicBezTo>
                    <a:pt x="206" y="257"/>
                    <a:pt x="204" y="250"/>
                    <a:pt x="206" y="246"/>
                  </a:cubicBezTo>
                  <a:cubicBezTo>
                    <a:pt x="207" y="252"/>
                    <a:pt x="210" y="259"/>
                    <a:pt x="212" y="264"/>
                  </a:cubicBezTo>
                  <a:cubicBezTo>
                    <a:pt x="214" y="270"/>
                    <a:pt x="215" y="278"/>
                    <a:pt x="219" y="281"/>
                  </a:cubicBezTo>
                  <a:cubicBezTo>
                    <a:pt x="218" y="277"/>
                    <a:pt x="216" y="274"/>
                    <a:pt x="216" y="269"/>
                  </a:cubicBezTo>
                  <a:cubicBezTo>
                    <a:pt x="219" y="271"/>
                    <a:pt x="218" y="277"/>
                    <a:pt x="219" y="281"/>
                  </a:cubicBezTo>
                  <a:cubicBezTo>
                    <a:pt x="221" y="282"/>
                    <a:pt x="223" y="281"/>
                    <a:pt x="223" y="284"/>
                  </a:cubicBezTo>
                  <a:cubicBezTo>
                    <a:pt x="220" y="274"/>
                    <a:pt x="221" y="260"/>
                    <a:pt x="217" y="251"/>
                  </a:cubicBezTo>
                  <a:cubicBezTo>
                    <a:pt x="215" y="248"/>
                    <a:pt x="211" y="246"/>
                    <a:pt x="211" y="243"/>
                  </a:cubicBezTo>
                  <a:cubicBezTo>
                    <a:pt x="211" y="238"/>
                    <a:pt x="219" y="233"/>
                    <a:pt x="223" y="229"/>
                  </a:cubicBezTo>
                  <a:cubicBezTo>
                    <a:pt x="227" y="225"/>
                    <a:pt x="233" y="220"/>
                    <a:pt x="235" y="217"/>
                  </a:cubicBezTo>
                  <a:cubicBezTo>
                    <a:pt x="236" y="216"/>
                    <a:pt x="235" y="213"/>
                    <a:pt x="235" y="213"/>
                  </a:cubicBezTo>
                  <a:cubicBezTo>
                    <a:pt x="237" y="210"/>
                    <a:pt x="242" y="207"/>
                    <a:pt x="242" y="203"/>
                  </a:cubicBezTo>
                  <a:cubicBezTo>
                    <a:pt x="242" y="204"/>
                    <a:pt x="241" y="204"/>
                    <a:pt x="241" y="203"/>
                  </a:cubicBezTo>
                  <a:cubicBezTo>
                    <a:pt x="243" y="202"/>
                    <a:pt x="244" y="200"/>
                    <a:pt x="244" y="198"/>
                  </a:cubicBezTo>
                  <a:cubicBezTo>
                    <a:pt x="244" y="200"/>
                    <a:pt x="248" y="193"/>
                    <a:pt x="244" y="198"/>
                  </a:cubicBezTo>
                  <a:cubicBezTo>
                    <a:pt x="242" y="200"/>
                    <a:pt x="236" y="211"/>
                    <a:pt x="232" y="210"/>
                  </a:cubicBezTo>
                  <a:cubicBezTo>
                    <a:pt x="235" y="201"/>
                    <a:pt x="241" y="195"/>
                    <a:pt x="245" y="188"/>
                  </a:cubicBezTo>
                  <a:cubicBezTo>
                    <a:pt x="248" y="188"/>
                    <a:pt x="247" y="192"/>
                    <a:pt x="248" y="193"/>
                  </a:cubicBezTo>
                  <a:cubicBezTo>
                    <a:pt x="249" y="190"/>
                    <a:pt x="249" y="187"/>
                    <a:pt x="249" y="185"/>
                  </a:cubicBezTo>
                  <a:cubicBezTo>
                    <a:pt x="256" y="184"/>
                    <a:pt x="264" y="178"/>
                    <a:pt x="263" y="170"/>
                  </a:cubicBezTo>
                  <a:cubicBezTo>
                    <a:pt x="266" y="164"/>
                    <a:pt x="274" y="157"/>
                    <a:pt x="275" y="152"/>
                  </a:cubicBezTo>
                  <a:cubicBezTo>
                    <a:pt x="275" y="153"/>
                    <a:pt x="274" y="153"/>
                    <a:pt x="274" y="152"/>
                  </a:cubicBezTo>
                  <a:cubicBezTo>
                    <a:pt x="277" y="147"/>
                    <a:pt x="287" y="146"/>
                    <a:pt x="286" y="138"/>
                  </a:cubicBezTo>
                  <a:cubicBezTo>
                    <a:pt x="277" y="146"/>
                    <a:pt x="271" y="157"/>
                    <a:pt x="263" y="165"/>
                  </a:cubicBezTo>
                  <a:cubicBezTo>
                    <a:pt x="264" y="157"/>
                    <a:pt x="267" y="149"/>
                    <a:pt x="272" y="150"/>
                  </a:cubicBezTo>
                  <a:cubicBezTo>
                    <a:pt x="277" y="145"/>
                    <a:pt x="281" y="137"/>
                    <a:pt x="288" y="134"/>
                  </a:cubicBezTo>
                  <a:cubicBezTo>
                    <a:pt x="287" y="140"/>
                    <a:pt x="295" y="140"/>
                    <a:pt x="297" y="143"/>
                  </a:cubicBezTo>
                  <a:cubicBezTo>
                    <a:pt x="296" y="144"/>
                    <a:pt x="291" y="148"/>
                    <a:pt x="293" y="147"/>
                  </a:cubicBezTo>
                  <a:cubicBezTo>
                    <a:pt x="296" y="145"/>
                    <a:pt x="298" y="144"/>
                    <a:pt x="301" y="145"/>
                  </a:cubicBezTo>
                  <a:cubicBezTo>
                    <a:pt x="303" y="142"/>
                    <a:pt x="308" y="137"/>
                    <a:pt x="306" y="132"/>
                  </a:cubicBezTo>
                  <a:cubicBezTo>
                    <a:pt x="306" y="133"/>
                    <a:pt x="305" y="134"/>
                    <a:pt x="303" y="134"/>
                  </a:cubicBezTo>
                  <a:cubicBezTo>
                    <a:pt x="302" y="132"/>
                    <a:pt x="302" y="126"/>
                    <a:pt x="305" y="125"/>
                  </a:cubicBezTo>
                  <a:cubicBezTo>
                    <a:pt x="305" y="128"/>
                    <a:pt x="306" y="131"/>
                    <a:pt x="308" y="134"/>
                  </a:cubicBezTo>
                  <a:cubicBezTo>
                    <a:pt x="312" y="129"/>
                    <a:pt x="308" y="123"/>
                    <a:pt x="313" y="118"/>
                  </a:cubicBezTo>
                  <a:cubicBezTo>
                    <a:pt x="312" y="121"/>
                    <a:pt x="314" y="117"/>
                    <a:pt x="316" y="118"/>
                  </a:cubicBezTo>
                  <a:cubicBezTo>
                    <a:pt x="316" y="121"/>
                    <a:pt x="315" y="122"/>
                    <a:pt x="316" y="123"/>
                  </a:cubicBezTo>
                  <a:cubicBezTo>
                    <a:pt x="322" y="117"/>
                    <a:pt x="328" y="113"/>
                    <a:pt x="332" y="106"/>
                  </a:cubicBezTo>
                  <a:cubicBezTo>
                    <a:pt x="331" y="108"/>
                    <a:pt x="331" y="108"/>
                    <a:pt x="332" y="110"/>
                  </a:cubicBezTo>
                  <a:cubicBezTo>
                    <a:pt x="338" y="106"/>
                    <a:pt x="344" y="95"/>
                    <a:pt x="347" y="87"/>
                  </a:cubicBezTo>
                  <a:cubicBezTo>
                    <a:pt x="344" y="89"/>
                    <a:pt x="341" y="86"/>
                    <a:pt x="343" y="81"/>
                  </a:cubicBezTo>
                  <a:cubicBezTo>
                    <a:pt x="350" y="86"/>
                    <a:pt x="355" y="78"/>
                    <a:pt x="358" y="76"/>
                  </a:cubicBezTo>
                  <a:cubicBezTo>
                    <a:pt x="356" y="84"/>
                    <a:pt x="350" y="87"/>
                    <a:pt x="348" y="94"/>
                  </a:cubicBezTo>
                  <a:cubicBezTo>
                    <a:pt x="352" y="94"/>
                    <a:pt x="353" y="89"/>
                    <a:pt x="355" y="87"/>
                  </a:cubicBezTo>
                  <a:cubicBezTo>
                    <a:pt x="367" y="85"/>
                    <a:pt x="370" y="69"/>
                    <a:pt x="380" y="64"/>
                  </a:cubicBezTo>
                  <a:cubicBezTo>
                    <a:pt x="378" y="66"/>
                    <a:pt x="375" y="66"/>
                    <a:pt x="375" y="70"/>
                  </a:cubicBezTo>
                  <a:cubicBezTo>
                    <a:pt x="382" y="68"/>
                    <a:pt x="383" y="57"/>
                    <a:pt x="390" y="55"/>
                  </a:cubicBezTo>
                  <a:cubicBezTo>
                    <a:pt x="388" y="49"/>
                    <a:pt x="398" y="48"/>
                    <a:pt x="398" y="45"/>
                  </a:cubicBezTo>
                  <a:cubicBezTo>
                    <a:pt x="400" y="46"/>
                    <a:pt x="400" y="49"/>
                    <a:pt x="403" y="50"/>
                  </a:cubicBezTo>
                  <a:cubicBezTo>
                    <a:pt x="406" y="48"/>
                    <a:pt x="399" y="43"/>
                    <a:pt x="401" y="41"/>
                  </a:cubicBezTo>
                  <a:cubicBezTo>
                    <a:pt x="404" y="42"/>
                    <a:pt x="405" y="47"/>
                    <a:pt x="407" y="47"/>
                  </a:cubicBezTo>
                  <a:close/>
                  <a:moveTo>
                    <a:pt x="103" y="302"/>
                  </a:moveTo>
                  <a:cubicBezTo>
                    <a:pt x="105" y="303"/>
                    <a:pt x="107" y="304"/>
                    <a:pt x="106" y="307"/>
                  </a:cubicBezTo>
                  <a:cubicBezTo>
                    <a:pt x="104" y="306"/>
                    <a:pt x="103" y="304"/>
                    <a:pt x="103" y="302"/>
                  </a:cubicBezTo>
                  <a:close/>
                  <a:moveTo>
                    <a:pt x="377" y="46"/>
                  </a:moveTo>
                  <a:cubicBezTo>
                    <a:pt x="379" y="46"/>
                    <a:pt x="379" y="48"/>
                    <a:pt x="382" y="48"/>
                  </a:cubicBezTo>
                  <a:cubicBezTo>
                    <a:pt x="381" y="51"/>
                    <a:pt x="380" y="54"/>
                    <a:pt x="378" y="57"/>
                  </a:cubicBezTo>
                  <a:cubicBezTo>
                    <a:pt x="377" y="57"/>
                    <a:pt x="377" y="56"/>
                    <a:pt x="376" y="55"/>
                  </a:cubicBezTo>
                  <a:cubicBezTo>
                    <a:pt x="373" y="60"/>
                    <a:pt x="369" y="69"/>
                    <a:pt x="364" y="67"/>
                  </a:cubicBezTo>
                  <a:cubicBezTo>
                    <a:pt x="364" y="62"/>
                    <a:pt x="370" y="61"/>
                    <a:pt x="367" y="57"/>
                  </a:cubicBezTo>
                  <a:cubicBezTo>
                    <a:pt x="370" y="52"/>
                    <a:pt x="374" y="50"/>
                    <a:pt x="377" y="46"/>
                  </a:cubicBezTo>
                  <a:close/>
                  <a:moveTo>
                    <a:pt x="325" y="43"/>
                  </a:moveTo>
                  <a:cubicBezTo>
                    <a:pt x="323" y="46"/>
                    <a:pt x="321" y="49"/>
                    <a:pt x="317" y="49"/>
                  </a:cubicBezTo>
                  <a:cubicBezTo>
                    <a:pt x="319" y="46"/>
                    <a:pt x="322" y="45"/>
                    <a:pt x="325" y="43"/>
                  </a:cubicBezTo>
                  <a:close/>
                  <a:moveTo>
                    <a:pt x="284" y="72"/>
                  </a:moveTo>
                  <a:cubicBezTo>
                    <a:pt x="271" y="77"/>
                    <a:pt x="255" y="87"/>
                    <a:pt x="241" y="93"/>
                  </a:cubicBezTo>
                  <a:cubicBezTo>
                    <a:pt x="238" y="92"/>
                    <a:pt x="237" y="90"/>
                    <a:pt x="235" y="89"/>
                  </a:cubicBezTo>
                  <a:cubicBezTo>
                    <a:pt x="239" y="84"/>
                    <a:pt x="246" y="79"/>
                    <a:pt x="252" y="80"/>
                  </a:cubicBezTo>
                  <a:cubicBezTo>
                    <a:pt x="258" y="74"/>
                    <a:pt x="265" y="71"/>
                    <a:pt x="273" y="67"/>
                  </a:cubicBezTo>
                  <a:cubicBezTo>
                    <a:pt x="275" y="68"/>
                    <a:pt x="272" y="69"/>
                    <a:pt x="272" y="70"/>
                  </a:cubicBezTo>
                  <a:cubicBezTo>
                    <a:pt x="288" y="65"/>
                    <a:pt x="302" y="57"/>
                    <a:pt x="318" y="51"/>
                  </a:cubicBezTo>
                  <a:cubicBezTo>
                    <a:pt x="314" y="54"/>
                    <a:pt x="309" y="57"/>
                    <a:pt x="306" y="62"/>
                  </a:cubicBezTo>
                  <a:cubicBezTo>
                    <a:pt x="304" y="61"/>
                    <a:pt x="307" y="59"/>
                    <a:pt x="307" y="57"/>
                  </a:cubicBezTo>
                  <a:cubicBezTo>
                    <a:pt x="302" y="57"/>
                    <a:pt x="296" y="65"/>
                    <a:pt x="298" y="68"/>
                  </a:cubicBezTo>
                  <a:cubicBezTo>
                    <a:pt x="290" y="68"/>
                    <a:pt x="287" y="76"/>
                    <a:pt x="278" y="76"/>
                  </a:cubicBezTo>
                  <a:cubicBezTo>
                    <a:pt x="280" y="74"/>
                    <a:pt x="282" y="73"/>
                    <a:pt x="284" y="72"/>
                  </a:cubicBezTo>
                  <a:close/>
                  <a:moveTo>
                    <a:pt x="346" y="89"/>
                  </a:moveTo>
                  <a:cubicBezTo>
                    <a:pt x="345" y="92"/>
                    <a:pt x="342" y="93"/>
                    <a:pt x="341" y="95"/>
                  </a:cubicBezTo>
                  <a:cubicBezTo>
                    <a:pt x="340" y="93"/>
                    <a:pt x="342" y="88"/>
                    <a:pt x="346" y="89"/>
                  </a:cubicBezTo>
                  <a:close/>
                  <a:moveTo>
                    <a:pt x="336" y="94"/>
                  </a:moveTo>
                  <a:cubicBezTo>
                    <a:pt x="334" y="95"/>
                    <a:pt x="334" y="100"/>
                    <a:pt x="337" y="97"/>
                  </a:cubicBezTo>
                  <a:cubicBezTo>
                    <a:pt x="339" y="99"/>
                    <a:pt x="335" y="102"/>
                    <a:pt x="334" y="104"/>
                  </a:cubicBezTo>
                  <a:cubicBezTo>
                    <a:pt x="332" y="102"/>
                    <a:pt x="331" y="98"/>
                    <a:pt x="328" y="97"/>
                  </a:cubicBezTo>
                  <a:cubicBezTo>
                    <a:pt x="329" y="94"/>
                    <a:pt x="332" y="93"/>
                    <a:pt x="336" y="94"/>
                  </a:cubicBezTo>
                  <a:close/>
                  <a:moveTo>
                    <a:pt x="267" y="87"/>
                  </a:moveTo>
                  <a:cubicBezTo>
                    <a:pt x="265" y="89"/>
                    <a:pt x="265" y="93"/>
                    <a:pt x="262" y="93"/>
                  </a:cubicBezTo>
                  <a:cubicBezTo>
                    <a:pt x="260" y="91"/>
                    <a:pt x="264" y="87"/>
                    <a:pt x="267" y="87"/>
                  </a:cubicBezTo>
                  <a:close/>
                  <a:moveTo>
                    <a:pt x="232" y="476"/>
                  </a:moveTo>
                  <a:cubicBezTo>
                    <a:pt x="230" y="474"/>
                    <a:pt x="211" y="448"/>
                    <a:pt x="211" y="445"/>
                  </a:cubicBezTo>
                  <a:cubicBezTo>
                    <a:pt x="214" y="444"/>
                    <a:pt x="233" y="473"/>
                    <a:pt x="232" y="476"/>
                  </a:cubicBezTo>
                  <a:close/>
                  <a:moveTo>
                    <a:pt x="175" y="130"/>
                  </a:moveTo>
                  <a:cubicBezTo>
                    <a:pt x="179" y="127"/>
                    <a:pt x="184" y="127"/>
                    <a:pt x="188" y="124"/>
                  </a:cubicBezTo>
                  <a:cubicBezTo>
                    <a:pt x="191" y="131"/>
                    <a:pt x="181" y="133"/>
                    <a:pt x="177" y="136"/>
                  </a:cubicBezTo>
                  <a:cubicBezTo>
                    <a:pt x="176" y="135"/>
                    <a:pt x="182" y="130"/>
                    <a:pt x="175" y="130"/>
                  </a:cubicBezTo>
                  <a:close/>
                  <a:moveTo>
                    <a:pt x="197" y="146"/>
                  </a:moveTo>
                  <a:cubicBezTo>
                    <a:pt x="199" y="148"/>
                    <a:pt x="189" y="157"/>
                    <a:pt x="185" y="152"/>
                  </a:cubicBezTo>
                  <a:cubicBezTo>
                    <a:pt x="189" y="151"/>
                    <a:pt x="193" y="148"/>
                    <a:pt x="197" y="146"/>
                  </a:cubicBezTo>
                  <a:close/>
                  <a:moveTo>
                    <a:pt x="228" y="153"/>
                  </a:moveTo>
                  <a:cubicBezTo>
                    <a:pt x="230" y="155"/>
                    <a:pt x="225" y="157"/>
                    <a:pt x="223" y="157"/>
                  </a:cubicBezTo>
                  <a:cubicBezTo>
                    <a:pt x="224" y="155"/>
                    <a:pt x="227" y="155"/>
                    <a:pt x="228" y="153"/>
                  </a:cubicBezTo>
                  <a:close/>
                  <a:moveTo>
                    <a:pt x="143" y="201"/>
                  </a:moveTo>
                  <a:cubicBezTo>
                    <a:pt x="142" y="205"/>
                    <a:pt x="133" y="210"/>
                    <a:pt x="135" y="219"/>
                  </a:cubicBezTo>
                  <a:cubicBezTo>
                    <a:pt x="132" y="218"/>
                    <a:pt x="132" y="222"/>
                    <a:pt x="130" y="225"/>
                  </a:cubicBezTo>
                  <a:cubicBezTo>
                    <a:pt x="128" y="221"/>
                    <a:pt x="125" y="218"/>
                    <a:pt x="122" y="212"/>
                  </a:cubicBezTo>
                  <a:cubicBezTo>
                    <a:pt x="133" y="206"/>
                    <a:pt x="146" y="197"/>
                    <a:pt x="148" y="180"/>
                  </a:cubicBezTo>
                  <a:cubicBezTo>
                    <a:pt x="144" y="184"/>
                    <a:pt x="141" y="190"/>
                    <a:pt x="137" y="194"/>
                  </a:cubicBezTo>
                  <a:cubicBezTo>
                    <a:pt x="128" y="191"/>
                    <a:pt x="121" y="198"/>
                    <a:pt x="116" y="202"/>
                  </a:cubicBezTo>
                  <a:cubicBezTo>
                    <a:pt x="119" y="202"/>
                    <a:pt x="120" y="199"/>
                    <a:pt x="124" y="199"/>
                  </a:cubicBezTo>
                  <a:cubicBezTo>
                    <a:pt x="123" y="201"/>
                    <a:pt x="125" y="202"/>
                    <a:pt x="124" y="204"/>
                  </a:cubicBezTo>
                  <a:cubicBezTo>
                    <a:pt x="121" y="204"/>
                    <a:pt x="119" y="206"/>
                    <a:pt x="116" y="206"/>
                  </a:cubicBezTo>
                  <a:cubicBezTo>
                    <a:pt x="114" y="204"/>
                    <a:pt x="113" y="200"/>
                    <a:pt x="110" y="198"/>
                  </a:cubicBezTo>
                  <a:cubicBezTo>
                    <a:pt x="120" y="191"/>
                    <a:pt x="132" y="188"/>
                    <a:pt x="137" y="175"/>
                  </a:cubicBezTo>
                  <a:cubicBezTo>
                    <a:pt x="139" y="173"/>
                    <a:pt x="140" y="175"/>
                    <a:pt x="140" y="178"/>
                  </a:cubicBezTo>
                  <a:cubicBezTo>
                    <a:pt x="143" y="175"/>
                    <a:pt x="147" y="174"/>
                    <a:pt x="151" y="174"/>
                  </a:cubicBezTo>
                  <a:cubicBezTo>
                    <a:pt x="145" y="170"/>
                    <a:pt x="157" y="165"/>
                    <a:pt x="160" y="168"/>
                  </a:cubicBezTo>
                  <a:cubicBezTo>
                    <a:pt x="165" y="165"/>
                    <a:pt x="168" y="154"/>
                    <a:pt x="177" y="160"/>
                  </a:cubicBezTo>
                  <a:cubicBezTo>
                    <a:pt x="179" y="159"/>
                    <a:pt x="174" y="157"/>
                    <a:pt x="176" y="154"/>
                  </a:cubicBezTo>
                  <a:cubicBezTo>
                    <a:pt x="179" y="153"/>
                    <a:pt x="182" y="157"/>
                    <a:pt x="186" y="156"/>
                  </a:cubicBezTo>
                  <a:cubicBezTo>
                    <a:pt x="183" y="159"/>
                    <a:pt x="179" y="163"/>
                    <a:pt x="180" y="168"/>
                  </a:cubicBezTo>
                  <a:cubicBezTo>
                    <a:pt x="182" y="168"/>
                    <a:pt x="181" y="164"/>
                    <a:pt x="182" y="164"/>
                  </a:cubicBezTo>
                  <a:cubicBezTo>
                    <a:pt x="185" y="165"/>
                    <a:pt x="184" y="175"/>
                    <a:pt x="180" y="175"/>
                  </a:cubicBezTo>
                  <a:cubicBezTo>
                    <a:pt x="181" y="173"/>
                    <a:pt x="181" y="171"/>
                    <a:pt x="182" y="170"/>
                  </a:cubicBezTo>
                  <a:cubicBezTo>
                    <a:pt x="179" y="170"/>
                    <a:pt x="178" y="172"/>
                    <a:pt x="176" y="174"/>
                  </a:cubicBezTo>
                  <a:cubicBezTo>
                    <a:pt x="174" y="173"/>
                    <a:pt x="177" y="168"/>
                    <a:pt x="176" y="167"/>
                  </a:cubicBezTo>
                  <a:cubicBezTo>
                    <a:pt x="175" y="165"/>
                    <a:pt x="171" y="171"/>
                    <a:pt x="169" y="167"/>
                  </a:cubicBezTo>
                  <a:cubicBezTo>
                    <a:pt x="168" y="174"/>
                    <a:pt x="160" y="173"/>
                    <a:pt x="157" y="178"/>
                  </a:cubicBezTo>
                  <a:cubicBezTo>
                    <a:pt x="158" y="180"/>
                    <a:pt x="162" y="178"/>
                    <a:pt x="164" y="179"/>
                  </a:cubicBezTo>
                  <a:cubicBezTo>
                    <a:pt x="162" y="183"/>
                    <a:pt x="159" y="181"/>
                    <a:pt x="157" y="182"/>
                  </a:cubicBezTo>
                  <a:cubicBezTo>
                    <a:pt x="152" y="185"/>
                    <a:pt x="150" y="191"/>
                    <a:pt x="146" y="199"/>
                  </a:cubicBezTo>
                  <a:cubicBezTo>
                    <a:pt x="144" y="200"/>
                    <a:pt x="141" y="201"/>
                    <a:pt x="139" y="203"/>
                  </a:cubicBezTo>
                  <a:cubicBezTo>
                    <a:pt x="141" y="203"/>
                    <a:pt x="142" y="202"/>
                    <a:pt x="143" y="201"/>
                  </a:cubicBezTo>
                  <a:close/>
                  <a:moveTo>
                    <a:pt x="211" y="165"/>
                  </a:moveTo>
                  <a:cubicBezTo>
                    <a:pt x="212" y="167"/>
                    <a:pt x="208" y="170"/>
                    <a:pt x="208" y="174"/>
                  </a:cubicBezTo>
                  <a:cubicBezTo>
                    <a:pt x="206" y="175"/>
                    <a:pt x="204" y="176"/>
                    <a:pt x="201" y="175"/>
                  </a:cubicBezTo>
                  <a:cubicBezTo>
                    <a:pt x="200" y="179"/>
                    <a:pt x="202" y="180"/>
                    <a:pt x="201" y="183"/>
                  </a:cubicBezTo>
                  <a:cubicBezTo>
                    <a:pt x="198" y="184"/>
                    <a:pt x="198" y="180"/>
                    <a:pt x="195" y="180"/>
                  </a:cubicBezTo>
                  <a:cubicBezTo>
                    <a:pt x="189" y="188"/>
                    <a:pt x="182" y="194"/>
                    <a:pt x="174" y="199"/>
                  </a:cubicBezTo>
                  <a:cubicBezTo>
                    <a:pt x="181" y="184"/>
                    <a:pt x="199" y="176"/>
                    <a:pt x="211" y="165"/>
                  </a:cubicBezTo>
                  <a:close/>
                  <a:moveTo>
                    <a:pt x="111" y="155"/>
                  </a:moveTo>
                  <a:cubicBezTo>
                    <a:pt x="112" y="160"/>
                    <a:pt x="110" y="163"/>
                    <a:pt x="109" y="168"/>
                  </a:cubicBezTo>
                  <a:cubicBezTo>
                    <a:pt x="104" y="166"/>
                    <a:pt x="107" y="154"/>
                    <a:pt x="111" y="155"/>
                  </a:cubicBezTo>
                  <a:close/>
                  <a:moveTo>
                    <a:pt x="79" y="168"/>
                  </a:moveTo>
                  <a:cubicBezTo>
                    <a:pt x="77" y="173"/>
                    <a:pt x="71" y="182"/>
                    <a:pt x="70" y="191"/>
                  </a:cubicBezTo>
                  <a:cubicBezTo>
                    <a:pt x="69" y="190"/>
                    <a:pt x="68" y="183"/>
                    <a:pt x="64" y="182"/>
                  </a:cubicBezTo>
                  <a:cubicBezTo>
                    <a:pt x="55" y="190"/>
                    <a:pt x="46" y="199"/>
                    <a:pt x="37" y="208"/>
                  </a:cubicBezTo>
                  <a:cubicBezTo>
                    <a:pt x="32" y="204"/>
                    <a:pt x="31" y="198"/>
                    <a:pt x="22" y="195"/>
                  </a:cubicBezTo>
                  <a:cubicBezTo>
                    <a:pt x="33" y="187"/>
                    <a:pt x="51" y="187"/>
                    <a:pt x="60" y="178"/>
                  </a:cubicBezTo>
                  <a:cubicBezTo>
                    <a:pt x="60" y="178"/>
                    <a:pt x="60" y="180"/>
                    <a:pt x="60" y="181"/>
                  </a:cubicBezTo>
                  <a:cubicBezTo>
                    <a:pt x="66" y="175"/>
                    <a:pt x="73" y="172"/>
                    <a:pt x="79" y="168"/>
                  </a:cubicBezTo>
                  <a:close/>
                  <a:moveTo>
                    <a:pt x="231" y="208"/>
                  </a:moveTo>
                  <a:cubicBezTo>
                    <a:pt x="232" y="216"/>
                    <a:pt x="222" y="216"/>
                    <a:pt x="219" y="220"/>
                  </a:cubicBezTo>
                  <a:cubicBezTo>
                    <a:pt x="219" y="213"/>
                    <a:pt x="228" y="212"/>
                    <a:pt x="231" y="208"/>
                  </a:cubicBezTo>
                  <a:close/>
                  <a:moveTo>
                    <a:pt x="219" y="216"/>
                  </a:moveTo>
                  <a:cubicBezTo>
                    <a:pt x="219" y="213"/>
                    <a:pt x="217" y="212"/>
                    <a:pt x="217" y="210"/>
                  </a:cubicBezTo>
                  <a:cubicBezTo>
                    <a:pt x="220" y="206"/>
                    <a:pt x="226" y="200"/>
                    <a:pt x="232" y="205"/>
                  </a:cubicBezTo>
                  <a:cubicBezTo>
                    <a:pt x="228" y="209"/>
                    <a:pt x="224" y="213"/>
                    <a:pt x="219" y="216"/>
                  </a:cubicBezTo>
                  <a:close/>
                  <a:moveTo>
                    <a:pt x="156" y="206"/>
                  </a:moveTo>
                  <a:cubicBezTo>
                    <a:pt x="157" y="207"/>
                    <a:pt x="157" y="210"/>
                    <a:pt x="158" y="213"/>
                  </a:cubicBezTo>
                  <a:cubicBezTo>
                    <a:pt x="155" y="213"/>
                    <a:pt x="153" y="214"/>
                    <a:pt x="152" y="217"/>
                  </a:cubicBezTo>
                  <a:cubicBezTo>
                    <a:pt x="150" y="212"/>
                    <a:pt x="154" y="208"/>
                    <a:pt x="156" y="206"/>
                  </a:cubicBezTo>
                  <a:close/>
                  <a:moveTo>
                    <a:pt x="188" y="410"/>
                  </a:moveTo>
                  <a:cubicBezTo>
                    <a:pt x="189" y="412"/>
                    <a:pt x="195" y="420"/>
                    <a:pt x="196" y="423"/>
                  </a:cubicBezTo>
                  <a:cubicBezTo>
                    <a:pt x="193" y="422"/>
                    <a:pt x="196" y="430"/>
                    <a:pt x="195" y="432"/>
                  </a:cubicBezTo>
                  <a:cubicBezTo>
                    <a:pt x="193" y="427"/>
                    <a:pt x="163" y="392"/>
                    <a:pt x="188" y="410"/>
                  </a:cubicBezTo>
                  <a:close/>
                  <a:moveTo>
                    <a:pt x="206" y="225"/>
                  </a:moveTo>
                  <a:cubicBezTo>
                    <a:pt x="208" y="226"/>
                    <a:pt x="207" y="229"/>
                    <a:pt x="207" y="231"/>
                  </a:cubicBezTo>
                  <a:cubicBezTo>
                    <a:pt x="203" y="232"/>
                    <a:pt x="200" y="235"/>
                    <a:pt x="200" y="240"/>
                  </a:cubicBezTo>
                  <a:cubicBezTo>
                    <a:pt x="198" y="239"/>
                    <a:pt x="199" y="236"/>
                    <a:pt x="195" y="236"/>
                  </a:cubicBezTo>
                  <a:cubicBezTo>
                    <a:pt x="198" y="230"/>
                    <a:pt x="203" y="229"/>
                    <a:pt x="206" y="225"/>
                  </a:cubicBezTo>
                  <a:close/>
                  <a:moveTo>
                    <a:pt x="212" y="233"/>
                  </a:moveTo>
                  <a:cubicBezTo>
                    <a:pt x="214" y="237"/>
                    <a:pt x="209" y="238"/>
                    <a:pt x="209" y="241"/>
                  </a:cubicBezTo>
                  <a:cubicBezTo>
                    <a:pt x="207" y="239"/>
                    <a:pt x="212" y="237"/>
                    <a:pt x="212" y="233"/>
                  </a:cubicBezTo>
                  <a:close/>
                  <a:moveTo>
                    <a:pt x="213" y="259"/>
                  </a:moveTo>
                  <a:cubicBezTo>
                    <a:pt x="215" y="258"/>
                    <a:pt x="218" y="261"/>
                    <a:pt x="217" y="264"/>
                  </a:cubicBezTo>
                  <a:cubicBezTo>
                    <a:pt x="215" y="263"/>
                    <a:pt x="214" y="260"/>
                    <a:pt x="213" y="259"/>
                  </a:cubicBezTo>
                  <a:close/>
                  <a:moveTo>
                    <a:pt x="68" y="264"/>
                  </a:moveTo>
                  <a:cubicBezTo>
                    <a:pt x="71" y="266"/>
                    <a:pt x="82" y="268"/>
                    <a:pt x="81" y="276"/>
                  </a:cubicBezTo>
                  <a:cubicBezTo>
                    <a:pt x="76" y="273"/>
                    <a:pt x="73" y="268"/>
                    <a:pt x="68" y="264"/>
                  </a:cubicBezTo>
                  <a:close/>
                  <a:moveTo>
                    <a:pt x="170" y="296"/>
                  </a:moveTo>
                  <a:cubicBezTo>
                    <a:pt x="173" y="299"/>
                    <a:pt x="172" y="300"/>
                    <a:pt x="170" y="303"/>
                  </a:cubicBezTo>
                  <a:cubicBezTo>
                    <a:pt x="166" y="303"/>
                    <a:pt x="164" y="302"/>
                    <a:pt x="164" y="299"/>
                  </a:cubicBezTo>
                  <a:cubicBezTo>
                    <a:pt x="165" y="296"/>
                    <a:pt x="169" y="298"/>
                    <a:pt x="170" y="296"/>
                  </a:cubicBezTo>
                  <a:close/>
                  <a:moveTo>
                    <a:pt x="249" y="492"/>
                  </a:moveTo>
                  <a:cubicBezTo>
                    <a:pt x="252" y="495"/>
                    <a:pt x="251" y="496"/>
                    <a:pt x="249" y="499"/>
                  </a:cubicBezTo>
                  <a:cubicBezTo>
                    <a:pt x="245" y="499"/>
                    <a:pt x="243" y="498"/>
                    <a:pt x="243" y="495"/>
                  </a:cubicBezTo>
                  <a:cubicBezTo>
                    <a:pt x="244" y="492"/>
                    <a:pt x="248" y="494"/>
                    <a:pt x="249" y="492"/>
                  </a:cubicBezTo>
                  <a:close/>
                  <a:moveTo>
                    <a:pt x="107" y="308"/>
                  </a:moveTo>
                  <a:cubicBezTo>
                    <a:pt x="111" y="306"/>
                    <a:pt x="111" y="313"/>
                    <a:pt x="114" y="314"/>
                  </a:cubicBezTo>
                  <a:cubicBezTo>
                    <a:pt x="112" y="315"/>
                    <a:pt x="109" y="309"/>
                    <a:pt x="107" y="308"/>
                  </a:cubicBezTo>
                  <a:close/>
                  <a:moveTo>
                    <a:pt x="130" y="335"/>
                  </a:moveTo>
                  <a:cubicBezTo>
                    <a:pt x="137" y="338"/>
                    <a:pt x="136" y="344"/>
                    <a:pt x="141" y="349"/>
                  </a:cubicBezTo>
                  <a:cubicBezTo>
                    <a:pt x="140" y="350"/>
                    <a:pt x="138" y="350"/>
                    <a:pt x="140" y="351"/>
                  </a:cubicBezTo>
                  <a:cubicBezTo>
                    <a:pt x="134" y="350"/>
                    <a:pt x="132" y="341"/>
                    <a:pt x="128" y="338"/>
                  </a:cubicBezTo>
                  <a:cubicBezTo>
                    <a:pt x="129" y="337"/>
                    <a:pt x="131" y="338"/>
                    <a:pt x="130" y="335"/>
                  </a:cubicBezTo>
                  <a:close/>
                  <a:moveTo>
                    <a:pt x="235" y="362"/>
                  </a:moveTo>
                  <a:cubicBezTo>
                    <a:pt x="237" y="363"/>
                    <a:pt x="235" y="365"/>
                    <a:pt x="237" y="366"/>
                  </a:cubicBezTo>
                  <a:cubicBezTo>
                    <a:pt x="235" y="369"/>
                    <a:pt x="233" y="363"/>
                    <a:pt x="235" y="362"/>
                  </a:cubicBezTo>
                  <a:close/>
                  <a:moveTo>
                    <a:pt x="234" y="382"/>
                  </a:moveTo>
                  <a:cubicBezTo>
                    <a:pt x="233" y="381"/>
                    <a:pt x="234" y="384"/>
                    <a:pt x="235" y="384"/>
                  </a:cubicBezTo>
                  <a:cubicBezTo>
                    <a:pt x="232" y="385"/>
                    <a:pt x="227" y="382"/>
                    <a:pt x="226" y="379"/>
                  </a:cubicBezTo>
                  <a:cubicBezTo>
                    <a:pt x="226" y="377"/>
                    <a:pt x="228" y="378"/>
                    <a:pt x="229" y="378"/>
                  </a:cubicBezTo>
                  <a:cubicBezTo>
                    <a:pt x="228" y="377"/>
                    <a:pt x="225" y="377"/>
                    <a:pt x="223" y="375"/>
                  </a:cubicBezTo>
                  <a:cubicBezTo>
                    <a:pt x="228" y="373"/>
                    <a:pt x="232" y="369"/>
                    <a:pt x="237" y="368"/>
                  </a:cubicBezTo>
                  <a:cubicBezTo>
                    <a:pt x="244" y="378"/>
                    <a:pt x="243" y="398"/>
                    <a:pt x="249" y="411"/>
                  </a:cubicBezTo>
                  <a:cubicBezTo>
                    <a:pt x="247" y="412"/>
                    <a:pt x="244" y="408"/>
                    <a:pt x="245" y="403"/>
                  </a:cubicBezTo>
                  <a:cubicBezTo>
                    <a:pt x="243" y="404"/>
                    <a:pt x="242" y="406"/>
                    <a:pt x="240" y="407"/>
                  </a:cubicBezTo>
                  <a:cubicBezTo>
                    <a:pt x="238" y="406"/>
                    <a:pt x="236" y="403"/>
                    <a:pt x="235" y="400"/>
                  </a:cubicBezTo>
                  <a:cubicBezTo>
                    <a:pt x="240" y="394"/>
                    <a:pt x="239" y="387"/>
                    <a:pt x="234" y="382"/>
                  </a:cubicBezTo>
                  <a:close/>
                  <a:moveTo>
                    <a:pt x="324" y="122"/>
                  </a:moveTo>
                  <a:cubicBezTo>
                    <a:pt x="326" y="118"/>
                    <a:pt x="331" y="114"/>
                    <a:pt x="331" y="111"/>
                  </a:cubicBezTo>
                  <a:cubicBezTo>
                    <a:pt x="329" y="114"/>
                    <a:pt x="323" y="118"/>
                    <a:pt x="324" y="122"/>
                  </a:cubicBezTo>
                  <a:close/>
                  <a:moveTo>
                    <a:pt x="284" y="159"/>
                  </a:moveTo>
                  <a:cubicBezTo>
                    <a:pt x="285" y="157"/>
                    <a:pt x="288" y="153"/>
                    <a:pt x="289" y="154"/>
                  </a:cubicBezTo>
                  <a:cubicBezTo>
                    <a:pt x="287" y="157"/>
                    <a:pt x="284" y="161"/>
                    <a:pt x="282" y="164"/>
                  </a:cubicBezTo>
                  <a:cubicBezTo>
                    <a:pt x="284" y="166"/>
                    <a:pt x="287" y="161"/>
                    <a:pt x="290" y="160"/>
                  </a:cubicBezTo>
                  <a:cubicBezTo>
                    <a:pt x="287" y="156"/>
                    <a:pt x="294" y="154"/>
                    <a:pt x="294" y="150"/>
                  </a:cubicBezTo>
                  <a:cubicBezTo>
                    <a:pt x="293" y="150"/>
                    <a:pt x="292" y="149"/>
                    <a:pt x="291" y="149"/>
                  </a:cubicBezTo>
                  <a:cubicBezTo>
                    <a:pt x="289" y="152"/>
                    <a:pt x="284" y="155"/>
                    <a:pt x="284" y="159"/>
                  </a:cubicBezTo>
                  <a:close/>
                  <a:moveTo>
                    <a:pt x="250" y="193"/>
                  </a:moveTo>
                  <a:cubicBezTo>
                    <a:pt x="250" y="193"/>
                    <a:pt x="252" y="193"/>
                    <a:pt x="252" y="194"/>
                  </a:cubicBezTo>
                  <a:cubicBezTo>
                    <a:pt x="250" y="197"/>
                    <a:pt x="244" y="202"/>
                    <a:pt x="245" y="202"/>
                  </a:cubicBezTo>
                  <a:cubicBezTo>
                    <a:pt x="248" y="199"/>
                    <a:pt x="252" y="197"/>
                    <a:pt x="254" y="192"/>
                  </a:cubicBezTo>
                  <a:cubicBezTo>
                    <a:pt x="255" y="191"/>
                    <a:pt x="257" y="190"/>
                    <a:pt x="258" y="189"/>
                  </a:cubicBezTo>
                  <a:cubicBezTo>
                    <a:pt x="257" y="189"/>
                    <a:pt x="256" y="189"/>
                    <a:pt x="256" y="188"/>
                  </a:cubicBezTo>
                  <a:cubicBezTo>
                    <a:pt x="261" y="186"/>
                    <a:pt x="267" y="179"/>
                    <a:pt x="267" y="172"/>
                  </a:cubicBezTo>
                  <a:cubicBezTo>
                    <a:pt x="261" y="180"/>
                    <a:pt x="255" y="187"/>
                    <a:pt x="250" y="193"/>
                  </a:cubicBezTo>
                  <a:close/>
                  <a:moveTo>
                    <a:pt x="9" y="174"/>
                  </a:moveTo>
                  <a:cubicBezTo>
                    <a:pt x="10" y="173"/>
                    <a:pt x="16" y="170"/>
                    <a:pt x="15" y="171"/>
                  </a:cubicBezTo>
                  <a:cubicBezTo>
                    <a:pt x="13" y="172"/>
                    <a:pt x="7" y="172"/>
                    <a:pt x="9" y="174"/>
                  </a:cubicBezTo>
                  <a:close/>
                  <a:moveTo>
                    <a:pt x="33" y="239"/>
                  </a:moveTo>
                  <a:cubicBezTo>
                    <a:pt x="24" y="226"/>
                    <a:pt x="12" y="216"/>
                    <a:pt x="2" y="204"/>
                  </a:cubicBezTo>
                  <a:cubicBezTo>
                    <a:pt x="2" y="202"/>
                    <a:pt x="4" y="194"/>
                    <a:pt x="2" y="197"/>
                  </a:cubicBezTo>
                  <a:cubicBezTo>
                    <a:pt x="1" y="199"/>
                    <a:pt x="2" y="203"/>
                    <a:pt x="0" y="205"/>
                  </a:cubicBezTo>
                  <a:cubicBezTo>
                    <a:pt x="8" y="213"/>
                    <a:pt x="14" y="223"/>
                    <a:pt x="22" y="231"/>
                  </a:cubicBezTo>
                  <a:cubicBezTo>
                    <a:pt x="23" y="229"/>
                    <a:pt x="19" y="228"/>
                    <a:pt x="22" y="227"/>
                  </a:cubicBezTo>
                  <a:cubicBezTo>
                    <a:pt x="26" y="230"/>
                    <a:pt x="29" y="238"/>
                    <a:pt x="33" y="239"/>
                  </a:cubicBezTo>
                  <a:close/>
                  <a:moveTo>
                    <a:pt x="77" y="295"/>
                  </a:moveTo>
                  <a:cubicBezTo>
                    <a:pt x="72" y="292"/>
                    <a:pt x="73" y="281"/>
                    <a:pt x="66" y="282"/>
                  </a:cubicBezTo>
                  <a:cubicBezTo>
                    <a:pt x="69" y="284"/>
                    <a:pt x="70" y="287"/>
                    <a:pt x="72" y="290"/>
                  </a:cubicBezTo>
                  <a:cubicBezTo>
                    <a:pt x="70" y="292"/>
                    <a:pt x="69" y="288"/>
                    <a:pt x="68" y="290"/>
                  </a:cubicBezTo>
                  <a:cubicBezTo>
                    <a:pt x="71" y="293"/>
                    <a:pt x="74" y="296"/>
                    <a:pt x="77" y="295"/>
                  </a:cubicBezTo>
                  <a:close/>
                  <a:moveTo>
                    <a:pt x="237" y="378"/>
                  </a:moveTo>
                  <a:cubicBezTo>
                    <a:pt x="236" y="377"/>
                    <a:pt x="237" y="371"/>
                    <a:pt x="234" y="373"/>
                  </a:cubicBezTo>
                  <a:cubicBezTo>
                    <a:pt x="235" y="374"/>
                    <a:pt x="235" y="380"/>
                    <a:pt x="237" y="378"/>
                  </a:cubicBezTo>
                  <a:close/>
                </a:path>
              </a:pathLst>
            </a:custGeom>
            <a:solidFill>
              <a:srgbClr val="E32400"/>
            </a:solidFill>
            <a:ln>
              <a:noFill/>
              <a:prstDash val="solid"/>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endParaRPr lang="en-AU" sz="1800" b="0" i="0" u="none" strike="noStrike" kern="1200" cap="none">
                <a:ln>
                  <a:noFill/>
                </a:ln>
                <a:latin typeface="Liberation Sans" pitchFamily="18"/>
                <a:ea typeface="Noto Sans CJK SC" pitchFamily="2"/>
                <a:cs typeface="Lohit Devanagari" pitchFamily="2"/>
              </a:endParaRPr>
            </a:p>
          </p:txBody>
        </p:sp>
        <p:sp>
          <p:nvSpPr>
            <p:cNvPr id="90" name="TextBox 89">
              <a:extLst>
                <a:ext uri="{FF2B5EF4-FFF2-40B4-BE49-F238E27FC236}">
                  <a16:creationId xmlns:a16="http://schemas.microsoft.com/office/drawing/2014/main" id="{F6E243B7-AF48-0F82-0980-536BEAE824EE}"/>
                </a:ext>
              </a:extLst>
            </p:cNvPr>
            <p:cNvSpPr txBox="1"/>
            <p:nvPr/>
          </p:nvSpPr>
          <p:spPr>
            <a:xfrm rot="169800">
              <a:off x="6559056" y="1962948"/>
              <a:ext cx="2453834" cy="375680"/>
            </a:xfrm>
            <a:prstGeom prst="rect">
              <a:avLst/>
            </a:prstGeom>
            <a:noFill/>
            <a:ln>
              <a:noFill/>
            </a:ln>
          </p:spPr>
          <p:txBody>
            <a:bodyPr vert="horz" wrap="square" lIns="0" tIns="0" rIns="0" bIns="0" anchor="t" anchorCtr="0" compatLnSpc="0">
              <a:spAutoFit/>
            </a:bodyPr>
            <a:lstStyle/>
            <a:p>
              <a:pPr marL="0" marR="0" lvl="0" indent="0" algn="l" rtl="0" hangingPunct="0">
                <a:lnSpc>
                  <a:spcPct val="100000"/>
                </a:lnSpc>
                <a:spcBef>
                  <a:spcPts val="0"/>
                </a:spcBef>
                <a:spcAft>
                  <a:spcPts val="0"/>
                </a:spcAft>
                <a:buNone/>
                <a:tabLst/>
                <a:defRPr sz="2530"/>
              </a:pPr>
              <a:r>
                <a:rPr lang="en-AU" sz="2400" b="1" i="0" u="none" strike="noStrike" kern="1200" cap="none" dirty="0">
                  <a:ln>
                    <a:noFill/>
                  </a:ln>
                  <a:solidFill>
                    <a:srgbClr val="B51A00"/>
                  </a:solidFill>
                  <a:latin typeface="BradleyHandITCTT" pitchFamily="18"/>
                  <a:ea typeface="BradleyHandITCTT" pitchFamily="2"/>
                  <a:cs typeface="BradleyHandITCTT" pitchFamily="2"/>
                </a:rPr>
                <a:t>sans effort</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7F081E1-6C67-8972-5E42-689D15FB6DC4}"/>
                  </a:ext>
                </a:extLst>
              </p:cNvPr>
              <p:cNvSpPr txBox="1"/>
              <p:nvPr/>
            </p:nvSpPr>
            <p:spPr>
              <a:xfrm>
                <a:off x="5606926" y="999185"/>
                <a:ext cx="614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𝑖𝑛𝑐𝑟</m:t>
                      </m:r>
                      <m:r>
                        <a:rPr lang="en-US" b="0" i="1" smtClean="0">
                          <a:latin typeface="Cambria Math" panose="02040503050406030204" pitchFamily="18" charset="0"/>
                        </a:rPr>
                        <m:t> :</m:t>
                      </m:r>
                    </m:oMath>
                  </m:oMathPara>
                </a14:m>
                <a:endParaRPr lang="en-US" b="0" dirty="0"/>
              </a:p>
            </p:txBody>
          </p:sp>
        </mc:Choice>
        <mc:Fallback xmlns="">
          <p:sp>
            <p:nvSpPr>
              <p:cNvPr id="16" name="TextBox 15">
                <a:extLst>
                  <a:ext uri="{FF2B5EF4-FFF2-40B4-BE49-F238E27FC236}">
                    <a16:creationId xmlns:a16="http://schemas.microsoft.com/office/drawing/2014/main" id="{27F081E1-6C67-8972-5E42-689D15FB6DC4}"/>
                  </a:ext>
                </a:extLst>
              </p:cNvPr>
              <p:cNvSpPr txBox="1">
                <a:spLocks noRot="1" noChangeAspect="1" noMove="1" noResize="1" noEditPoints="1" noAdjustHandles="1" noChangeArrowheads="1" noChangeShapeType="1" noTextEdit="1"/>
              </p:cNvSpPr>
              <p:nvPr/>
            </p:nvSpPr>
            <p:spPr>
              <a:xfrm>
                <a:off x="5606926" y="999185"/>
                <a:ext cx="614206" cy="276999"/>
              </a:xfrm>
              <a:prstGeom prst="rect">
                <a:avLst/>
              </a:prstGeom>
              <a:blipFill>
                <a:blip r:embed="rId10"/>
                <a:stretch>
                  <a:fillRect l="-8911" r="-3960" b="-888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AD4785-F052-0974-87C7-E08D0B30FD39}"/>
                  </a:ext>
                </a:extLst>
              </p:cNvPr>
              <p:cNvSpPr txBox="1"/>
              <p:nvPr/>
            </p:nvSpPr>
            <p:spPr>
              <a:xfrm>
                <a:off x="6292045" y="999185"/>
                <a:ext cx="20555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𝑐𝑜𝑢𝑛𝑡𝑒𝑟</m:t>
                      </m:r>
                      <m:r>
                        <a:rPr lang="en-US" i="1" smtClean="0">
                          <a:latin typeface="Cambria Math" panose="02040503050406030204" pitchFamily="18" charset="0"/>
                        </a:rPr>
                        <m:t> →</m:t>
                      </m:r>
                      <m:r>
                        <a:rPr lang="en-US" i="1" smtClean="0">
                          <a:latin typeface="Cambria Math" panose="02040503050406030204" pitchFamily="18" charset="0"/>
                        </a:rPr>
                        <m:t>𝑐𝑜𝑢𝑛𝑡𝑒𝑟</m:t>
                      </m:r>
                    </m:oMath>
                  </m:oMathPara>
                </a14:m>
                <a:endParaRPr lang="en-US" dirty="0"/>
              </a:p>
            </p:txBody>
          </p:sp>
        </mc:Choice>
        <mc:Fallback xmlns="">
          <p:sp>
            <p:nvSpPr>
              <p:cNvPr id="17" name="TextBox 16">
                <a:extLst>
                  <a:ext uri="{FF2B5EF4-FFF2-40B4-BE49-F238E27FC236}">
                    <a16:creationId xmlns:a16="http://schemas.microsoft.com/office/drawing/2014/main" id="{42AD4785-F052-0974-87C7-E08D0B30FD39}"/>
                  </a:ext>
                </a:extLst>
              </p:cNvPr>
              <p:cNvSpPr txBox="1">
                <a:spLocks noRot="1" noChangeAspect="1" noMove="1" noResize="1" noEditPoints="1" noAdjustHandles="1" noChangeArrowheads="1" noChangeShapeType="1" noTextEdit="1"/>
              </p:cNvSpPr>
              <p:nvPr/>
            </p:nvSpPr>
            <p:spPr>
              <a:xfrm>
                <a:off x="6292045" y="999185"/>
                <a:ext cx="2055563" cy="276999"/>
              </a:xfrm>
              <a:prstGeom prst="rect">
                <a:avLst/>
              </a:prstGeom>
              <a:blipFill>
                <a:blip r:embed="rId11"/>
                <a:stretch>
                  <a:fillRect l="-1780" r="-2077" b="-4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E78D468-740B-9B29-11E0-0F32C05810DF}"/>
                  </a:ext>
                </a:extLst>
              </p:cNvPr>
              <p:cNvSpPr txBox="1"/>
              <p:nvPr/>
            </p:nvSpPr>
            <p:spPr>
              <a:xfrm>
                <a:off x="860808" y="2565440"/>
                <a:ext cx="614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𝑖𝑛𝑐𝑟</m:t>
                      </m:r>
                      <m:r>
                        <a:rPr lang="en-US" b="0" i="1" smtClean="0">
                          <a:latin typeface="Cambria Math" panose="02040503050406030204" pitchFamily="18" charset="0"/>
                        </a:rPr>
                        <m:t> :</m:t>
                      </m:r>
                    </m:oMath>
                  </m:oMathPara>
                </a14:m>
                <a:endParaRPr lang="en-US" b="0" dirty="0"/>
              </a:p>
            </p:txBody>
          </p:sp>
        </mc:Choice>
        <mc:Fallback xmlns="">
          <p:sp>
            <p:nvSpPr>
              <p:cNvPr id="18" name="TextBox 17">
                <a:extLst>
                  <a:ext uri="{FF2B5EF4-FFF2-40B4-BE49-F238E27FC236}">
                    <a16:creationId xmlns:a16="http://schemas.microsoft.com/office/drawing/2014/main" id="{6E78D468-740B-9B29-11E0-0F32C05810DF}"/>
                  </a:ext>
                </a:extLst>
              </p:cNvPr>
              <p:cNvSpPr txBox="1">
                <a:spLocks noRot="1" noChangeAspect="1" noMove="1" noResize="1" noEditPoints="1" noAdjustHandles="1" noChangeArrowheads="1" noChangeShapeType="1" noTextEdit="1"/>
              </p:cNvSpPr>
              <p:nvPr/>
            </p:nvSpPr>
            <p:spPr>
              <a:xfrm>
                <a:off x="860808" y="2565440"/>
                <a:ext cx="614206" cy="276999"/>
              </a:xfrm>
              <a:prstGeom prst="rect">
                <a:avLst/>
              </a:prstGeom>
              <a:blipFill>
                <a:blip r:embed="rId12"/>
                <a:stretch>
                  <a:fillRect l="-8911" r="-4950" b="-888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AA254A-2EA7-8D62-AF42-E3EBE8CEB0DF}"/>
                  </a:ext>
                </a:extLst>
              </p:cNvPr>
              <p:cNvSpPr txBox="1"/>
              <p:nvPr/>
            </p:nvSpPr>
            <p:spPr>
              <a:xfrm>
                <a:off x="1545927" y="2565440"/>
                <a:ext cx="20555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𝑐𝑜𝑢𝑛𝑡𝑒𝑟</m:t>
                      </m:r>
                      <m:r>
                        <a:rPr lang="en-US" i="1" smtClean="0">
                          <a:latin typeface="Cambria Math" panose="02040503050406030204" pitchFamily="18" charset="0"/>
                        </a:rPr>
                        <m:t> →</m:t>
                      </m:r>
                      <m:r>
                        <a:rPr lang="en-US" i="1" smtClean="0">
                          <a:latin typeface="Cambria Math" panose="02040503050406030204" pitchFamily="18" charset="0"/>
                        </a:rPr>
                        <m:t>𝑐𝑜𝑢𝑛𝑡𝑒𝑟</m:t>
                      </m:r>
                    </m:oMath>
                  </m:oMathPara>
                </a14:m>
                <a:endParaRPr lang="en-US" dirty="0"/>
              </a:p>
            </p:txBody>
          </p:sp>
        </mc:Choice>
        <mc:Fallback xmlns="">
          <p:sp>
            <p:nvSpPr>
              <p:cNvPr id="20" name="TextBox 19">
                <a:extLst>
                  <a:ext uri="{FF2B5EF4-FFF2-40B4-BE49-F238E27FC236}">
                    <a16:creationId xmlns:a16="http://schemas.microsoft.com/office/drawing/2014/main" id="{2BAA254A-2EA7-8D62-AF42-E3EBE8CEB0DF}"/>
                  </a:ext>
                </a:extLst>
              </p:cNvPr>
              <p:cNvSpPr txBox="1">
                <a:spLocks noRot="1" noChangeAspect="1" noMove="1" noResize="1" noEditPoints="1" noAdjustHandles="1" noChangeArrowheads="1" noChangeShapeType="1" noTextEdit="1"/>
              </p:cNvSpPr>
              <p:nvPr/>
            </p:nvSpPr>
            <p:spPr>
              <a:xfrm>
                <a:off x="1545927" y="2565440"/>
                <a:ext cx="2055563" cy="276999"/>
              </a:xfrm>
              <a:prstGeom prst="rect">
                <a:avLst/>
              </a:prstGeom>
              <a:blipFill>
                <a:blip r:embed="rId13"/>
                <a:stretch>
                  <a:fillRect l="-2077" r="-1780" b="-4444"/>
                </a:stretch>
              </a:blipFill>
            </p:spPr>
            <p:txBody>
              <a:bodyPr/>
              <a:lstStyle/>
              <a:p>
                <a:r>
                  <a:rPr lang="fr-FR">
                    <a:noFill/>
                  </a:rPr>
                  <a:t> </a:t>
                </a:r>
              </a:p>
            </p:txBody>
          </p:sp>
        </mc:Fallback>
      </mc:AlternateContent>
      <p:sp>
        <p:nvSpPr>
          <p:cNvPr id="25" name="TextBox 24">
            <a:extLst>
              <a:ext uri="{FF2B5EF4-FFF2-40B4-BE49-F238E27FC236}">
                <a16:creationId xmlns:a16="http://schemas.microsoft.com/office/drawing/2014/main" id="{882A051F-F1CF-54E6-09A4-885EC1CDAFCF}"/>
              </a:ext>
            </a:extLst>
          </p:cNvPr>
          <p:cNvSpPr txBox="1"/>
          <p:nvPr/>
        </p:nvSpPr>
        <p:spPr>
          <a:xfrm>
            <a:off x="5297603" y="5639755"/>
            <a:ext cx="6100010"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counter *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(counter * p) </a:t>
            </a:r>
            <a:endParaRPr lang="fr-FR" dirty="0"/>
          </a:p>
        </p:txBody>
      </p:sp>
    </p:spTree>
    <p:extLst>
      <p:ext uri="{BB962C8B-B14F-4D97-AF65-F5344CB8AC3E}">
        <p14:creationId xmlns:p14="http://schemas.microsoft.com/office/powerpoint/2010/main" val="230192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rrow: Left 36">
            <a:extLst>
              <a:ext uri="{FF2B5EF4-FFF2-40B4-BE49-F238E27FC236}">
                <a16:creationId xmlns:a16="http://schemas.microsoft.com/office/drawing/2014/main" id="{627CB496-90F5-E8AF-6A5E-6A44BC738131}"/>
              </a:ext>
            </a:extLst>
          </p:cNvPr>
          <p:cNvSpPr/>
          <p:nvPr/>
        </p:nvSpPr>
        <p:spPr>
          <a:xfrm>
            <a:off x="1445218" y="5245460"/>
            <a:ext cx="668600" cy="3720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a:extLst>
              <a:ext uri="{FF2B5EF4-FFF2-40B4-BE49-F238E27FC236}">
                <a16:creationId xmlns:a16="http://schemas.microsoft.com/office/drawing/2014/main" id="{1BCFAF84-3B02-66DF-E026-0676D978596C}"/>
              </a:ext>
            </a:extLst>
          </p:cNvPr>
          <p:cNvSpPr txBox="1"/>
          <p:nvPr/>
        </p:nvSpPr>
        <p:spPr>
          <a:xfrm>
            <a:off x="2286395" y="950128"/>
            <a:ext cx="3212179" cy="372022"/>
          </a:xfrm>
          <a:prstGeom prst="rect">
            <a:avLst/>
          </a:prstGeom>
          <a:noFill/>
          <a:ln>
            <a:noFill/>
          </a:ln>
        </p:spPr>
        <p:txBody>
          <a:bodyPr vert="horz" wrap="square" lIns="90230" tIns="45115" rIns="90230" bIns="45115" anchorCtr="0" compatLnSpc="0">
            <a:spAutoFit/>
          </a:bodyPr>
          <a:lstStyle/>
          <a:p>
            <a:pPr algn="ctr" hangingPunct="0">
              <a:defRPr sz="1900"/>
            </a:pPr>
            <a:r>
              <a:rPr lang="en-AU" sz="1905" b="1" dirty="0">
                <a:latin typeface="Liberation Sans" pitchFamily="18"/>
                <a:ea typeface="Noto Sans CJK SC" pitchFamily="2"/>
                <a:cs typeface="Lohit Devanagari" pitchFamily="2"/>
              </a:rPr>
              <a:t>Implementation</a:t>
            </a:r>
          </a:p>
        </p:txBody>
      </p:sp>
      <p:sp>
        <p:nvSpPr>
          <p:cNvPr id="25" name="TextBox 24">
            <a:extLst>
              <a:ext uri="{FF2B5EF4-FFF2-40B4-BE49-F238E27FC236}">
                <a16:creationId xmlns:a16="http://schemas.microsoft.com/office/drawing/2014/main" id="{C80107DB-07ED-FC82-247A-111D7ACF42D5}"/>
              </a:ext>
            </a:extLst>
          </p:cNvPr>
          <p:cNvSpPr txBox="1"/>
          <p:nvPr/>
        </p:nvSpPr>
        <p:spPr>
          <a:xfrm>
            <a:off x="7394635" y="935691"/>
            <a:ext cx="2851982" cy="372739"/>
          </a:xfrm>
          <a:prstGeom prst="rect">
            <a:avLst/>
          </a:prstGeom>
          <a:noFill/>
          <a:ln>
            <a:noFill/>
          </a:ln>
        </p:spPr>
        <p:txBody>
          <a:bodyPr vert="horz" wrap="square" lIns="90230" tIns="45115" rIns="90230" bIns="45115" anchorCtr="0" compatLnSpc="0">
            <a:spAutoFit/>
          </a:bodyPr>
          <a:lstStyle/>
          <a:p>
            <a:pPr algn="ctr" hangingPunct="0">
              <a:defRPr sz="1900"/>
            </a:pPr>
            <a:r>
              <a:rPr lang="en-AU" sz="1905" b="1" dirty="0">
                <a:latin typeface="Liberation Sans" pitchFamily="18"/>
                <a:ea typeface="Noto Sans CJK SC" pitchFamily="2"/>
                <a:cs typeface="Lohit Devanagari" pitchFamily="2"/>
              </a:rPr>
              <a:t>Verification</a:t>
            </a:r>
          </a:p>
        </p:txBody>
      </p:sp>
      <p:sp>
        <p:nvSpPr>
          <p:cNvPr id="31" name="Freeform: Shape 30">
            <a:extLst>
              <a:ext uri="{FF2B5EF4-FFF2-40B4-BE49-F238E27FC236}">
                <a16:creationId xmlns:a16="http://schemas.microsoft.com/office/drawing/2014/main" id="{A95DEF60-A0D0-A80E-AB5B-AC624DFF1ADF}"/>
              </a:ext>
            </a:extLst>
          </p:cNvPr>
          <p:cNvSpPr/>
          <p:nvPr/>
        </p:nvSpPr>
        <p:spPr>
          <a:xfrm>
            <a:off x="2286395" y="1743475"/>
            <a:ext cx="3212179" cy="761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230" tIns="45115" rIns="90230" bIns="45115" anchor="ctr" anchorCtr="0" compatLnSpc="0">
            <a:noAutofit/>
          </a:bodyPr>
          <a:lstStyle/>
          <a:p>
            <a:pPr algn="ctr" hangingPunct="0"/>
            <a:r>
              <a:rPr lang="en-AU" sz="1805" dirty="0">
                <a:latin typeface="Liberation Sans" pitchFamily="18"/>
                <a:ea typeface="Noto Sans CJK SC" pitchFamily="2"/>
                <a:cs typeface="Lohit Devanagari" pitchFamily="2"/>
              </a:rPr>
              <a:t>Programmes C</a:t>
            </a:r>
          </a:p>
        </p:txBody>
      </p:sp>
      <p:sp>
        <p:nvSpPr>
          <p:cNvPr id="36" name="TextBox 35">
            <a:extLst>
              <a:ext uri="{FF2B5EF4-FFF2-40B4-BE49-F238E27FC236}">
                <a16:creationId xmlns:a16="http://schemas.microsoft.com/office/drawing/2014/main" id="{2A8DCCF3-63FC-4CC6-080E-ED3134EA6671}"/>
              </a:ext>
            </a:extLst>
          </p:cNvPr>
          <p:cNvSpPr txBox="1"/>
          <p:nvPr/>
        </p:nvSpPr>
        <p:spPr>
          <a:xfrm>
            <a:off x="1090918" y="1964150"/>
            <a:ext cx="820007" cy="372739"/>
          </a:xfrm>
          <a:prstGeom prst="rect">
            <a:avLst/>
          </a:prstGeom>
          <a:noFill/>
          <a:ln>
            <a:noFill/>
          </a:ln>
        </p:spPr>
        <p:txBody>
          <a:bodyPr vert="horz" wrap="square" lIns="90230" tIns="45115" rIns="90230" bIns="45115" anchorCtr="0" compatLnSpc="0">
            <a:spAutoFit/>
          </a:bodyPr>
          <a:lstStyle/>
          <a:p>
            <a:pPr hangingPunct="0">
              <a:defRPr sz="1900"/>
            </a:pPr>
            <a:r>
              <a:rPr lang="en-AU" sz="1905" b="1">
                <a:latin typeface="Liberation Sans" pitchFamily="18"/>
                <a:ea typeface="Noto Sans CJK SC" pitchFamily="2"/>
                <a:cs typeface="Lohit Devanagari" pitchFamily="2"/>
              </a:rPr>
              <a:t>Code</a:t>
            </a:r>
          </a:p>
        </p:txBody>
      </p:sp>
      <p:sp>
        <p:nvSpPr>
          <p:cNvPr id="43" name="Freeform: Shape 42">
            <a:extLst>
              <a:ext uri="{FF2B5EF4-FFF2-40B4-BE49-F238E27FC236}">
                <a16:creationId xmlns:a16="http://schemas.microsoft.com/office/drawing/2014/main" id="{111544F1-A655-859F-3885-0A5427E35779}"/>
              </a:ext>
            </a:extLst>
          </p:cNvPr>
          <p:cNvSpPr/>
          <p:nvPr/>
        </p:nvSpPr>
        <p:spPr>
          <a:xfrm>
            <a:off x="2262003" y="3065671"/>
            <a:ext cx="3212179" cy="27429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230" tIns="45115" rIns="90230" bIns="45115" anchor="ctr" anchorCtr="0" compatLnSpc="0">
            <a:noAutofit/>
          </a:bodyPr>
          <a:lstStyle/>
          <a:p>
            <a:pPr hangingPunct="0"/>
            <a:endParaRPr lang="en-AU" sz="1805" dirty="0">
              <a:latin typeface="Liberation Sans" pitchFamily="18"/>
              <a:ea typeface="Noto Sans CJK SC" pitchFamily="2"/>
              <a:cs typeface="Lohit Devanagari" pitchFamily="2"/>
            </a:endParaRPr>
          </a:p>
        </p:txBody>
      </p:sp>
      <p:sp>
        <p:nvSpPr>
          <p:cNvPr id="45" name="TextBox 44">
            <a:extLst>
              <a:ext uri="{FF2B5EF4-FFF2-40B4-BE49-F238E27FC236}">
                <a16:creationId xmlns:a16="http://schemas.microsoft.com/office/drawing/2014/main" id="{D4078622-A591-A75A-F1E8-6F52CBFA0802}"/>
              </a:ext>
            </a:extLst>
          </p:cNvPr>
          <p:cNvSpPr txBox="1"/>
          <p:nvPr/>
        </p:nvSpPr>
        <p:spPr>
          <a:xfrm>
            <a:off x="2469741" y="3294133"/>
            <a:ext cx="3073586" cy="372022"/>
          </a:xfrm>
          <a:prstGeom prst="rect">
            <a:avLst/>
          </a:prstGeom>
          <a:noFill/>
          <a:ln>
            <a:noFill/>
          </a:ln>
        </p:spPr>
        <p:txBody>
          <a:bodyPr vert="horz" wrap="square" lIns="90230" tIns="45115" rIns="90230" bIns="45115" anchorCtr="0" compatLnSpc="0">
            <a:spAutoFit/>
          </a:bodyPr>
          <a:lstStyle/>
          <a:p>
            <a:pPr hangingPunct="0">
              <a:defRPr sz="1900"/>
            </a:pPr>
            <a:r>
              <a:rPr lang="fr-FR" sz="1905" dirty="0">
                <a:latin typeface="Liberation Sans" pitchFamily="18"/>
                <a:ea typeface="Noto Sans CJK SC" pitchFamily="2"/>
                <a:cs typeface="Lohit Devanagari" pitchFamily="2"/>
              </a:rPr>
              <a:t>Bits et octets en mémoire</a:t>
            </a:r>
            <a:endParaRPr lang="en-AU" sz="1905" dirty="0">
              <a:latin typeface="Liberation Sans" pitchFamily="18"/>
              <a:ea typeface="Noto Sans CJK SC" pitchFamily="2"/>
              <a:cs typeface="Lohit Devanagari" pitchFamily="2"/>
            </a:endParaRPr>
          </a:p>
        </p:txBody>
      </p:sp>
      <p:graphicFrame>
        <p:nvGraphicFramePr>
          <p:cNvPr id="59" name="Table 58">
            <a:extLst>
              <a:ext uri="{FF2B5EF4-FFF2-40B4-BE49-F238E27FC236}">
                <a16:creationId xmlns:a16="http://schemas.microsoft.com/office/drawing/2014/main" id="{7873406E-ECB6-8D6B-565A-49CE0AA14DBB}"/>
              </a:ext>
            </a:extLst>
          </p:cNvPr>
          <p:cNvGraphicFramePr>
            <a:graphicFrameLocks noGrp="1"/>
          </p:cNvGraphicFramePr>
          <p:nvPr>
            <p:extLst>
              <p:ext uri="{D42A27DB-BD31-4B8C-83A1-F6EECF244321}">
                <p14:modId xmlns:p14="http://schemas.microsoft.com/office/powerpoint/2010/main" val="3370007280"/>
              </p:ext>
            </p:extLst>
          </p:nvPr>
        </p:nvGraphicFramePr>
        <p:xfrm>
          <a:off x="2354247" y="4325361"/>
          <a:ext cx="3003209" cy="369941"/>
        </p:xfrm>
        <a:graphic>
          <a:graphicData uri="http://schemas.openxmlformats.org/drawingml/2006/table">
            <a:tbl>
              <a:tblPr bandRow="1"/>
              <a:tblGrid>
                <a:gridCol w="429133">
                  <a:extLst>
                    <a:ext uri="{9D8B030D-6E8A-4147-A177-3AD203B41FA5}">
                      <a16:colId xmlns:a16="http://schemas.microsoft.com/office/drawing/2014/main" val="1894285528"/>
                    </a:ext>
                  </a:extLst>
                </a:gridCol>
                <a:gridCol w="429133">
                  <a:extLst>
                    <a:ext uri="{9D8B030D-6E8A-4147-A177-3AD203B41FA5}">
                      <a16:colId xmlns:a16="http://schemas.microsoft.com/office/drawing/2014/main" val="454806623"/>
                    </a:ext>
                  </a:extLst>
                </a:gridCol>
                <a:gridCol w="429133">
                  <a:extLst>
                    <a:ext uri="{9D8B030D-6E8A-4147-A177-3AD203B41FA5}">
                      <a16:colId xmlns:a16="http://schemas.microsoft.com/office/drawing/2014/main" val="796467894"/>
                    </a:ext>
                  </a:extLst>
                </a:gridCol>
                <a:gridCol w="429133">
                  <a:extLst>
                    <a:ext uri="{9D8B030D-6E8A-4147-A177-3AD203B41FA5}">
                      <a16:colId xmlns:a16="http://schemas.microsoft.com/office/drawing/2014/main" val="3223909787"/>
                    </a:ext>
                  </a:extLst>
                </a:gridCol>
                <a:gridCol w="429133">
                  <a:extLst>
                    <a:ext uri="{9D8B030D-6E8A-4147-A177-3AD203B41FA5}">
                      <a16:colId xmlns:a16="http://schemas.microsoft.com/office/drawing/2014/main" val="1959597098"/>
                    </a:ext>
                  </a:extLst>
                </a:gridCol>
                <a:gridCol w="429133">
                  <a:extLst>
                    <a:ext uri="{9D8B030D-6E8A-4147-A177-3AD203B41FA5}">
                      <a16:colId xmlns:a16="http://schemas.microsoft.com/office/drawing/2014/main" val="434085057"/>
                    </a:ext>
                  </a:extLst>
                </a:gridCol>
                <a:gridCol w="428411">
                  <a:extLst>
                    <a:ext uri="{9D8B030D-6E8A-4147-A177-3AD203B41FA5}">
                      <a16:colId xmlns:a16="http://schemas.microsoft.com/office/drawing/2014/main" val="651294507"/>
                    </a:ext>
                  </a:extLst>
                </a:gridCol>
              </a:tblGrid>
              <a:tr h="369941">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a:ln>
                            <a:noFill/>
                          </a:ln>
                          <a:solidFill>
                            <a:srgbClr val="3465A4"/>
                          </a:solidFill>
                          <a:latin typeface="Liberation Sans" pitchFamily="18"/>
                          <a:ea typeface="Noto Sans CJK SC" pitchFamily="2"/>
                          <a:cs typeface="Lohit Devanagari" pitchFamily="2"/>
                        </a:rPr>
                        <a:t>a</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a:ln>
                            <a:noFill/>
                          </a:ln>
                          <a:solidFill>
                            <a:srgbClr val="3465A4"/>
                          </a:solidFill>
                          <a:latin typeface="Liberation Sans" pitchFamily="18"/>
                          <a:ea typeface="Noto Sans CJK SC" pitchFamily="2"/>
                          <a:cs typeface="Lohit Devanagari" pitchFamily="2"/>
                        </a:rPr>
                        <a:t>b</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a:ln>
                            <a:noFill/>
                          </a:ln>
                          <a:solidFill>
                            <a:srgbClr val="3465A4"/>
                          </a:solidFill>
                          <a:latin typeface="Liberation Sans" pitchFamily="18"/>
                          <a:ea typeface="Noto Sans CJK SC" pitchFamily="2"/>
                          <a:cs typeface="Lohit Devanagari" pitchFamily="2"/>
                        </a:rPr>
                        <a:t>c</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d</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e</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f</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g</a:t>
                      </a:r>
                    </a:p>
                  </a:txBody>
                  <a:tcPr marL="91673" marR="91673" marT="45837" marB="45837"/>
                </a:tc>
                <a:extLst>
                  <a:ext uri="{0D108BD9-81ED-4DB2-BD59-A6C34878D82A}">
                    <a16:rowId xmlns:a16="http://schemas.microsoft.com/office/drawing/2014/main" val="1997453669"/>
                  </a:ext>
                </a:extLst>
              </a:tr>
            </a:tbl>
          </a:graphicData>
        </a:graphic>
      </p:graphicFrame>
      <p:sp>
        <p:nvSpPr>
          <p:cNvPr id="60" name="TextBox 59">
            <a:extLst>
              <a:ext uri="{FF2B5EF4-FFF2-40B4-BE49-F238E27FC236}">
                <a16:creationId xmlns:a16="http://schemas.microsoft.com/office/drawing/2014/main" id="{33F172AB-22F5-A736-CA63-CF7DD2D10921}"/>
              </a:ext>
            </a:extLst>
          </p:cNvPr>
          <p:cNvSpPr txBox="1"/>
          <p:nvPr/>
        </p:nvSpPr>
        <p:spPr>
          <a:xfrm>
            <a:off x="928192" y="3310941"/>
            <a:ext cx="1326852" cy="372022"/>
          </a:xfrm>
          <a:prstGeom prst="rect">
            <a:avLst/>
          </a:prstGeom>
          <a:noFill/>
          <a:ln>
            <a:noFill/>
          </a:ln>
        </p:spPr>
        <p:txBody>
          <a:bodyPr vert="horz" wrap="square" lIns="90230" tIns="45115" rIns="90230" bIns="45115" anchorCtr="0" compatLnSpc="0">
            <a:spAutoFit/>
          </a:bodyPr>
          <a:lstStyle/>
          <a:p>
            <a:pPr hangingPunct="0">
              <a:defRPr sz="1900"/>
            </a:pPr>
            <a:r>
              <a:rPr lang="en-AU" sz="1905" b="1" dirty="0" err="1">
                <a:latin typeface="Liberation Sans" pitchFamily="18"/>
                <a:ea typeface="Noto Sans CJK SC" pitchFamily="2"/>
                <a:cs typeface="Lohit Devanagari" pitchFamily="2"/>
              </a:rPr>
              <a:t>Données</a:t>
            </a:r>
            <a:endParaRPr lang="en-AU" sz="1905" b="1" dirty="0">
              <a:latin typeface="Liberation Sans" pitchFamily="18"/>
              <a:ea typeface="Noto Sans CJK SC" pitchFamily="2"/>
              <a:cs typeface="Lohit Devanagari" pitchFamily="2"/>
            </a:endParaRPr>
          </a:p>
        </p:txBody>
      </p:sp>
      <p:sp>
        <p:nvSpPr>
          <p:cNvPr id="61" name="TextBox 60">
            <a:extLst>
              <a:ext uri="{FF2B5EF4-FFF2-40B4-BE49-F238E27FC236}">
                <a16:creationId xmlns:a16="http://schemas.microsoft.com/office/drawing/2014/main" id="{0856A0F9-99A0-2A50-8FF8-C5D8D2D2EF06}"/>
              </a:ext>
            </a:extLst>
          </p:cNvPr>
          <p:cNvSpPr txBox="1"/>
          <p:nvPr/>
        </p:nvSpPr>
        <p:spPr>
          <a:xfrm rot="5400000" flipH="1">
            <a:off x="6212662" y="4240593"/>
            <a:ext cx="476795" cy="646331"/>
          </a:xfrm>
          <a:prstGeom prst="rect">
            <a:avLst/>
          </a:prstGeom>
          <a:noFill/>
        </p:spPr>
        <p:txBody>
          <a:bodyPr wrap="square" rtlCol="0">
            <a:spAutoFit/>
          </a:bodyPr>
          <a:lstStyle/>
          <a:p>
            <a:r>
              <a:rPr lang="en-US" sz="3600" dirty="0"/>
              <a:t>()</a:t>
            </a:r>
            <a:endParaRPr lang="fr-FR" sz="3600" dirty="0"/>
          </a:p>
        </p:txBody>
      </p:sp>
      <p:graphicFrame>
        <p:nvGraphicFramePr>
          <p:cNvPr id="62" name="Table 61">
            <a:extLst>
              <a:ext uri="{FF2B5EF4-FFF2-40B4-BE49-F238E27FC236}">
                <a16:creationId xmlns:a16="http://schemas.microsoft.com/office/drawing/2014/main" id="{F765C82E-F8BC-28A5-4C51-D0E19BF95A02}"/>
              </a:ext>
            </a:extLst>
          </p:cNvPr>
          <p:cNvGraphicFramePr>
            <a:graphicFrameLocks noGrp="1"/>
          </p:cNvGraphicFramePr>
          <p:nvPr>
            <p:extLst>
              <p:ext uri="{D42A27DB-BD31-4B8C-83A1-F6EECF244321}">
                <p14:modId xmlns:p14="http://schemas.microsoft.com/office/powerpoint/2010/main" val="3657129822"/>
              </p:ext>
            </p:extLst>
          </p:nvPr>
        </p:nvGraphicFramePr>
        <p:xfrm>
          <a:off x="2354247" y="5227938"/>
          <a:ext cx="3003209" cy="369941"/>
        </p:xfrm>
        <a:graphic>
          <a:graphicData uri="http://schemas.openxmlformats.org/drawingml/2006/table">
            <a:tbl>
              <a:tblPr bandRow="1"/>
              <a:tblGrid>
                <a:gridCol w="429133">
                  <a:extLst>
                    <a:ext uri="{9D8B030D-6E8A-4147-A177-3AD203B41FA5}">
                      <a16:colId xmlns:a16="http://schemas.microsoft.com/office/drawing/2014/main" val="1894285528"/>
                    </a:ext>
                  </a:extLst>
                </a:gridCol>
                <a:gridCol w="429133">
                  <a:extLst>
                    <a:ext uri="{9D8B030D-6E8A-4147-A177-3AD203B41FA5}">
                      <a16:colId xmlns:a16="http://schemas.microsoft.com/office/drawing/2014/main" val="454806623"/>
                    </a:ext>
                  </a:extLst>
                </a:gridCol>
                <a:gridCol w="429133">
                  <a:extLst>
                    <a:ext uri="{9D8B030D-6E8A-4147-A177-3AD203B41FA5}">
                      <a16:colId xmlns:a16="http://schemas.microsoft.com/office/drawing/2014/main" val="796467894"/>
                    </a:ext>
                  </a:extLst>
                </a:gridCol>
                <a:gridCol w="429133">
                  <a:extLst>
                    <a:ext uri="{9D8B030D-6E8A-4147-A177-3AD203B41FA5}">
                      <a16:colId xmlns:a16="http://schemas.microsoft.com/office/drawing/2014/main" val="3223909787"/>
                    </a:ext>
                  </a:extLst>
                </a:gridCol>
                <a:gridCol w="429133">
                  <a:extLst>
                    <a:ext uri="{9D8B030D-6E8A-4147-A177-3AD203B41FA5}">
                      <a16:colId xmlns:a16="http://schemas.microsoft.com/office/drawing/2014/main" val="1959597098"/>
                    </a:ext>
                  </a:extLst>
                </a:gridCol>
                <a:gridCol w="429133">
                  <a:extLst>
                    <a:ext uri="{9D8B030D-6E8A-4147-A177-3AD203B41FA5}">
                      <a16:colId xmlns:a16="http://schemas.microsoft.com/office/drawing/2014/main" val="434085057"/>
                    </a:ext>
                  </a:extLst>
                </a:gridCol>
                <a:gridCol w="428411">
                  <a:extLst>
                    <a:ext uri="{9D8B030D-6E8A-4147-A177-3AD203B41FA5}">
                      <a16:colId xmlns:a16="http://schemas.microsoft.com/office/drawing/2014/main" val="651294507"/>
                    </a:ext>
                  </a:extLst>
                </a:gridCol>
              </a:tblGrid>
              <a:tr h="369941">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rgbClr val="3465A4"/>
                          </a:solidFill>
                          <a:latin typeface="Liberation Sans" pitchFamily="18"/>
                          <a:ea typeface="Noto Sans CJK SC" pitchFamily="2"/>
                          <a:cs typeface="Lohit Devanagari" pitchFamily="2"/>
                        </a:rPr>
                        <a:t>c</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e</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rgbClr val="3465A4"/>
                          </a:solidFill>
                          <a:latin typeface="Liberation Sans" pitchFamily="18"/>
                          <a:ea typeface="Noto Sans CJK SC" pitchFamily="2"/>
                          <a:cs typeface="Lohit Devanagari" pitchFamily="2"/>
                        </a:rPr>
                        <a:t>a</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d</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g</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rgbClr val="3465A4"/>
                          </a:solidFill>
                          <a:latin typeface="Liberation Sans" pitchFamily="18"/>
                          <a:ea typeface="Noto Sans CJK SC" pitchFamily="2"/>
                          <a:cs typeface="Lohit Devanagari" pitchFamily="2"/>
                        </a:rPr>
                        <a:t>b</a:t>
                      </a:r>
                    </a:p>
                  </a:txBody>
                  <a:tcPr marL="91673" marR="91673" marT="45837" marB="45837"/>
                </a:tc>
                <a:tc>
                  <a:txBody>
                    <a:bodyPr/>
                    <a:lstStyle/>
                    <a:p>
                      <a:pPr marL="0" marR="0" lvl="0" indent="0" algn="ctr" rtl="0" hangingPunct="0">
                        <a:lnSpc>
                          <a:spcPct val="100000"/>
                        </a:lnSpc>
                        <a:spcBef>
                          <a:spcPts val="0"/>
                        </a:spcBef>
                        <a:spcAft>
                          <a:spcPts val="0"/>
                        </a:spcAft>
                        <a:buNone/>
                        <a:tabLst/>
                        <a:defRPr sz="1900"/>
                      </a:pPr>
                      <a:r>
                        <a:rPr lang="en-AU" sz="1500" b="0" i="0" u="none" strike="noStrike" kern="1200" cap="none" dirty="0">
                          <a:ln>
                            <a:noFill/>
                          </a:ln>
                          <a:solidFill>
                            <a:schemeClr val="accent2">
                              <a:lumMod val="75000"/>
                            </a:schemeClr>
                          </a:solidFill>
                          <a:latin typeface="Liberation Sans" pitchFamily="18"/>
                          <a:ea typeface="Noto Sans CJK SC" pitchFamily="2"/>
                          <a:cs typeface="Lohit Devanagari" pitchFamily="2"/>
                        </a:rPr>
                        <a:t>f</a:t>
                      </a:r>
                    </a:p>
                  </a:txBody>
                  <a:tcPr marL="91673" marR="91673" marT="45837" marB="45837"/>
                </a:tc>
                <a:extLst>
                  <a:ext uri="{0D108BD9-81ED-4DB2-BD59-A6C34878D82A}">
                    <a16:rowId xmlns:a16="http://schemas.microsoft.com/office/drawing/2014/main" val="1997453669"/>
                  </a:ext>
                </a:extLst>
              </a:tr>
            </a:tbl>
          </a:graphicData>
        </a:graphic>
      </p:graphicFrame>
      <p:sp>
        <p:nvSpPr>
          <p:cNvPr id="63" name="TextBox 62">
            <a:extLst>
              <a:ext uri="{FF2B5EF4-FFF2-40B4-BE49-F238E27FC236}">
                <a16:creationId xmlns:a16="http://schemas.microsoft.com/office/drawing/2014/main" id="{BBB8F6CE-C5A2-6E60-D0D0-45251C3EA92C}"/>
              </a:ext>
            </a:extLst>
          </p:cNvPr>
          <p:cNvSpPr txBox="1"/>
          <p:nvPr/>
        </p:nvSpPr>
        <p:spPr>
          <a:xfrm>
            <a:off x="2944115" y="4832496"/>
            <a:ext cx="1893980" cy="369332"/>
          </a:xfrm>
          <a:prstGeom prst="rect">
            <a:avLst/>
          </a:prstGeom>
          <a:noFill/>
        </p:spPr>
        <p:txBody>
          <a:bodyPr wrap="none" rtlCol="0">
            <a:spAutoFit/>
          </a:bodyPr>
          <a:lstStyle/>
          <a:p>
            <a:r>
              <a:rPr lang="fr-FR" dirty="0"/>
              <a:t>Personnalisation</a:t>
            </a:r>
            <a:r>
              <a:rPr lang="en-US" dirty="0"/>
              <a:t> ?</a:t>
            </a:r>
            <a:endParaRPr lang="fr-FR" dirty="0"/>
          </a:p>
        </p:txBody>
      </p:sp>
      <p:sp>
        <p:nvSpPr>
          <p:cNvPr id="5" name="Slide Number Placeholder 4">
            <a:extLst>
              <a:ext uri="{FF2B5EF4-FFF2-40B4-BE49-F238E27FC236}">
                <a16:creationId xmlns:a16="http://schemas.microsoft.com/office/drawing/2014/main" id="{6FF29422-12F0-D9BA-C929-C549193A74FF}"/>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2" name="Rectangle 1">
            <a:extLst>
              <a:ext uri="{FF2B5EF4-FFF2-40B4-BE49-F238E27FC236}">
                <a16:creationId xmlns:a16="http://schemas.microsoft.com/office/drawing/2014/main" id="{ACBE832E-2B90-942D-4EA5-AB622A11E1F3}"/>
              </a:ext>
            </a:extLst>
          </p:cNvPr>
          <p:cNvSpPr/>
          <p:nvPr/>
        </p:nvSpPr>
        <p:spPr>
          <a:xfrm>
            <a:off x="124178" y="4746070"/>
            <a:ext cx="5944555" cy="12910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D01D0503-6AF5-7B65-6BB0-2499F4D21A4E}"/>
              </a:ext>
            </a:extLst>
          </p:cNvPr>
          <p:cNvSpPr txBox="1"/>
          <p:nvPr/>
        </p:nvSpPr>
        <p:spPr>
          <a:xfrm>
            <a:off x="2610990" y="6140514"/>
            <a:ext cx="2489721" cy="369332"/>
          </a:xfrm>
          <a:prstGeom prst="rect">
            <a:avLst/>
          </a:prstGeom>
          <a:noFill/>
        </p:spPr>
        <p:txBody>
          <a:bodyPr wrap="none" rtlCol="0">
            <a:spAutoFit/>
          </a:bodyPr>
          <a:lstStyle/>
          <a:p>
            <a:r>
              <a:rPr lang="en-US" dirty="0">
                <a:solidFill>
                  <a:srgbClr val="C00000"/>
                </a:solidFill>
              </a:rPr>
              <a:t>Mon travail postdoctoral</a:t>
            </a:r>
            <a:endParaRPr lang="fr-FR" dirty="0">
              <a:solidFill>
                <a:srgbClr val="C00000"/>
              </a:solidFill>
            </a:endParaRPr>
          </a:p>
        </p:txBody>
      </p:sp>
      <p:sp>
        <p:nvSpPr>
          <p:cNvPr id="3" name="TextBox 2">
            <a:extLst>
              <a:ext uri="{FF2B5EF4-FFF2-40B4-BE49-F238E27FC236}">
                <a16:creationId xmlns:a16="http://schemas.microsoft.com/office/drawing/2014/main" id="{D4EA9AB3-B0D8-B8AA-5F8A-107DEBECAAF2}"/>
              </a:ext>
            </a:extLst>
          </p:cNvPr>
          <p:cNvSpPr txBox="1"/>
          <p:nvPr/>
        </p:nvSpPr>
        <p:spPr>
          <a:xfrm>
            <a:off x="6102436" y="1605749"/>
            <a:ext cx="842745" cy="936407"/>
          </a:xfrm>
          <a:prstGeom prst="rect">
            <a:avLst/>
          </a:prstGeom>
          <a:noFill/>
          <a:ln>
            <a:noFill/>
          </a:ln>
        </p:spPr>
        <p:txBody>
          <a:bodyPr vert="horz" wrap="square" lIns="90230" tIns="45115" rIns="90230" bIns="45115" anchorCtr="0" compatLnSpc="0">
            <a:spAutoFit/>
          </a:bodyPr>
          <a:lstStyle/>
          <a:p>
            <a:pPr hangingPunct="0">
              <a:defRPr sz="5480"/>
            </a:pPr>
            <a:r>
              <a:rPr kumimoji="0" lang="fr-FR" altLang="fr-FR" sz="5400" b="0" i="0" u="none" strike="noStrike" cap="none" normalizeH="0" baseline="0" dirty="0">
                <a:ln>
                  <a:noFill/>
                </a:ln>
                <a:solidFill>
                  <a:srgbClr val="000000"/>
                </a:solidFill>
                <a:effectLst/>
                <a:latin typeface="Arial Unicode MS"/>
              </a:rPr>
              <a:t>⊑</a:t>
            </a:r>
            <a:endParaRPr lang="en-AU" sz="5214" dirty="0">
              <a:latin typeface="MathJax_Main" pitchFamily="18"/>
              <a:ea typeface="Noto Sans CJK SC" pitchFamily="2"/>
              <a:cs typeface="Lohit Devanagari" pitchFamily="2"/>
            </a:endParaRPr>
          </a:p>
        </p:txBody>
      </p:sp>
      <p:pic>
        <p:nvPicPr>
          <p:cNvPr id="6" name="Picture 2">
            <a:extLst>
              <a:ext uri="{FF2B5EF4-FFF2-40B4-BE49-F238E27FC236}">
                <a16:creationId xmlns:a16="http://schemas.microsoft.com/office/drawing/2014/main" id="{F74FF1FF-C7A5-BEF5-A079-0BD125051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436" y="843267"/>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E66A847A-4D66-E83B-D25E-89EA88F00D51}"/>
              </a:ext>
            </a:extLst>
          </p:cNvPr>
          <p:cNvSpPr/>
          <p:nvPr/>
        </p:nvSpPr>
        <p:spPr>
          <a:xfrm>
            <a:off x="7394635" y="3065671"/>
            <a:ext cx="2851982" cy="27429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TextBox 8">
            <a:extLst>
              <a:ext uri="{FF2B5EF4-FFF2-40B4-BE49-F238E27FC236}">
                <a16:creationId xmlns:a16="http://schemas.microsoft.com/office/drawing/2014/main" id="{A52FF880-4C9B-EAA5-1CFC-A6C679BC79E8}"/>
              </a:ext>
            </a:extLst>
          </p:cNvPr>
          <p:cNvSpPr txBox="1"/>
          <p:nvPr/>
        </p:nvSpPr>
        <p:spPr>
          <a:xfrm>
            <a:off x="7699070" y="3294133"/>
            <a:ext cx="2466881" cy="372739"/>
          </a:xfrm>
          <a:prstGeom prst="rect">
            <a:avLst/>
          </a:prstGeom>
          <a:noFill/>
          <a:ln>
            <a:noFill/>
          </a:ln>
        </p:spPr>
        <p:txBody>
          <a:bodyPr vert="horz" wrap="square" lIns="90230" tIns="45115" rIns="90230" bIns="45115" anchorCtr="0" compatLnSpc="0">
            <a:spAutoFit/>
          </a:bodyPr>
          <a:lstStyle/>
          <a:p>
            <a:pPr hangingPunct="0">
              <a:defRPr sz="1900"/>
            </a:pPr>
            <a:r>
              <a:rPr lang="en-AU" sz="1905" dirty="0">
                <a:latin typeface="Liberation Sans" pitchFamily="18"/>
                <a:ea typeface="Noto Sans CJK SC" pitchFamily="2"/>
                <a:cs typeface="Lohit Devanagari" pitchFamily="2"/>
              </a:rPr>
              <a:t>Types </a:t>
            </a:r>
            <a:r>
              <a:rPr lang="en-AU" sz="1905" dirty="0" err="1">
                <a:latin typeface="Liberation Sans" pitchFamily="18"/>
                <a:ea typeface="Noto Sans CJK SC" pitchFamily="2"/>
                <a:cs typeface="Lohit Devanagari" pitchFamily="2"/>
              </a:rPr>
              <a:t>algébriques</a:t>
            </a:r>
            <a:endParaRPr lang="en-AU" sz="1905" dirty="0">
              <a:latin typeface="Liberation Sans" pitchFamily="18"/>
              <a:ea typeface="Noto Sans CJK SC" pitchFamily="2"/>
              <a:cs typeface="Lohit Devanagari" pitchFamily="2"/>
            </a:endParaRPr>
          </a:p>
        </p:txBody>
      </p:sp>
      <p:sp>
        <p:nvSpPr>
          <p:cNvPr id="10" name="Straight Connector 9">
            <a:extLst>
              <a:ext uri="{FF2B5EF4-FFF2-40B4-BE49-F238E27FC236}">
                <a16:creationId xmlns:a16="http://schemas.microsoft.com/office/drawing/2014/main" id="{1550E70E-F288-A147-2E76-61CBBBFC8D32}"/>
              </a:ext>
            </a:extLst>
          </p:cNvPr>
          <p:cNvSpPr/>
          <p:nvPr/>
        </p:nvSpPr>
        <p:spPr>
          <a:xfrm flipH="1">
            <a:off x="8300903" y="4208340"/>
            <a:ext cx="360919" cy="571336"/>
          </a:xfrm>
          <a:prstGeom prst="line">
            <a:avLst/>
          </a:prstGeom>
          <a:no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1" name="Straight Connector 10">
            <a:extLst>
              <a:ext uri="{FF2B5EF4-FFF2-40B4-BE49-F238E27FC236}">
                <a16:creationId xmlns:a16="http://schemas.microsoft.com/office/drawing/2014/main" id="{49CB31F4-3355-81CB-DB17-EFD57956C271}"/>
              </a:ext>
            </a:extLst>
          </p:cNvPr>
          <p:cNvSpPr/>
          <p:nvPr/>
        </p:nvSpPr>
        <p:spPr>
          <a:xfrm>
            <a:off x="8661822" y="4208340"/>
            <a:ext cx="360919" cy="571336"/>
          </a:xfrm>
          <a:prstGeom prst="line">
            <a:avLst/>
          </a:prstGeom>
          <a:no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2" name="Straight Connector 11">
            <a:extLst>
              <a:ext uri="{FF2B5EF4-FFF2-40B4-BE49-F238E27FC236}">
                <a16:creationId xmlns:a16="http://schemas.microsoft.com/office/drawing/2014/main" id="{8CDDB1F3-247B-BF35-E704-430C1E26B853}"/>
              </a:ext>
            </a:extLst>
          </p:cNvPr>
          <p:cNvSpPr/>
          <p:nvPr/>
        </p:nvSpPr>
        <p:spPr>
          <a:xfrm flipH="1">
            <a:off x="8120443" y="4780037"/>
            <a:ext cx="180460" cy="381130"/>
          </a:xfrm>
          <a:prstGeom prst="line">
            <a:avLst/>
          </a:prstGeom>
          <a:no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3" name="Straight Connector 12">
            <a:extLst>
              <a:ext uri="{FF2B5EF4-FFF2-40B4-BE49-F238E27FC236}">
                <a16:creationId xmlns:a16="http://schemas.microsoft.com/office/drawing/2014/main" id="{846A6213-92D8-1771-B5FF-704674CC8E47}"/>
              </a:ext>
            </a:extLst>
          </p:cNvPr>
          <p:cNvSpPr/>
          <p:nvPr/>
        </p:nvSpPr>
        <p:spPr>
          <a:xfrm>
            <a:off x="8300903" y="4780037"/>
            <a:ext cx="180460" cy="381130"/>
          </a:xfrm>
          <a:prstGeom prst="line">
            <a:avLst/>
          </a:prstGeom>
          <a:no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4" name="Straight Connector 13">
            <a:extLst>
              <a:ext uri="{FF2B5EF4-FFF2-40B4-BE49-F238E27FC236}">
                <a16:creationId xmlns:a16="http://schemas.microsoft.com/office/drawing/2014/main" id="{2EE65622-392A-6C1D-663B-9F901AF79E01}"/>
              </a:ext>
            </a:extLst>
          </p:cNvPr>
          <p:cNvSpPr/>
          <p:nvPr/>
        </p:nvSpPr>
        <p:spPr>
          <a:xfrm flipH="1">
            <a:off x="8842281" y="4780037"/>
            <a:ext cx="180460" cy="381130"/>
          </a:xfrm>
          <a:prstGeom prst="line">
            <a:avLst/>
          </a:prstGeom>
          <a:no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5" name="Straight Connector 14">
            <a:extLst>
              <a:ext uri="{FF2B5EF4-FFF2-40B4-BE49-F238E27FC236}">
                <a16:creationId xmlns:a16="http://schemas.microsoft.com/office/drawing/2014/main" id="{18DF2DA8-85F1-0DC9-B05B-FCDC05986BB3}"/>
              </a:ext>
            </a:extLst>
          </p:cNvPr>
          <p:cNvSpPr/>
          <p:nvPr/>
        </p:nvSpPr>
        <p:spPr>
          <a:xfrm>
            <a:off x="9022741" y="4780037"/>
            <a:ext cx="180460" cy="381130"/>
          </a:xfrm>
          <a:prstGeom prst="line">
            <a:avLst/>
          </a:prstGeom>
          <a:no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6" name="TextBox 15">
            <a:extLst>
              <a:ext uri="{FF2B5EF4-FFF2-40B4-BE49-F238E27FC236}">
                <a16:creationId xmlns:a16="http://schemas.microsoft.com/office/drawing/2014/main" id="{E8D2A414-7898-AAF5-E316-39684DCAA933}"/>
              </a:ext>
            </a:extLst>
          </p:cNvPr>
          <p:cNvSpPr txBox="1"/>
          <p:nvPr/>
        </p:nvSpPr>
        <p:spPr>
          <a:xfrm>
            <a:off x="8509514" y="3942343"/>
            <a:ext cx="288013" cy="319774"/>
          </a:xfrm>
          <a:prstGeom prst="rect">
            <a:avLst/>
          </a:prstGeom>
          <a:noFill/>
          <a:ln>
            <a:noFill/>
          </a:ln>
        </p:spPr>
        <p:txBody>
          <a:bodyPr vert="horz" wrap="square" lIns="90230" tIns="45115" rIns="90230" bIns="45115" anchorCtr="0" compatLnSpc="0">
            <a:spAutoFit/>
          </a:bodyPr>
          <a:lstStyle/>
          <a:p>
            <a:pPr hangingPunct="0">
              <a:defRPr sz="1580"/>
            </a:pPr>
            <a:r>
              <a:rPr lang="en-AU" sz="1504">
                <a:solidFill>
                  <a:srgbClr val="3465A4"/>
                </a:solidFill>
                <a:latin typeface="Liberation Sans" pitchFamily="18"/>
                <a:ea typeface="Noto Sans CJK SC" pitchFamily="2"/>
                <a:cs typeface="Lohit Devanagari" pitchFamily="2"/>
              </a:rPr>
              <a:t>a</a:t>
            </a:r>
          </a:p>
        </p:txBody>
      </p:sp>
      <p:sp>
        <p:nvSpPr>
          <p:cNvPr id="17" name="TextBox 16">
            <a:extLst>
              <a:ext uri="{FF2B5EF4-FFF2-40B4-BE49-F238E27FC236}">
                <a16:creationId xmlns:a16="http://schemas.microsoft.com/office/drawing/2014/main" id="{2C4D8B29-4CC0-2FA7-23A5-9A9B0922EB71}"/>
              </a:ext>
            </a:extLst>
          </p:cNvPr>
          <p:cNvSpPr txBox="1"/>
          <p:nvPr/>
        </p:nvSpPr>
        <p:spPr>
          <a:xfrm>
            <a:off x="8076411" y="4513677"/>
            <a:ext cx="288013" cy="319774"/>
          </a:xfrm>
          <a:prstGeom prst="rect">
            <a:avLst/>
          </a:prstGeom>
          <a:noFill/>
          <a:ln>
            <a:noFill/>
          </a:ln>
        </p:spPr>
        <p:txBody>
          <a:bodyPr vert="horz" wrap="square" lIns="90230" tIns="45115" rIns="90230" bIns="45115" anchorCtr="0" compatLnSpc="0">
            <a:spAutoFit/>
          </a:bodyPr>
          <a:lstStyle/>
          <a:p>
            <a:pPr hangingPunct="0">
              <a:defRPr sz="1580"/>
            </a:pPr>
            <a:r>
              <a:rPr lang="en-AU" sz="1504">
                <a:solidFill>
                  <a:srgbClr val="3465A4"/>
                </a:solidFill>
                <a:latin typeface="Liberation Sans" pitchFamily="18"/>
                <a:ea typeface="Noto Sans CJK SC" pitchFamily="2"/>
                <a:cs typeface="Lohit Devanagari" pitchFamily="2"/>
              </a:rPr>
              <a:t>b</a:t>
            </a:r>
          </a:p>
        </p:txBody>
      </p:sp>
      <p:sp>
        <p:nvSpPr>
          <p:cNvPr id="18" name="TextBox 17">
            <a:extLst>
              <a:ext uri="{FF2B5EF4-FFF2-40B4-BE49-F238E27FC236}">
                <a16:creationId xmlns:a16="http://schemas.microsoft.com/office/drawing/2014/main" id="{580437B9-B730-B143-89C5-E508AC10B3BE}"/>
              </a:ext>
            </a:extLst>
          </p:cNvPr>
          <p:cNvSpPr txBox="1"/>
          <p:nvPr/>
        </p:nvSpPr>
        <p:spPr>
          <a:xfrm>
            <a:off x="8978709" y="4552656"/>
            <a:ext cx="277547" cy="319774"/>
          </a:xfrm>
          <a:prstGeom prst="rect">
            <a:avLst/>
          </a:prstGeom>
          <a:noFill/>
          <a:ln>
            <a:noFill/>
          </a:ln>
        </p:spPr>
        <p:txBody>
          <a:bodyPr vert="horz" wrap="square" lIns="90230" tIns="45115" rIns="90230" bIns="45115" anchorCtr="0" compatLnSpc="0">
            <a:spAutoFit/>
          </a:bodyPr>
          <a:lstStyle/>
          <a:p>
            <a:pPr hangingPunct="0">
              <a:defRPr sz="1580"/>
            </a:pPr>
            <a:r>
              <a:rPr lang="en-AU" sz="1504">
                <a:solidFill>
                  <a:srgbClr val="3465A4"/>
                </a:solidFill>
                <a:latin typeface="Liberation Sans" pitchFamily="18"/>
                <a:ea typeface="Noto Sans CJK SC" pitchFamily="2"/>
                <a:cs typeface="Lohit Devanagari" pitchFamily="2"/>
              </a:rPr>
              <a:t>c</a:t>
            </a:r>
          </a:p>
        </p:txBody>
      </p:sp>
      <p:sp>
        <p:nvSpPr>
          <p:cNvPr id="19" name="TextBox 18">
            <a:extLst>
              <a:ext uri="{FF2B5EF4-FFF2-40B4-BE49-F238E27FC236}">
                <a16:creationId xmlns:a16="http://schemas.microsoft.com/office/drawing/2014/main" id="{D87D25BA-F1DB-36C8-6870-4E3F8A92F630}"/>
              </a:ext>
            </a:extLst>
          </p:cNvPr>
          <p:cNvSpPr txBox="1"/>
          <p:nvPr/>
        </p:nvSpPr>
        <p:spPr>
          <a:xfrm>
            <a:off x="7932044" y="5123631"/>
            <a:ext cx="288013" cy="319774"/>
          </a:xfrm>
          <a:prstGeom prst="rect">
            <a:avLst/>
          </a:prstGeom>
          <a:noFill/>
          <a:ln>
            <a:noFill/>
          </a:ln>
        </p:spPr>
        <p:txBody>
          <a:bodyPr vert="horz" wrap="square" lIns="90230" tIns="45115" rIns="90230" bIns="45115" anchorCtr="0" compatLnSpc="0">
            <a:spAutoFit/>
          </a:bodyPr>
          <a:lstStyle/>
          <a:p>
            <a:pPr hangingPunct="0">
              <a:defRPr sz="1580"/>
            </a:pPr>
            <a:r>
              <a:rPr lang="en-AU" sz="1504" dirty="0">
                <a:solidFill>
                  <a:schemeClr val="accent2">
                    <a:lumMod val="75000"/>
                  </a:schemeClr>
                </a:solidFill>
                <a:latin typeface="Liberation Sans" pitchFamily="18"/>
                <a:ea typeface="Noto Sans CJK SC" pitchFamily="2"/>
                <a:cs typeface="Lohit Devanagari" pitchFamily="2"/>
              </a:rPr>
              <a:t>d</a:t>
            </a:r>
          </a:p>
        </p:txBody>
      </p:sp>
      <p:sp>
        <p:nvSpPr>
          <p:cNvPr id="20" name="TextBox 19">
            <a:extLst>
              <a:ext uri="{FF2B5EF4-FFF2-40B4-BE49-F238E27FC236}">
                <a16:creationId xmlns:a16="http://schemas.microsoft.com/office/drawing/2014/main" id="{78ED0539-DC7B-3610-72C8-F5D7EA7D693C}"/>
              </a:ext>
            </a:extLst>
          </p:cNvPr>
          <p:cNvSpPr txBox="1"/>
          <p:nvPr/>
        </p:nvSpPr>
        <p:spPr>
          <a:xfrm>
            <a:off x="8365147" y="5123631"/>
            <a:ext cx="288013" cy="319774"/>
          </a:xfrm>
          <a:prstGeom prst="rect">
            <a:avLst/>
          </a:prstGeom>
          <a:noFill/>
          <a:ln>
            <a:noFill/>
          </a:ln>
        </p:spPr>
        <p:txBody>
          <a:bodyPr vert="horz" wrap="square" lIns="90230" tIns="45115" rIns="90230" bIns="45115" anchorCtr="0" compatLnSpc="0">
            <a:spAutoFit/>
          </a:bodyPr>
          <a:lstStyle/>
          <a:p>
            <a:pPr hangingPunct="0">
              <a:defRPr sz="1580"/>
            </a:pPr>
            <a:r>
              <a:rPr lang="en-AU" sz="1504">
                <a:solidFill>
                  <a:schemeClr val="accent2">
                    <a:lumMod val="75000"/>
                  </a:schemeClr>
                </a:solidFill>
                <a:latin typeface="Liberation Sans" pitchFamily="18"/>
                <a:ea typeface="Noto Sans CJK SC" pitchFamily="2"/>
                <a:cs typeface="Lohit Devanagari" pitchFamily="2"/>
              </a:rPr>
              <a:t>e</a:t>
            </a:r>
          </a:p>
        </p:txBody>
      </p:sp>
      <p:sp>
        <p:nvSpPr>
          <p:cNvPr id="21" name="TextBox 20">
            <a:extLst>
              <a:ext uri="{FF2B5EF4-FFF2-40B4-BE49-F238E27FC236}">
                <a16:creationId xmlns:a16="http://schemas.microsoft.com/office/drawing/2014/main" id="{3326BDD7-FF44-BA19-D503-D876BE4B913E}"/>
              </a:ext>
            </a:extLst>
          </p:cNvPr>
          <p:cNvSpPr txBox="1"/>
          <p:nvPr/>
        </p:nvSpPr>
        <p:spPr>
          <a:xfrm>
            <a:off x="8726066" y="5123631"/>
            <a:ext cx="234597" cy="319774"/>
          </a:xfrm>
          <a:prstGeom prst="rect">
            <a:avLst/>
          </a:prstGeom>
          <a:noFill/>
          <a:ln>
            <a:noFill/>
          </a:ln>
        </p:spPr>
        <p:txBody>
          <a:bodyPr vert="horz" wrap="square" lIns="90230" tIns="45115" rIns="90230" bIns="45115" anchorCtr="0" compatLnSpc="0">
            <a:spAutoFit/>
          </a:bodyPr>
          <a:lstStyle/>
          <a:p>
            <a:pPr hangingPunct="0">
              <a:defRPr sz="1580"/>
            </a:pPr>
            <a:r>
              <a:rPr lang="en-AU" sz="1504">
                <a:solidFill>
                  <a:schemeClr val="accent2">
                    <a:lumMod val="75000"/>
                  </a:schemeClr>
                </a:solidFill>
                <a:latin typeface="Liberation Sans" pitchFamily="18"/>
                <a:ea typeface="Noto Sans CJK SC" pitchFamily="2"/>
                <a:cs typeface="Lohit Devanagari" pitchFamily="2"/>
              </a:rPr>
              <a:t>f</a:t>
            </a:r>
          </a:p>
        </p:txBody>
      </p:sp>
      <p:sp>
        <p:nvSpPr>
          <p:cNvPr id="22" name="TextBox 21">
            <a:extLst>
              <a:ext uri="{FF2B5EF4-FFF2-40B4-BE49-F238E27FC236}">
                <a16:creationId xmlns:a16="http://schemas.microsoft.com/office/drawing/2014/main" id="{2CF9B9B2-2D74-A5C1-F136-057357F9856B}"/>
              </a:ext>
            </a:extLst>
          </p:cNvPr>
          <p:cNvSpPr txBox="1"/>
          <p:nvPr/>
        </p:nvSpPr>
        <p:spPr>
          <a:xfrm>
            <a:off x="9059194" y="5106668"/>
            <a:ext cx="288013" cy="319774"/>
          </a:xfrm>
          <a:prstGeom prst="rect">
            <a:avLst/>
          </a:prstGeom>
          <a:noFill/>
          <a:ln>
            <a:noFill/>
          </a:ln>
        </p:spPr>
        <p:txBody>
          <a:bodyPr vert="horz" wrap="square" lIns="90230" tIns="45115" rIns="90230" bIns="45115" anchorCtr="0" compatLnSpc="0">
            <a:spAutoFit/>
          </a:bodyPr>
          <a:lstStyle/>
          <a:p>
            <a:pPr hangingPunct="0">
              <a:defRPr sz="1580"/>
            </a:pPr>
            <a:r>
              <a:rPr lang="en-AU" sz="1504">
                <a:solidFill>
                  <a:schemeClr val="accent2">
                    <a:lumMod val="75000"/>
                  </a:schemeClr>
                </a:solidFill>
                <a:latin typeface="Liberation Sans" pitchFamily="18"/>
                <a:ea typeface="Noto Sans CJK SC" pitchFamily="2"/>
                <a:cs typeface="Lohit Devanagari" pitchFamily="2"/>
              </a:rPr>
              <a:t>g</a:t>
            </a:r>
          </a:p>
        </p:txBody>
      </p:sp>
      <p:sp>
        <p:nvSpPr>
          <p:cNvPr id="23" name="Freeform: Shape 22">
            <a:extLst>
              <a:ext uri="{FF2B5EF4-FFF2-40B4-BE49-F238E27FC236}">
                <a16:creationId xmlns:a16="http://schemas.microsoft.com/office/drawing/2014/main" id="{C134EFE0-85C4-D58E-8FD4-E5757457CA7E}"/>
              </a:ext>
            </a:extLst>
          </p:cNvPr>
          <p:cNvSpPr/>
          <p:nvPr/>
        </p:nvSpPr>
        <p:spPr>
          <a:xfrm>
            <a:off x="7372620" y="1785658"/>
            <a:ext cx="2851982" cy="761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230" tIns="45115" rIns="90230" bIns="45115" anchor="ctr" anchorCtr="0" compatLnSpc="0">
            <a:noAutofit/>
          </a:bodyPr>
          <a:lstStyle/>
          <a:p>
            <a:pPr algn="ctr" hangingPunct="0"/>
            <a:r>
              <a:rPr lang="fr-FR" sz="1805">
                <a:latin typeface="Liberation Sans" pitchFamily="18"/>
                <a:ea typeface="Noto Sans CJK SC" pitchFamily="2"/>
                <a:cs typeface="Lohit Devanagari" pitchFamily="2"/>
              </a:rPr>
              <a:t>Fonctions mathématiques</a:t>
            </a:r>
          </a:p>
        </p:txBody>
      </p:sp>
      <p:grpSp>
        <p:nvGrpSpPr>
          <p:cNvPr id="29" name="Group 28">
            <a:extLst>
              <a:ext uri="{FF2B5EF4-FFF2-40B4-BE49-F238E27FC236}">
                <a16:creationId xmlns:a16="http://schemas.microsoft.com/office/drawing/2014/main" id="{10F64010-3785-190B-F2B8-1D1EAE9416BC}"/>
              </a:ext>
            </a:extLst>
          </p:cNvPr>
          <p:cNvGrpSpPr/>
          <p:nvPr/>
        </p:nvGrpSpPr>
        <p:grpSpPr>
          <a:xfrm flipH="1">
            <a:off x="214483" y="4403236"/>
            <a:ext cx="1280901" cy="1515861"/>
            <a:chOff x="8387884" y="2231922"/>
            <a:chExt cx="1280901" cy="1515861"/>
          </a:xfrm>
        </p:grpSpPr>
        <p:grpSp>
          <p:nvGrpSpPr>
            <p:cNvPr id="30" name="Group 29">
              <a:extLst>
                <a:ext uri="{FF2B5EF4-FFF2-40B4-BE49-F238E27FC236}">
                  <a16:creationId xmlns:a16="http://schemas.microsoft.com/office/drawing/2014/main" id="{5F962A47-ECD0-4B18-2A14-CE960EB96A45}"/>
                </a:ext>
              </a:extLst>
            </p:cNvPr>
            <p:cNvGrpSpPr/>
            <p:nvPr/>
          </p:nvGrpSpPr>
          <p:grpSpPr>
            <a:xfrm>
              <a:off x="8387884" y="2231922"/>
              <a:ext cx="1263577" cy="1515861"/>
              <a:chOff x="7326360" y="2226239"/>
              <a:chExt cx="1260360" cy="1512001"/>
            </a:xfrm>
          </p:grpSpPr>
          <p:pic>
            <p:nvPicPr>
              <p:cNvPr id="33" name="Picture 32">
                <a:extLst>
                  <a:ext uri="{FF2B5EF4-FFF2-40B4-BE49-F238E27FC236}">
                    <a16:creationId xmlns:a16="http://schemas.microsoft.com/office/drawing/2014/main" id="{AB84BD0E-C808-0129-47CE-469209F6044C}"/>
                  </a:ext>
                </a:extLst>
              </p:cNvPr>
              <p:cNvPicPr>
                <a:picLocks noChangeAspect="1"/>
              </p:cNvPicPr>
              <p:nvPr/>
            </p:nvPicPr>
            <p:blipFill>
              <a:blip r:embed="rId4">
                <a:lum/>
                <a:alphaModFix/>
              </a:blip>
              <a:srcRect/>
              <a:stretch>
                <a:fillRect/>
              </a:stretch>
            </p:blipFill>
            <p:spPr>
              <a:xfrm>
                <a:off x="7650720" y="2226239"/>
                <a:ext cx="935280" cy="935280"/>
              </a:xfrm>
              <a:prstGeom prst="rect">
                <a:avLst/>
              </a:prstGeom>
              <a:noFill/>
              <a:ln>
                <a:noFill/>
              </a:ln>
            </p:spPr>
          </p:pic>
          <p:sp>
            <p:nvSpPr>
              <p:cNvPr id="34" name="Freeform: Shape 33">
                <a:extLst>
                  <a:ext uri="{FF2B5EF4-FFF2-40B4-BE49-F238E27FC236}">
                    <a16:creationId xmlns:a16="http://schemas.microsoft.com/office/drawing/2014/main" id="{3A594B10-0192-5EDB-7A96-7646DB5CA610}"/>
                  </a:ext>
                </a:extLst>
              </p:cNvPr>
              <p:cNvSpPr/>
              <p:nvPr/>
            </p:nvSpPr>
            <p:spPr>
              <a:xfrm>
                <a:off x="7326360" y="2796480"/>
                <a:ext cx="1259639" cy="941399"/>
              </a:xfrm>
              <a:custGeom>
                <a:avLst/>
                <a:gdLst/>
                <a:ahLst/>
                <a:cxnLst>
                  <a:cxn ang="3cd4">
                    <a:pos x="hc" y="t"/>
                  </a:cxn>
                  <a:cxn ang="cd2">
                    <a:pos x="l" y="vc"/>
                  </a:cxn>
                  <a:cxn ang="cd4">
                    <a:pos x="hc" y="b"/>
                  </a:cxn>
                  <a:cxn ang="0">
                    <a:pos x="r" y="vc"/>
                  </a:cxn>
                </a:cxnLst>
                <a:rect l="l" t="t" r="r" b="b"/>
                <a:pathLst>
                  <a:path w="3500" h="2616">
                    <a:moveTo>
                      <a:pt x="0" y="0"/>
                    </a:moveTo>
                    <a:lnTo>
                      <a:pt x="3499" y="16"/>
                    </a:lnTo>
                    <a:lnTo>
                      <a:pt x="3500" y="2616"/>
                    </a:lnTo>
                    <a:lnTo>
                      <a:pt x="1" y="2616"/>
                    </a:lnTo>
                    <a:lnTo>
                      <a:pt x="1" y="2116"/>
                    </a:lnTo>
                    <a:lnTo>
                      <a:pt x="834" y="2116"/>
                    </a:lnTo>
                    <a:lnTo>
                      <a:pt x="834" y="1450"/>
                    </a:lnTo>
                    <a:lnTo>
                      <a:pt x="1417" y="1450"/>
                    </a:lnTo>
                    <a:lnTo>
                      <a:pt x="1417" y="1033"/>
                    </a:lnTo>
                    <a:lnTo>
                      <a:pt x="834" y="1033"/>
                    </a:lnTo>
                    <a:lnTo>
                      <a:pt x="834" y="912"/>
                    </a:lnTo>
                    <a:lnTo>
                      <a:pt x="493" y="916"/>
                    </a:lnTo>
                    <a:lnTo>
                      <a:pt x="493" y="616"/>
                    </a:lnTo>
                    <a:lnTo>
                      <a:pt x="1" y="616"/>
                    </a:lnTo>
                    <a:close/>
                  </a:path>
                </a:pathLst>
              </a:custGeom>
              <a:solidFill>
                <a:srgbClr val="808080"/>
              </a:solid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pic>
            <p:nvPicPr>
              <p:cNvPr id="35" name="Picture 34">
                <a:extLst>
                  <a:ext uri="{FF2B5EF4-FFF2-40B4-BE49-F238E27FC236}">
                    <a16:creationId xmlns:a16="http://schemas.microsoft.com/office/drawing/2014/main" id="{8E318041-CB61-64F4-F482-73983A88597A}"/>
                  </a:ext>
                </a:extLst>
              </p:cNvPr>
              <p:cNvPicPr>
                <a:picLocks noChangeAspect="1"/>
              </p:cNvPicPr>
              <p:nvPr/>
            </p:nvPicPr>
            <p:blipFill>
              <a:blip r:embed="rId5">
                <a:lum/>
                <a:alphaModFix/>
              </a:blip>
              <a:srcRect/>
              <a:stretch>
                <a:fillRect/>
              </a:stretch>
            </p:blipFill>
            <p:spPr>
              <a:xfrm>
                <a:off x="7866720" y="3018240"/>
                <a:ext cx="720000" cy="720000"/>
              </a:xfrm>
              <a:prstGeom prst="rect">
                <a:avLst/>
              </a:prstGeom>
              <a:noFill/>
              <a:ln>
                <a:noFill/>
              </a:ln>
            </p:spPr>
          </p:pic>
        </p:grpSp>
        <p:sp>
          <p:nvSpPr>
            <p:cNvPr id="32" name="TextBox 31">
              <a:extLst>
                <a:ext uri="{FF2B5EF4-FFF2-40B4-BE49-F238E27FC236}">
                  <a16:creationId xmlns:a16="http://schemas.microsoft.com/office/drawing/2014/main" id="{F1221316-81CD-05B7-6EE9-297D64C9CFD3}"/>
                </a:ext>
              </a:extLst>
            </p:cNvPr>
            <p:cNvSpPr txBox="1"/>
            <p:nvPr/>
          </p:nvSpPr>
          <p:spPr>
            <a:xfrm>
              <a:off x="8474504" y="2773301"/>
              <a:ext cx="1194281" cy="298684"/>
            </a:xfrm>
            <a:prstGeom prst="rect">
              <a:avLst/>
            </a:prstGeom>
            <a:noFill/>
            <a:ln>
              <a:noFill/>
            </a:ln>
          </p:spPr>
          <p:txBody>
            <a:bodyPr vert="horz" wrap="square" lIns="90230" tIns="45115" rIns="90230" bIns="45115" anchorCtr="0" compatLnSpc="0">
              <a:spAutoFit/>
            </a:bodyPr>
            <a:lstStyle/>
            <a:p>
              <a:pPr hangingPunct="0"/>
              <a:r>
                <a:rPr lang="en-AU" sz="1404" dirty="0" err="1">
                  <a:solidFill>
                    <a:srgbClr val="FFFFFF"/>
                  </a:solidFill>
                  <a:latin typeface="Liberation Sans" pitchFamily="18"/>
                  <a:ea typeface="Noto Sans CJK SC" pitchFamily="2"/>
                  <a:cs typeface="Lohit Devanagari" pitchFamily="2"/>
                </a:rPr>
                <a:t>Périphérique</a:t>
              </a:r>
              <a:endParaRPr lang="en-AU" sz="1404" dirty="0">
                <a:solidFill>
                  <a:srgbClr val="FFFFFF"/>
                </a:solidFill>
                <a:latin typeface="Liberation Sans" pitchFamily="18"/>
                <a:ea typeface="Noto Sans CJK SC" pitchFamily="2"/>
                <a:cs typeface="Lohit Devanagari" pitchFamily="2"/>
              </a:endParaRPr>
            </a:p>
          </p:txBody>
        </p:sp>
      </p:grpSp>
    </p:spTree>
    <p:extLst>
      <p:ext uri="{BB962C8B-B14F-4D97-AF65-F5344CB8AC3E}">
        <p14:creationId xmlns:p14="http://schemas.microsoft.com/office/powerpoint/2010/main" val="136016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5" grpId="0"/>
      <p:bldP spid="60" grpId="0"/>
      <p:bldP spid="61" grpId="0"/>
      <p:bldP spid="63" grpId="0"/>
      <p:bldP spid="2" grpId="0" animBg="1"/>
      <p:bldP spid="4" grpId="0"/>
      <p:bldP spid="8" grpId="0" animBg="1"/>
      <p:bldP spid="9" grpId="0"/>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7DE25C-52D0-A535-336B-68CDBF152FAA}"/>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4" name="Title 1">
            <a:extLst>
              <a:ext uri="{FF2B5EF4-FFF2-40B4-BE49-F238E27FC236}">
                <a16:creationId xmlns:a16="http://schemas.microsoft.com/office/drawing/2014/main" id="{5C623F18-D036-D165-C8C9-29A9480113DB}"/>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rgbClr val="002060"/>
                </a:solidFill>
              </a:rPr>
              <a:t>Dargent</a:t>
            </a:r>
            <a:endParaRPr lang="fr-FR" dirty="0">
              <a:solidFill>
                <a:srgbClr val="002060"/>
              </a:solidFill>
            </a:endParaRPr>
          </a:p>
        </p:txBody>
      </p:sp>
      <p:sp>
        <p:nvSpPr>
          <p:cNvPr id="2" name="TextBox 1">
            <a:extLst>
              <a:ext uri="{FF2B5EF4-FFF2-40B4-BE49-F238E27FC236}">
                <a16:creationId xmlns:a16="http://schemas.microsoft.com/office/drawing/2014/main" id="{3C9EF82D-7013-6321-E75B-6ADFE105F725}"/>
              </a:ext>
            </a:extLst>
          </p:cNvPr>
          <p:cNvSpPr txBox="1"/>
          <p:nvPr/>
        </p:nvSpPr>
        <p:spPr>
          <a:xfrm>
            <a:off x="0" y="1888957"/>
            <a:ext cx="12192000" cy="798869"/>
          </a:xfrm>
          <a:prstGeom prst="rect">
            <a:avLst/>
          </a:prstGeom>
          <a:noFill/>
          <a:ln>
            <a:noFill/>
          </a:ln>
        </p:spPr>
        <p:txBody>
          <a:bodyPr vert="horz" wrap="square" lIns="90230" tIns="45115" rIns="90230" bIns="45115" anchorCtr="0" compatLnSpc="0">
            <a:spAutoFit/>
          </a:bodyPr>
          <a:lstStyle/>
          <a:p>
            <a:pPr algn="ctr" hangingPunct="0"/>
            <a:r>
              <a:rPr lang="fr-FR" sz="2400" dirty="0" err="1">
                <a:latin typeface="Liberation Sans" pitchFamily="18"/>
                <a:ea typeface="Noto Sans CJK SC" pitchFamily="2"/>
                <a:cs typeface="Lohit Devanagari" pitchFamily="2"/>
              </a:rPr>
              <a:t>Dargent</a:t>
            </a:r>
            <a:r>
              <a:rPr lang="fr-FR" sz="2400" dirty="0">
                <a:latin typeface="Liberation Sans" pitchFamily="18"/>
                <a:ea typeface="Noto Sans CJK SC" pitchFamily="2"/>
                <a:cs typeface="Lohit Devanagari" pitchFamily="2"/>
              </a:rPr>
              <a:t> est un langage certifié de spécification </a:t>
            </a:r>
          </a:p>
          <a:p>
            <a:pPr algn="ctr" hangingPunct="0"/>
            <a:r>
              <a:rPr lang="fr-FR" sz="2400" dirty="0">
                <a:latin typeface="Liberation Sans" pitchFamily="18"/>
                <a:ea typeface="Noto Sans CJK SC" pitchFamily="2"/>
                <a:cs typeface="Lohit Devanagari" pitchFamily="2"/>
              </a:rPr>
              <a:t>d’agencement mémoire des données.</a:t>
            </a:r>
            <a:endParaRPr lang="en-AU" sz="2400" dirty="0">
              <a:latin typeface="Liberation Sans" pitchFamily="18"/>
              <a:ea typeface="Noto Sans CJK SC" pitchFamily="2"/>
              <a:cs typeface="Lohit Devanagari" pitchFamily="2"/>
            </a:endParaRPr>
          </a:p>
        </p:txBody>
      </p:sp>
      <p:sp>
        <p:nvSpPr>
          <p:cNvPr id="3" name="Content Placeholder 2">
            <a:extLst>
              <a:ext uri="{FF2B5EF4-FFF2-40B4-BE49-F238E27FC236}">
                <a16:creationId xmlns:a16="http://schemas.microsoft.com/office/drawing/2014/main" id="{4061769C-C14A-E91A-D9BB-553735B7984E}"/>
              </a:ext>
            </a:extLst>
          </p:cNvPr>
          <p:cNvSpPr txBox="1">
            <a:spLocks/>
          </p:cNvSpPr>
          <p:nvPr/>
        </p:nvSpPr>
        <p:spPr>
          <a:xfrm>
            <a:off x="2645480" y="3662173"/>
            <a:ext cx="10515600" cy="13255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Preuve</a:t>
            </a:r>
            <a:r>
              <a:rPr lang="en-US" b="1" dirty="0"/>
              <a:t> de concept</a:t>
            </a:r>
            <a:r>
              <a:rPr lang="en-US" dirty="0"/>
              <a:t> </a:t>
            </a:r>
            <a:r>
              <a:rPr lang="en-US" sz="2000" dirty="0"/>
              <a:t>(contribution </a:t>
            </a:r>
            <a:r>
              <a:rPr lang="en-US" sz="2000" dirty="0" err="1"/>
              <a:t>personnelle</a:t>
            </a:r>
            <a:r>
              <a:rPr lang="en-US" sz="2000" dirty="0"/>
              <a:t>)</a:t>
            </a:r>
            <a:endParaRPr lang="en-US" dirty="0"/>
          </a:p>
          <a:p>
            <a:pPr marL="0" indent="0">
              <a:buFont typeface="Arial" panose="020B0604020202020204" pitchFamily="34" charset="0"/>
              <a:buNone/>
            </a:pPr>
            <a:r>
              <a:rPr lang="en-US" dirty="0"/>
              <a:t>Certification d’un petit </a:t>
            </a:r>
            <a:r>
              <a:rPr lang="en-US" dirty="0" err="1"/>
              <a:t>pilote</a:t>
            </a:r>
            <a:r>
              <a:rPr lang="en-US" dirty="0"/>
              <a:t> de </a:t>
            </a:r>
            <a:r>
              <a:rPr lang="en-US" dirty="0" err="1"/>
              <a:t>périphérique</a:t>
            </a:r>
            <a:endParaRPr lang="en-US" dirty="0"/>
          </a:p>
          <a:p>
            <a:pPr marL="0" indent="0">
              <a:buFont typeface="Arial" panose="020B0604020202020204" pitchFamily="34" charset="0"/>
              <a:buNone/>
            </a:pPr>
            <a:r>
              <a:rPr lang="en-US" sz="2000" dirty="0"/>
              <a:t>                	   </a:t>
            </a:r>
            <a:r>
              <a:rPr lang="en-US" sz="1800" dirty="0"/>
              <a:t>(timer pour </a:t>
            </a:r>
            <a:r>
              <a:rPr lang="en-US" sz="1800" dirty="0" err="1"/>
              <a:t>odroid</a:t>
            </a:r>
            <a:r>
              <a:rPr lang="en-US" sz="1800" dirty="0"/>
              <a:t>)</a:t>
            </a:r>
          </a:p>
        </p:txBody>
      </p:sp>
      <p:pic>
        <p:nvPicPr>
          <p:cNvPr id="2050" name="Picture 2">
            <a:extLst>
              <a:ext uri="{FF2B5EF4-FFF2-40B4-BE49-F238E27FC236}">
                <a16:creationId xmlns:a16="http://schemas.microsoft.com/office/drawing/2014/main" id="{E5F590DF-B1CA-6C9C-2B24-BD6856DA148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68266" y="4107916"/>
            <a:ext cx="3162830" cy="22420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pic>
        <p:nvPicPr>
          <p:cNvPr id="4" name="Graphic 3">
            <a:extLst>
              <a:ext uri="{FF2B5EF4-FFF2-40B4-BE49-F238E27FC236}">
                <a16:creationId xmlns:a16="http://schemas.microsoft.com/office/drawing/2014/main" id="{C9C3F292-93FA-1A1F-B088-F6EC6FE12E2B}"/>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6361323" y="2461106"/>
            <a:ext cx="1556644" cy="1556644"/>
          </a:xfrm>
          <a:prstGeom prst="rect">
            <a:avLst/>
          </a:prstGeom>
          <a:noFill/>
          <a:ln>
            <a:noFill/>
          </a:ln>
        </p:spPr>
      </p:pic>
      <p:pic>
        <p:nvPicPr>
          <p:cNvPr id="5" name="Graphic 4">
            <a:extLst>
              <a:ext uri="{FF2B5EF4-FFF2-40B4-BE49-F238E27FC236}">
                <a16:creationId xmlns:a16="http://schemas.microsoft.com/office/drawing/2014/main" id="{B4C1057F-8DE4-77FD-791A-AAEBE26A403D}"/>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2401627" y="2484566"/>
            <a:ext cx="1789128" cy="1556644"/>
          </a:xfrm>
          <a:prstGeom prst="rect">
            <a:avLst/>
          </a:prstGeom>
          <a:noFill/>
          <a:ln>
            <a:noFill/>
          </a:ln>
        </p:spPr>
      </p:pic>
      <p:sp>
        <p:nvSpPr>
          <p:cNvPr id="6" name="Freeform: Shape 5">
            <a:extLst>
              <a:ext uri="{FF2B5EF4-FFF2-40B4-BE49-F238E27FC236}">
                <a16:creationId xmlns:a16="http://schemas.microsoft.com/office/drawing/2014/main" id="{958EA61D-093A-458A-4AE2-977F35D1D055}"/>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nvGrpSpPr>
          <p:cNvPr id="7" name="Group 6">
            <a:extLst>
              <a:ext uri="{FF2B5EF4-FFF2-40B4-BE49-F238E27FC236}">
                <a16:creationId xmlns:a16="http://schemas.microsoft.com/office/drawing/2014/main" id="{7F8E6703-BD03-1471-E26E-07CF9BA9AB34}"/>
              </a:ext>
            </a:extLst>
          </p:cNvPr>
          <p:cNvGrpSpPr/>
          <p:nvPr/>
        </p:nvGrpSpPr>
        <p:grpSpPr>
          <a:xfrm>
            <a:off x="6899093" y="3002124"/>
            <a:ext cx="613562" cy="649654"/>
            <a:chOff x="5841360" y="2994480"/>
            <a:chExt cx="612000" cy="648000"/>
          </a:xfrm>
        </p:grpSpPr>
        <p:sp>
          <p:nvSpPr>
            <p:cNvPr id="8" name="Freeform: Shape 7">
              <a:extLst>
                <a:ext uri="{FF2B5EF4-FFF2-40B4-BE49-F238E27FC236}">
                  <a16:creationId xmlns:a16="http://schemas.microsoft.com/office/drawing/2014/main" id="{ACA76EC1-C8EC-8120-DDEF-88D3815E5AAF}"/>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Freeform: Shape 8">
              <a:extLst>
                <a:ext uri="{FF2B5EF4-FFF2-40B4-BE49-F238E27FC236}">
                  <a16:creationId xmlns:a16="http://schemas.microsoft.com/office/drawing/2014/main" id="{415090D2-1019-5DC7-A948-B4339EF0CC9C}"/>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0" name="Freeform: Shape 9">
              <a:extLst>
                <a:ext uri="{FF2B5EF4-FFF2-40B4-BE49-F238E27FC236}">
                  <a16:creationId xmlns:a16="http://schemas.microsoft.com/office/drawing/2014/main" id="{AFA0D2C9-8CBD-C61E-BD9E-06CE3DDBDF8E}"/>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1" name="Freeform: Shape 10">
              <a:extLst>
                <a:ext uri="{FF2B5EF4-FFF2-40B4-BE49-F238E27FC236}">
                  <a16:creationId xmlns:a16="http://schemas.microsoft.com/office/drawing/2014/main" id="{E391B84D-3322-EC59-886F-6857ABEC6255}"/>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2" name="Freeform: Shape 11">
              <a:extLst>
                <a:ext uri="{FF2B5EF4-FFF2-40B4-BE49-F238E27FC236}">
                  <a16:creationId xmlns:a16="http://schemas.microsoft.com/office/drawing/2014/main" id="{06B91BD4-662E-CFB5-6A75-B167B885F70B}"/>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3" name="Freeform: Shape 12">
              <a:extLst>
                <a:ext uri="{FF2B5EF4-FFF2-40B4-BE49-F238E27FC236}">
                  <a16:creationId xmlns:a16="http://schemas.microsoft.com/office/drawing/2014/main" id="{66B59745-FDDF-D682-37AF-44B4C0E87A7A}"/>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4" name="Freeform: Shape 13">
              <a:extLst>
                <a:ext uri="{FF2B5EF4-FFF2-40B4-BE49-F238E27FC236}">
                  <a16:creationId xmlns:a16="http://schemas.microsoft.com/office/drawing/2014/main" id="{6297CDAE-1BA4-E61D-9643-9CD8D48682D8}"/>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grpSp>
        <p:nvGrpSpPr>
          <p:cNvPr id="19" name="Group 18">
            <a:extLst>
              <a:ext uri="{FF2B5EF4-FFF2-40B4-BE49-F238E27FC236}">
                <a16:creationId xmlns:a16="http://schemas.microsoft.com/office/drawing/2014/main" id="{BD8C7F7E-CB65-D351-6B9B-4A408B64DC80}"/>
              </a:ext>
            </a:extLst>
          </p:cNvPr>
          <p:cNvGrpSpPr/>
          <p:nvPr/>
        </p:nvGrpSpPr>
        <p:grpSpPr>
          <a:xfrm>
            <a:off x="7457435" y="3131694"/>
            <a:ext cx="947773" cy="182625"/>
            <a:chOff x="6398280" y="3123720"/>
            <a:chExt cx="945360" cy="182160"/>
          </a:xfrm>
        </p:grpSpPr>
        <p:sp>
          <p:nvSpPr>
            <p:cNvPr id="20" name="Freeform: Shape 19">
              <a:extLst>
                <a:ext uri="{FF2B5EF4-FFF2-40B4-BE49-F238E27FC236}">
                  <a16:creationId xmlns:a16="http://schemas.microsoft.com/office/drawing/2014/main" id="{96E8BE84-139F-FDB4-9792-84CF6F77AFBE}"/>
                </a:ext>
              </a:extLst>
            </p:cNvPr>
            <p:cNvSpPr/>
            <p:nvPr/>
          </p:nvSpPr>
          <p:spPr>
            <a:xfrm>
              <a:off x="6398280" y="3163679"/>
              <a:ext cx="889199" cy="127800"/>
            </a:xfrm>
            <a:custGeom>
              <a:avLst/>
              <a:gdLst/>
              <a:ahLst/>
              <a:cxnLst>
                <a:cxn ang="3cd4">
                  <a:pos x="hc" y="t"/>
                </a:cxn>
                <a:cxn ang="cd2">
                  <a:pos x="l" y="vc"/>
                </a:cxn>
                <a:cxn ang="cd4">
                  <a:pos x="hc" y="b"/>
                </a:cxn>
                <a:cxn ang="0">
                  <a:pos x="r" y="vc"/>
                </a:cxn>
              </a:cxnLst>
              <a:rect l="l" t="t" r="r" b="b"/>
              <a:pathLst>
                <a:path w="2471" h="356">
                  <a:moveTo>
                    <a:pt x="1370" y="70"/>
                  </a:moveTo>
                  <a:cubicBezTo>
                    <a:pt x="1367" y="70"/>
                    <a:pt x="1364" y="70"/>
                    <a:pt x="1359" y="69"/>
                  </a:cubicBezTo>
                  <a:cubicBezTo>
                    <a:pt x="1361" y="70"/>
                    <a:pt x="1362" y="71"/>
                    <a:pt x="1362" y="73"/>
                  </a:cubicBezTo>
                  <a:cubicBezTo>
                    <a:pt x="1366" y="73"/>
                    <a:pt x="1372" y="73"/>
                    <a:pt x="1379" y="75"/>
                  </a:cubicBezTo>
                  <a:cubicBezTo>
                    <a:pt x="1379" y="74"/>
                    <a:pt x="1375" y="73"/>
                    <a:pt x="1373" y="73"/>
                  </a:cubicBezTo>
                  <a:cubicBezTo>
                    <a:pt x="1369" y="72"/>
                    <a:pt x="1370" y="71"/>
                    <a:pt x="1370" y="70"/>
                  </a:cubicBezTo>
                  <a:close/>
                  <a:moveTo>
                    <a:pt x="324" y="75"/>
                  </a:moveTo>
                  <a:cubicBezTo>
                    <a:pt x="329" y="73"/>
                    <a:pt x="322" y="72"/>
                    <a:pt x="321" y="72"/>
                  </a:cubicBezTo>
                  <a:cubicBezTo>
                    <a:pt x="321" y="73"/>
                    <a:pt x="321" y="74"/>
                    <a:pt x="319" y="74"/>
                  </a:cubicBezTo>
                  <a:cubicBezTo>
                    <a:pt x="317" y="72"/>
                    <a:pt x="321" y="70"/>
                    <a:pt x="324" y="68"/>
                  </a:cubicBezTo>
                  <a:cubicBezTo>
                    <a:pt x="337" y="65"/>
                    <a:pt x="330" y="73"/>
                    <a:pt x="324" y="75"/>
                  </a:cubicBezTo>
                  <a:close/>
                  <a:moveTo>
                    <a:pt x="3" y="323"/>
                  </a:moveTo>
                  <a:cubicBezTo>
                    <a:pt x="1" y="326"/>
                    <a:pt x="6" y="324"/>
                    <a:pt x="7" y="324"/>
                  </a:cubicBezTo>
                  <a:cubicBezTo>
                    <a:pt x="7" y="326"/>
                    <a:pt x="12" y="326"/>
                    <a:pt x="12" y="328"/>
                  </a:cubicBezTo>
                  <a:cubicBezTo>
                    <a:pt x="10" y="328"/>
                    <a:pt x="9" y="328"/>
                    <a:pt x="7" y="328"/>
                  </a:cubicBezTo>
                  <a:cubicBezTo>
                    <a:pt x="8" y="327"/>
                    <a:pt x="8" y="326"/>
                    <a:pt x="7" y="326"/>
                  </a:cubicBezTo>
                  <a:cubicBezTo>
                    <a:pt x="7" y="327"/>
                    <a:pt x="7" y="328"/>
                    <a:pt x="5" y="328"/>
                  </a:cubicBezTo>
                  <a:cubicBezTo>
                    <a:pt x="5" y="325"/>
                    <a:pt x="2" y="326"/>
                    <a:pt x="0" y="326"/>
                  </a:cubicBezTo>
                  <a:cubicBezTo>
                    <a:pt x="2" y="324"/>
                    <a:pt x="-1" y="322"/>
                    <a:pt x="3" y="323"/>
                  </a:cubicBezTo>
                  <a:close/>
                  <a:moveTo>
                    <a:pt x="2063" y="140"/>
                  </a:moveTo>
                  <a:cubicBezTo>
                    <a:pt x="2065" y="139"/>
                    <a:pt x="2067" y="139"/>
                    <a:pt x="2067" y="141"/>
                  </a:cubicBezTo>
                  <a:cubicBezTo>
                    <a:pt x="2064" y="142"/>
                    <a:pt x="2063" y="141"/>
                    <a:pt x="2061" y="141"/>
                  </a:cubicBezTo>
                  <a:cubicBezTo>
                    <a:pt x="2061" y="142"/>
                    <a:pt x="2062" y="144"/>
                    <a:pt x="2060" y="144"/>
                  </a:cubicBezTo>
                  <a:cubicBezTo>
                    <a:pt x="2057" y="142"/>
                    <a:pt x="2058" y="138"/>
                    <a:pt x="2059" y="136"/>
                  </a:cubicBezTo>
                  <a:cubicBezTo>
                    <a:pt x="2059" y="139"/>
                    <a:pt x="2067" y="136"/>
                    <a:pt x="2063" y="140"/>
                  </a:cubicBezTo>
                  <a:close/>
                  <a:moveTo>
                    <a:pt x="1866" y="157"/>
                  </a:moveTo>
                  <a:cubicBezTo>
                    <a:pt x="1859" y="155"/>
                    <a:pt x="1865" y="162"/>
                    <a:pt x="1859" y="160"/>
                  </a:cubicBezTo>
                  <a:cubicBezTo>
                    <a:pt x="1859" y="157"/>
                    <a:pt x="1858" y="154"/>
                    <a:pt x="1862" y="154"/>
                  </a:cubicBezTo>
                  <a:cubicBezTo>
                    <a:pt x="1863" y="155"/>
                    <a:pt x="1865" y="156"/>
                    <a:pt x="1866" y="157"/>
                  </a:cubicBezTo>
                  <a:close/>
                  <a:moveTo>
                    <a:pt x="91" y="244"/>
                  </a:moveTo>
                  <a:cubicBezTo>
                    <a:pt x="89" y="242"/>
                    <a:pt x="87" y="245"/>
                    <a:pt x="86" y="243"/>
                  </a:cubicBezTo>
                  <a:cubicBezTo>
                    <a:pt x="87" y="241"/>
                    <a:pt x="88" y="240"/>
                    <a:pt x="90" y="239"/>
                  </a:cubicBezTo>
                  <a:cubicBezTo>
                    <a:pt x="92" y="240"/>
                    <a:pt x="92" y="242"/>
                    <a:pt x="91" y="244"/>
                  </a:cubicBezTo>
                  <a:close/>
                  <a:moveTo>
                    <a:pt x="26" y="350"/>
                  </a:moveTo>
                  <a:cubicBezTo>
                    <a:pt x="22" y="351"/>
                    <a:pt x="27" y="354"/>
                    <a:pt x="24" y="353"/>
                  </a:cubicBezTo>
                  <a:cubicBezTo>
                    <a:pt x="20" y="353"/>
                    <a:pt x="15" y="350"/>
                    <a:pt x="18" y="351"/>
                  </a:cubicBezTo>
                  <a:cubicBezTo>
                    <a:pt x="22" y="351"/>
                    <a:pt x="26" y="348"/>
                    <a:pt x="26" y="350"/>
                  </a:cubicBezTo>
                  <a:close/>
                  <a:moveTo>
                    <a:pt x="296" y="145"/>
                  </a:moveTo>
                  <a:cubicBezTo>
                    <a:pt x="285" y="147"/>
                    <a:pt x="291" y="154"/>
                    <a:pt x="283" y="153"/>
                  </a:cubicBezTo>
                  <a:cubicBezTo>
                    <a:pt x="285" y="152"/>
                    <a:pt x="286" y="150"/>
                    <a:pt x="286" y="149"/>
                  </a:cubicBezTo>
                  <a:cubicBezTo>
                    <a:pt x="284" y="150"/>
                    <a:pt x="282" y="151"/>
                    <a:pt x="282" y="150"/>
                  </a:cubicBezTo>
                  <a:cubicBezTo>
                    <a:pt x="286" y="148"/>
                    <a:pt x="291" y="144"/>
                    <a:pt x="296" y="145"/>
                  </a:cubicBezTo>
                  <a:close/>
                  <a:moveTo>
                    <a:pt x="1573" y="114"/>
                  </a:moveTo>
                  <a:cubicBezTo>
                    <a:pt x="1575" y="114"/>
                    <a:pt x="1576" y="113"/>
                    <a:pt x="1576" y="112"/>
                  </a:cubicBezTo>
                  <a:cubicBezTo>
                    <a:pt x="1584" y="114"/>
                    <a:pt x="1584" y="111"/>
                    <a:pt x="1589" y="114"/>
                  </a:cubicBezTo>
                  <a:cubicBezTo>
                    <a:pt x="1589" y="118"/>
                    <a:pt x="1582" y="116"/>
                    <a:pt x="1576" y="114"/>
                  </a:cubicBezTo>
                  <a:cubicBezTo>
                    <a:pt x="1575" y="115"/>
                    <a:pt x="1573" y="115"/>
                    <a:pt x="1573" y="114"/>
                  </a:cubicBezTo>
                  <a:close/>
                  <a:moveTo>
                    <a:pt x="1773" y="150"/>
                  </a:moveTo>
                  <a:cubicBezTo>
                    <a:pt x="1773" y="148"/>
                    <a:pt x="1770" y="147"/>
                    <a:pt x="1776" y="146"/>
                  </a:cubicBezTo>
                  <a:cubicBezTo>
                    <a:pt x="1782" y="150"/>
                    <a:pt x="1776" y="153"/>
                    <a:pt x="1769" y="154"/>
                  </a:cubicBezTo>
                  <a:cubicBezTo>
                    <a:pt x="1769" y="156"/>
                    <a:pt x="1769" y="157"/>
                    <a:pt x="1769" y="159"/>
                  </a:cubicBezTo>
                  <a:cubicBezTo>
                    <a:pt x="1771" y="159"/>
                    <a:pt x="1773" y="159"/>
                    <a:pt x="1775" y="160"/>
                  </a:cubicBezTo>
                  <a:cubicBezTo>
                    <a:pt x="1776" y="155"/>
                    <a:pt x="1780" y="165"/>
                    <a:pt x="1790" y="162"/>
                  </a:cubicBezTo>
                  <a:cubicBezTo>
                    <a:pt x="1786" y="164"/>
                    <a:pt x="1790" y="168"/>
                    <a:pt x="1784" y="166"/>
                  </a:cubicBezTo>
                  <a:cubicBezTo>
                    <a:pt x="1786" y="169"/>
                    <a:pt x="1781" y="169"/>
                    <a:pt x="1782" y="171"/>
                  </a:cubicBezTo>
                  <a:cubicBezTo>
                    <a:pt x="1785" y="170"/>
                    <a:pt x="1791" y="171"/>
                    <a:pt x="1790" y="166"/>
                  </a:cubicBezTo>
                  <a:cubicBezTo>
                    <a:pt x="1794" y="167"/>
                    <a:pt x="1796" y="167"/>
                    <a:pt x="1798" y="168"/>
                  </a:cubicBezTo>
                  <a:cubicBezTo>
                    <a:pt x="1800" y="172"/>
                    <a:pt x="1792" y="168"/>
                    <a:pt x="1794" y="172"/>
                  </a:cubicBezTo>
                  <a:cubicBezTo>
                    <a:pt x="1796" y="172"/>
                    <a:pt x="1796" y="173"/>
                    <a:pt x="1798" y="173"/>
                  </a:cubicBezTo>
                  <a:cubicBezTo>
                    <a:pt x="1798" y="172"/>
                    <a:pt x="1797" y="170"/>
                    <a:pt x="1800" y="170"/>
                  </a:cubicBezTo>
                  <a:cubicBezTo>
                    <a:pt x="1806" y="172"/>
                    <a:pt x="1798" y="174"/>
                    <a:pt x="1807" y="175"/>
                  </a:cubicBezTo>
                  <a:cubicBezTo>
                    <a:pt x="1808" y="173"/>
                    <a:pt x="1805" y="172"/>
                    <a:pt x="1806" y="171"/>
                  </a:cubicBezTo>
                  <a:cubicBezTo>
                    <a:pt x="1810" y="169"/>
                    <a:pt x="1809" y="172"/>
                    <a:pt x="1813" y="170"/>
                  </a:cubicBezTo>
                  <a:cubicBezTo>
                    <a:pt x="1814" y="172"/>
                    <a:pt x="1810" y="173"/>
                    <a:pt x="1813" y="173"/>
                  </a:cubicBezTo>
                  <a:cubicBezTo>
                    <a:pt x="1816" y="168"/>
                    <a:pt x="1821" y="177"/>
                    <a:pt x="1827" y="173"/>
                  </a:cubicBezTo>
                  <a:cubicBezTo>
                    <a:pt x="1823" y="166"/>
                    <a:pt x="1828" y="174"/>
                    <a:pt x="1833" y="168"/>
                  </a:cubicBezTo>
                  <a:cubicBezTo>
                    <a:pt x="1834" y="170"/>
                    <a:pt x="1830" y="174"/>
                    <a:pt x="1834" y="174"/>
                  </a:cubicBezTo>
                  <a:cubicBezTo>
                    <a:pt x="1833" y="166"/>
                    <a:pt x="1850" y="169"/>
                    <a:pt x="1836" y="161"/>
                  </a:cubicBezTo>
                  <a:cubicBezTo>
                    <a:pt x="1844" y="162"/>
                    <a:pt x="1846" y="155"/>
                    <a:pt x="1840" y="154"/>
                  </a:cubicBezTo>
                  <a:cubicBezTo>
                    <a:pt x="1853" y="156"/>
                    <a:pt x="1849" y="152"/>
                    <a:pt x="1853" y="151"/>
                  </a:cubicBezTo>
                  <a:cubicBezTo>
                    <a:pt x="1858" y="152"/>
                    <a:pt x="1851" y="153"/>
                    <a:pt x="1853" y="156"/>
                  </a:cubicBezTo>
                  <a:cubicBezTo>
                    <a:pt x="1848" y="155"/>
                    <a:pt x="1850" y="157"/>
                    <a:pt x="1846" y="155"/>
                  </a:cubicBezTo>
                  <a:cubicBezTo>
                    <a:pt x="1846" y="157"/>
                    <a:pt x="1845" y="158"/>
                    <a:pt x="1844" y="159"/>
                  </a:cubicBezTo>
                  <a:cubicBezTo>
                    <a:pt x="1849" y="156"/>
                    <a:pt x="1855" y="161"/>
                    <a:pt x="1851" y="165"/>
                  </a:cubicBezTo>
                  <a:cubicBezTo>
                    <a:pt x="1849" y="164"/>
                    <a:pt x="1851" y="161"/>
                    <a:pt x="1848" y="161"/>
                  </a:cubicBezTo>
                  <a:cubicBezTo>
                    <a:pt x="1849" y="165"/>
                    <a:pt x="1844" y="160"/>
                    <a:pt x="1844" y="163"/>
                  </a:cubicBezTo>
                  <a:cubicBezTo>
                    <a:pt x="1846" y="167"/>
                    <a:pt x="1839" y="170"/>
                    <a:pt x="1846" y="171"/>
                  </a:cubicBezTo>
                  <a:cubicBezTo>
                    <a:pt x="1846" y="170"/>
                    <a:pt x="1846" y="168"/>
                    <a:pt x="1846" y="166"/>
                  </a:cubicBezTo>
                  <a:cubicBezTo>
                    <a:pt x="1848" y="166"/>
                    <a:pt x="1849" y="166"/>
                    <a:pt x="1851" y="166"/>
                  </a:cubicBezTo>
                  <a:cubicBezTo>
                    <a:pt x="1853" y="169"/>
                    <a:pt x="1851" y="172"/>
                    <a:pt x="1853" y="173"/>
                  </a:cubicBezTo>
                  <a:cubicBezTo>
                    <a:pt x="1856" y="173"/>
                    <a:pt x="1858" y="172"/>
                    <a:pt x="1859" y="171"/>
                  </a:cubicBezTo>
                  <a:cubicBezTo>
                    <a:pt x="1855" y="170"/>
                    <a:pt x="1850" y="167"/>
                    <a:pt x="1857" y="166"/>
                  </a:cubicBezTo>
                  <a:cubicBezTo>
                    <a:pt x="1854" y="173"/>
                    <a:pt x="1865" y="168"/>
                    <a:pt x="1860" y="172"/>
                  </a:cubicBezTo>
                  <a:cubicBezTo>
                    <a:pt x="1867" y="174"/>
                    <a:pt x="1870" y="169"/>
                    <a:pt x="1871" y="173"/>
                  </a:cubicBezTo>
                  <a:cubicBezTo>
                    <a:pt x="1875" y="173"/>
                    <a:pt x="1872" y="169"/>
                    <a:pt x="1877" y="170"/>
                  </a:cubicBezTo>
                  <a:cubicBezTo>
                    <a:pt x="1883" y="173"/>
                    <a:pt x="1882" y="168"/>
                    <a:pt x="1891" y="171"/>
                  </a:cubicBezTo>
                  <a:cubicBezTo>
                    <a:pt x="1892" y="166"/>
                    <a:pt x="1892" y="172"/>
                    <a:pt x="1895" y="172"/>
                  </a:cubicBezTo>
                  <a:cubicBezTo>
                    <a:pt x="1895" y="170"/>
                    <a:pt x="1895" y="168"/>
                    <a:pt x="1895" y="167"/>
                  </a:cubicBezTo>
                  <a:cubicBezTo>
                    <a:pt x="1898" y="169"/>
                    <a:pt x="1905" y="171"/>
                    <a:pt x="1912" y="167"/>
                  </a:cubicBezTo>
                  <a:cubicBezTo>
                    <a:pt x="1914" y="168"/>
                    <a:pt x="1913" y="171"/>
                    <a:pt x="1918" y="170"/>
                  </a:cubicBezTo>
                  <a:cubicBezTo>
                    <a:pt x="1923" y="166"/>
                    <a:pt x="1929" y="171"/>
                    <a:pt x="1935" y="166"/>
                  </a:cubicBezTo>
                  <a:cubicBezTo>
                    <a:pt x="1935" y="168"/>
                    <a:pt x="1940" y="168"/>
                    <a:pt x="1942" y="166"/>
                  </a:cubicBezTo>
                  <a:cubicBezTo>
                    <a:pt x="1943" y="168"/>
                    <a:pt x="1940" y="172"/>
                    <a:pt x="1944" y="172"/>
                  </a:cubicBezTo>
                  <a:cubicBezTo>
                    <a:pt x="1946" y="168"/>
                    <a:pt x="1942" y="168"/>
                    <a:pt x="1947" y="166"/>
                  </a:cubicBezTo>
                  <a:cubicBezTo>
                    <a:pt x="1947" y="169"/>
                    <a:pt x="1952" y="163"/>
                    <a:pt x="1952" y="167"/>
                  </a:cubicBezTo>
                  <a:cubicBezTo>
                    <a:pt x="1951" y="168"/>
                    <a:pt x="1949" y="169"/>
                    <a:pt x="1947" y="170"/>
                  </a:cubicBezTo>
                  <a:cubicBezTo>
                    <a:pt x="1950" y="170"/>
                    <a:pt x="1949" y="172"/>
                    <a:pt x="1951" y="172"/>
                  </a:cubicBezTo>
                  <a:cubicBezTo>
                    <a:pt x="1950" y="168"/>
                    <a:pt x="1955" y="171"/>
                    <a:pt x="1956" y="172"/>
                  </a:cubicBezTo>
                  <a:cubicBezTo>
                    <a:pt x="1956" y="170"/>
                    <a:pt x="1956" y="169"/>
                    <a:pt x="1958" y="168"/>
                  </a:cubicBezTo>
                  <a:cubicBezTo>
                    <a:pt x="1961" y="168"/>
                    <a:pt x="1963" y="167"/>
                    <a:pt x="1965" y="166"/>
                  </a:cubicBezTo>
                  <a:cubicBezTo>
                    <a:pt x="1969" y="167"/>
                    <a:pt x="1963" y="169"/>
                    <a:pt x="1967" y="169"/>
                  </a:cubicBezTo>
                  <a:cubicBezTo>
                    <a:pt x="1968" y="161"/>
                    <a:pt x="1972" y="170"/>
                    <a:pt x="1980" y="164"/>
                  </a:cubicBezTo>
                  <a:cubicBezTo>
                    <a:pt x="1982" y="166"/>
                    <a:pt x="1986" y="168"/>
                    <a:pt x="1991" y="167"/>
                  </a:cubicBezTo>
                  <a:cubicBezTo>
                    <a:pt x="1991" y="165"/>
                    <a:pt x="1986" y="167"/>
                    <a:pt x="1985" y="165"/>
                  </a:cubicBezTo>
                  <a:cubicBezTo>
                    <a:pt x="1993" y="165"/>
                    <a:pt x="1984" y="163"/>
                    <a:pt x="1989" y="162"/>
                  </a:cubicBezTo>
                  <a:cubicBezTo>
                    <a:pt x="2000" y="163"/>
                    <a:pt x="2007" y="162"/>
                    <a:pt x="2019" y="164"/>
                  </a:cubicBezTo>
                  <a:cubicBezTo>
                    <a:pt x="2019" y="162"/>
                    <a:pt x="2027" y="159"/>
                    <a:pt x="2027" y="160"/>
                  </a:cubicBezTo>
                  <a:cubicBezTo>
                    <a:pt x="2025" y="160"/>
                    <a:pt x="2033" y="163"/>
                    <a:pt x="2037" y="163"/>
                  </a:cubicBezTo>
                  <a:cubicBezTo>
                    <a:pt x="2037" y="158"/>
                    <a:pt x="2043" y="152"/>
                    <a:pt x="2043" y="150"/>
                  </a:cubicBezTo>
                  <a:cubicBezTo>
                    <a:pt x="2044" y="152"/>
                    <a:pt x="2044" y="152"/>
                    <a:pt x="2045" y="157"/>
                  </a:cubicBezTo>
                  <a:cubicBezTo>
                    <a:pt x="2052" y="158"/>
                    <a:pt x="2055" y="152"/>
                    <a:pt x="2060" y="157"/>
                  </a:cubicBezTo>
                  <a:cubicBezTo>
                    <a:pt x="2059" y="154"/>
                    <a:pt x="2062" y="153"/>
                    <a:pt x="2065" y="152"/>
                  </a:cubicBezTo>
                  <a:cubicBezTo>
                    <a:pt x="2064" y="155"/>
                    <a:pt x="2063" y="157"/>
                    <a:pt x="2062" y="159"/>
                  </a:cubicBezTo>
                  <a:cubicBezTo>
                    <a:pt x="2065" y="158"/>
                    <a:pt x="2066" y="160"/>
                    <a:pt x="2069" y="159"/>
                  </a:cubicBezTo>
                  <a:cubicBezTo>
                    <a:pt x="2071" y="150"/>
                    <a:pt x="2078" y="160"/>
                    <a:pt x="2079" y="151"/>
                  </a:cubicBezTo>
                  <a:cubicBezTo>
                    <a:pt x="2085" y="150"/>
                    <a:pt x="2084" y="154"/>
                    <a:pt x="2089" y="153"/>
                  </a:cubicBezTo>
                  <a:cubicBezTo>
                    <a:pt x="2089" y="151"/>
                    <a:pt x="2089" y="150"/>
                    <a:pt x="2090" y="149"/>
                  </a:cubicBezTo>
                  <a:cubicBezTo>
                    <a:pt x="2087" y="150"/>
                    <a:pt x="2085" y="153"/>
                    <a:pt x="2083" y="150"/>
                  </a:cubicBezTo>
                  <a:cubicBezTo>
                    <a:pt x="2090" y="148"/>
                    <a:pt x="2068" y="143"/>
                    <a:pt x="2079" y="137"/>
                  </a:cubicBezTo>
                  <a:cubicBezTo>
                    <a:pt x="2080" y="139"/>
                    <a:pt x="2079" y="141"/>
                    <a:pt x="2082" y="141"/>
                  </a:cubicBezTo>
                  <a:cubicBezTo>
                    <a:pt x="2088" y="139"/>
                    <a:pt x="2084" y="136"/>
                    <a:pt x="2081" y="137"/>
                  </a:cubicBezTo>
                  <a:cubicBezTo>
                    <a:pt x="2085" y="135"/>
                    <a:pt x="2090" y="136"/>
                    <a:pt x="2086" y="132"/>
                  </a:cubicBezTo>
                  <a:cubicBezTo>
                    <a:pt x="2096" y="130"/>
                    <a:pt x="2090" y="133"/>
                    <a:pt x="2094" y="134"/>
                  </a:cubicBezTo>
                  <a:cubicBezTo>
                    <a:pt x="2112" y="129"/>
                    <a:pt x="2136" y="124"/>
                    <a:pt x="2164" y="124"/>
                  </a:cubicBezTo>
                  <a:cubicBezTo>
                    <a:pt x="2164" y="119"/>
                    <a:pt x="2179" y="121"/>
                    <a:pt x="2185" y="122"/>
                  </a:cubicBezTo>
                  <a:cubicBezTo>
                    <a:pt x="2192" y="118"/>
                    <a:pt x="2200" y="115"/>
                    <a:pt x="2204" y="119"/>
                  </a:cubicBezTo>
                  <a:cubicBezTo>
                    <a:pt x="2204" y="115"/>
                    <a:pt x="2214" y="120"/>
                    <a:pt x="2214" y="116"/>
                  </a:cubicBezTo>
                  <a:cubicBezTo>
                    <a:pt x="2211" y="117"/>
                    <a:pt x="2208" y="116"/>
                    <a:pt x="2212" y="114"/>
                  </a:cubicBezTo>
                  <a:cubicBezTo>
                    <a:pt x="2224" y="114"/>
                    <a:pt x="2243" y="112"/>
                    <a:pt x="2250" y="108"/>
                  </a:cubicBezTo>
                  <a:cubicBezTo>
                    <a:pt x="2255" y="111"/>
                    <a:pt x="2263" y="109"/>
                    <a:pt x="2268" y="106"/>
                  </a:cubicBezTo>
                  <a:cubicBezTo>
                    <a:pt x="2269" y="107"/>
                    <a:pt x="2265" y="109"/>
                    <a:pt x="2269" y="109"/>
                  </a:cubicBezTo>
                  <a:cubicBezTo>
                    <a:pt x="2270" y="107"/>
                    <a:pt x="2281" y="102"/>
                    <a:pt x="2285" y="104"/>
                  </a:cubicBezTo>
                  <a:cubicBezTo>
                    <a:pt x="2281" y="104"/>
                    <a:pt x="2278" y="109"/>
                    <a:pt x="2283" y="108"/>
                  </a:cubicBezTo>
                  <a:cubicBezTo>
                    <a:pt x="2283" y="106"/>
                    <a:pt x="2290" y="106"/>
                    <a:pt x="2287" y="103"/>
                  </a:cubicBezTo>
                  <a:cubicBezTo>
                    <a:pt x="2296" y="104"/>
                    <a:pt x="2300" y="100"/>
                    <a:pt x="2307" y="101"/>
                  </a:cubicBezTo>
                  <a:cubicBezTo>
                    <a:pt x="2302" y="102"/>
                    <a:pt x="2298" y="104"/>
                    <a:pt x="2298" y="107"/>
                  </a:cubicBezTo>
                  <a:cubicBezTo>
                    <a:pt x="2302" y="104"/>
                    <a:pt x="2306" y="102"/>
                    <a:pt x="2310" y="105"/>
                  </a:cubicBezTo>
                  <a:cubicBezTo>
                    <a:pt x="2308" y="100"/>
                    <a:pt x="2317" y="102"/>
                    <a:pt x="2324" y="98"/>
                  </a:cubicBezTo>
                  <a:cubicBezTo>
                    <a:pt x="2327" y="99"/>
                    <a:pt x="2329" y="100"/>
                    <a:pt x="2335" y="99"/>
                  </a:cubicBezTo>
                  <a:cubicBezTo>
                    <a:pt x="2338" y="96"/>
                    <a:pt x="2325" y="98"/>
                    <a:pt x="2332" y="95"/>
                  </a:cubicBezTo>
                  <a:cubicBezTo>
                    <a:pt x="2332" y="97"/>
                    <a:pt x="2339" y="98"/>
                    <a:pt x="2337" y="95"/>
                  </a:cubicBezTo>
                  <a:cubicBezTo>
                    <a:pt x="2346" y="95"/>
                    <a:pt x="2351" y="91"/>
                    <a:pt x="2358" y="93"/>
                  </a:cubicBezTo>
                  <a:cubicBezTo>
                    <a:pt x="2349" y="93"/>
                    <a:pt x="2357" y="97"/>
                    <a:pt x="2359" y="97"/>
                  </a:cubicBezTo>
                  <a:cubicBezTo>
                    <a:pt x="2361" y="97"/>
                    <a:pt x="2364" y="96"/>
                    <a:pt x="2364" y="95"/>
                  </a:cubicBezTo>
                  <a:cubicBezTo>
                    <a:pt x="2364" y="94"/>
                    <a:pt x="2359" y="95"/>
                    <a:pt x="2359" y="94"/>
                  </a:cubicBezTo>
                  <a:cubicBezTo>
                    <a:pt x="2365" y="94"/>
                    <a:pt x="2366" y="88"/>
                    <a:pt x="2369" y="91"/>
                  </a:cubicBezTo>
                  <a:cubicBezTo>
                    <a:pt x="2366" y="92"/>
                    <a:pt x="2366" y="93"/>
                    <a:pt x="2369" y="93"/>
                  </a:cubicBezTo>
                  <a:cubicBezTo>
                    <a:pt x="2369" y="88"/>
                    <a:pt x="2389" y="88"/>
                    <a:pt x="2383" y="92"/>
                  </a:cubicBezTo>
                  <a:cubicBezTo>
                    <a:pt x="2383" y="90"/>
                    <a:pt x="2375" y="92"/>
                    <a:pt x="2375" y="93"/>
                  </a:cubicBezTo>
                  <a:cubicBezTo>
                    <a:pt x="2377" y="95"/>
                    <a:pt x="2388" y="91"/>
                    <a:pt x="2386" y="94"/>
                  </a:cubicBezTo>
                  <a:cubicBezTo>
                    <a:pt x="2380" y="96"/>
                    <a:pt x="2380" y="94"/>
                    <a:pt x="2373" y="96"/>
                  </a:cubicBezTo>
                  <a:cubicBezTo>
                    <a:pt x="2372" y="98"/>
                    <a:pt x="2368" y="99"/>
                    <a:pt x="2365" y="101"/>
                  </a:cubicBezTo>
                  <a:cubicBezTo>
                    <a:pt x="2377" y="99"/>
                    <a:pt x="2379" y="95"/>
                    <a:pt x="2381" y="99"/>
                  </a:cubicBezTo>
                  <a:cubicBezTo>
                    <a:pt x="2387" y="97"/>
                    <a:pt x="2383" y="94"/>
                    <a:pt x="2392" y="94"/>
                  </a:cubicBezTo>
                  <a:cubicBezTo>
                    <a:pt x="2405" y="92"/>
                    <a:pt x="2395" y="97"/>
                    <a:pt x="2398" y="98"/>
                  </a:cubicBezTo>
                  <a:cubicBezTo>
                    <a:pt x="2409" y="94"/>
                    <a:pt x="2405" y="90"/>
                    <a:pt x="2400" y="88"/>
                  </a:cubicBezTo>
                  <a:cubicBezTo>
                    <a:pt x="2409" y="86"/>
                    <a:pt x="2411" y="84"/>
                    <a:pt x="2422" y="83"/>
                  </a:cubicBezTo>
                  <a:cubicBezTo>
                    <a:pt x="2422" y="85"/>
                    <a:pt x="2421" y="87"/>
                    <a:pt x="2417" y="88"/>
                  </a:cubicBezTo>
                  <a:cubicBezTo>
                    <a:pt x="2416" y="87"/>
                    <a:pt x="2407" y="87"/>
                    <a:pt x="2408" y="89"/>
                  </a:cubicBezTo>
                  <a:cubicBezTo>
                    <a:pt x="2410" y="93"/>
                    <a:pt x="2418" y="94"/>
                    <a:pt x="2429" y="92"/>
                  </a:cubicBezTo>
                  <a:cubicBezTo>
                    <a:pt x="2426" y="88"/>
                    <a:pt x="2426" y="91"/>
                    <a:pt x="2438" y="89"/>
                  </a:cubicBezTo>
                  <a:cubicBezTo>
                    <a:pt x="2435" y="84"/>
                    <a:pt x="2444" y="89"/>
                    <a:pt x="2444" y="86"/>
                  </a:cubicBezTo>
                  <a:cubicBezTo>
                    <a:pt x="2443" y="84"/>
                    <a:pt x="2438" y="85"/>
                    <a:pt x="2435" y="86"/>
                  </a:cubicBezTo>
                  <a:cubicBezTo>
                    <a:pt x="2434" y="84"/>
                    <a:pt x="2436" y="82"/>
                    <a:pt x="2440" y="81"/>
                  </a:cubicBezTo>
                  <a:cubicBezTo>
                    <a:pt x="2442" y="82"/>
                    <a:pt x="2444" y="80"/>
                    <a:pt x="2452" y="80"/>
                  </a:cubicBezTo>
                  <a:cubicBezTo>
                    <a:pt x="2453" y="82"/>
                    <a:pt x="2447" y="84"/>
                    <a:pt x="2447" y="86"/>
                  </a:cubicBezTo>
                  <a:cubicBezTo>
                    <a:pt x="2451" y="85"/>
                    <a:pt x="2451" y="84"/>
                    <a:pt x="2455" y="82"/>
                  </a:cubicBezTo>
                  <a:cubicBezTo>
                    <a:pt x="2459" y="85"/>
                    <a:pt x="2460" y="89"/>
                    <a:pt x="2460" y="94"/>
                  </a:cubicBezTo>
                  <a:cubicBezTo>
                    <a:pt x="2456" y="95"/>
                    <a:pt x="2448" y="96"/>
                    <a:pt x="2455" y="98"/>
                  </a:cubicBezTo>
                  <a:cubicBezTo>
                    <a:pt x="2437" y="101"/>
                    <a:pt x="2455" y="93"/>
                    <a:pt x="2448" y="93"/>
                  </a:cubicBezTo>
                  <a:cubicBezTo>
                    <a:pt x="2441" y="99"/>
                    <a:pt x="2444" y="93"/>
                    <a:pt x="2433" y="95"/>
                  </a:cubicBezTo>
                  <a:cubicBezTo>
                    <a:pt x="2430" y="96"/>
                    <a:pt x="2429" y="97"/>
                    <a:pt x="2428" y="98"/>
                  </a:cubicBezTo>
                  <a:cubicBezTo>
                    <a:pt x="2428" y="99"/>
                    <a:pt x="2436" y="101"/>
                    <a:pt x="2428" y="102"/>
                  </a:cubicBezTo>
                  <a:cubicBezTo>
                    <a:pt x="2426" y="100"/>
                    <a:pt x="2422" y="100"/>
                    <a:pt x="2416" y="100"/>
                  </a:cubicBezTo>
                  <a:cubicBezTo>
                    <a:pt x="2416" y="102"/>
                    <a:pt x="2429" y="101"/>
                    <a:pt x="2417" y="103"/>
                  </a:cubicBezTo>
                  <a:cubicBezTo>
                    <a:pt x="2411" y="104"/>
                    <a:pt x="2415" y="99"/>
                    <a:pt x="2407" y="100"/>
                  </a:cubicBezTo>
                  <a:cubicBezTo>
                    <a:pt x="2408" y="102"/>
                    <a:pt x="2405" y="102"/>
                    <a:pt x="2405" y="103"/>
                  </a:cubicBezTo>
                  <a:cubicBezTo>
                    <a:pt x="2416" y="101"/>
                    <a:pt x="2403" y="106"/>
                    <a:pt x="2411" y="106"/>
                  </a:cubicBezTo>
                  <a:cubicBezTo>
                    <a:pt x="2402" y="110"/>
                    <a:pt x="2409" y="103"/>
                    <a:pt x="2402" y="105"/>
                  </a:cubicBezTo>
                  <a:cubicBezTo>
                    <a:pt x="2403" y="107"/>
                    <a:pt x="2391" y="105"/>
                    <a:pt x="2392" y="109"/>
                  </a:cubicBezTo>
                  <a:cubicBezTo>
                    <a:pt x="2395" y="106"/>
                    <a:pt x="2404" y="105"/>
                    <a:pt x="2403" y="109"/>
                  </a:cubicBezTo>
                  <a:cubicBezTo>
                    <a:pt x="2396" y="109"/>
                    <a:pt x="2363" y="118"/>
                    <a:pt x="2375" y="110"/>
                  </a:cubicBezTo>
                  <a:cubicBezTo>
                    <a:pt x="2371" y="113"/>
                    <a:pt x="2348" y="122"/>
                    <a:pt x="2350" y="119"/>
                  </a:cubicBezTo>
                  <a:cubicBezTo>
                    <a:pt x="2356" y="118"/>
                    <a:pt x="2356" y="116"/>
                    <a:pt x="2356" y="114"/>
                  </a:cubicBezTo>
                  <a:cubicBezTo>
                    <a:pt x="2344" y="120"/>
                    <a:pt x="2337" y="118"/>
                    <a:pt x="2324" y="125"/>
                  </a:cubicBezTo>
                  <a:cubicBezTo>
                    <a:pt x="2339" y="123"/>
                    <a:pt x="2329" y="130"/>
                    <a:pt x="2338" y="131"/>
                  </a:cubicBezTo>
                  <a:cubicBezTo>
                    <a:pt x="2342" y="130"/>
                    <a:pt x="2348" y="130"/>
                    <a:pt x="2348" y="128"/>
                  </a:cubicBezTo>
                  <a:cubicBezTo>
                    <a:pt x="2346" y="125"/>
                    <a:pt x="2340" y="128"/>
                    <a:pt x="2338" y="130"/>
                  </a:cubicBezTo>
                  <a:cubicBezTo>
                    <a:pt x="2337" y="127"/>
                    <a:pt x="2337" y="124"/>
                    <a:pt x="2336" y="122"/>
                  </a:cubicBezTo>
                  <a:cubicBezTo>
                    <a:pt x="2354" y="122"/>
                    <a:pt x="2363" y="117"/>
                    <a:pt x="2371" y="117"/>
                  </a:cubicBezTo>
                  <a:cubicBezTo>
                    <a:pt x="2364" y="118"/>
                    <a:pt x="2385" y="119"/>
                    <a:pt x="2377" y="121"/>
                  </a:cubicBezTo>
                  <a:cubicBezTo>
                    <a:pt x="2373" y="119"/>
                    <a:pt x="2365" y="121"/>
                    <a:pt x="2358" y="121"/>
                  </a:cubicBezTo>
                  <a:cubicBezTo>
                    <a:pt x="2358" y="122"/>
                    <a:pt x="2358" y="123"/>
                    <a:pt x="2358" y="124"/>
                  </a:cubicBezTo>
                  <a:cubicBezTo>
                    <a:pt x="2355" y="125"/>
                    <a:pt x="2351" y="125"/>
                    <a:pt x="2351" y="126"/>
                  </a:cubicBezTo>
                  <a:cubicBezTo>
                    <a:pt x="2360" y="124"/>
                    <a:pt x="2366" y="126"/>
                    <a:pt x="2372" y="123"/>
                  </a:cubicBezTo>
                  <a:cubicBezTo>
                    <a:pt x="2372" y="123"/>
                    <a:pt x="2372" y="124"/>
                    <a:pt x="2372" y="125"/>
                  </a:cubicBezTo>
                  <a:cubicBezTo>
                    <a:pt x="2374" y="125"/>
                    <a:pt x="2375" y="124"/>
                    <a:pt x="2375" y="125"/>
                  </a:cubicBezTo>
                  <a:cubicBezTo>
                    <a:pt x="2372" y="126"/>
                    <a:pt x="2367" y="127"/>
                    <a:pt x="2367" y="128"/>
                  </a:cubicBezTo>
                  <a:cubicBezTo>
                    <a:pt x="2374" y="127"/>
                    <a:pt x="2376" y="130"/>
                    <a:pt x="2384" y="129"/>
                  </a:cubicBezTo>
                  <a:cubicBezTo>
                    <a:pt x="2383" y="133"/>
                    <a:pt x="2394" y="136"/>
                    <a:pt x="2383" y="139"/>
                  </a:cubicBezTo>
                  <a:cubicBezTo>
                    <a:pt x="2380" y="136"/>
                    <a:pt x="2374" y="136"/>
                    <a:pt x="2374" y="134"/>
                  </a:cubicBezTo>
                  <a:cubicBezTo>
                    <a:pt x="2370" y="134"/>
                    <a:pt x="2364" y="136"/>
                    <a:pt x="2361" y="138"/>
                  </a:cubicBezTo>
                  <a:cubicBezTo>
                    <a:pt x="2364" y="139"/>
                    <a:pt x="2371" y="139"/>
                    <a:pt x="2372" y="142"/>
                  </a:cubicBezTo>
                  <a:cubicBezTo>
                    <a:pt x="2367" y="144"/>
                    <a:pt x="2363" y="146"/>
                    <a:pt x="2359" y="143"/>
                  </a:cubicBezTo>
                  <a:cubicBezTo>
                    <a:pt x="2370" y="140"/>
                    <a:pt x="2352" y="142"/>
                    <a:pt x="2348" y="139"/>
                  </a:cubicBezTo>
                  <a:cubicBezTo>
                    <a:pt x="2349" y="140"/>
                    <a:pt x="2352" y="141"/>
                    <a:pt x="2354" y="142"/>
                  </a:cubicBezTo>
                  <a:cubicBezTo>
                    <a:pt x="2345" y="144"/>
                    <a:pt x="2341" y="142"/>
                    <a:pt x="2341" y="146"/>
                  </a:cubicBezTo>
                  <a:cubicBezTo>
                    <a:pt x="2331" y="150"/>
                    <a:pt x="2333" y="146"/>
                    <a:pt x="2325" y="147"/>
                  </a:cubicBezTo>
                  <a:cubicBezTo>
                    <a:pt x="2331" y="151"/>
                    <a:pt x="2321" y="150"/>
                    <a:pt x="2327" y="153"/>
                  </a:cubicBezTo>
                  <a:cubicBezTo>
                    <a:pt x="2315" y="156"/>
                    <a:pt x="2322" y="150"/>
                    <a:pt x="2318" y="150"/>
                  </a:cubicBezTo>
                  <a:cubicBezTo>
                    <a:pt x="2315" y="151"/>
                    <a:pt x="2314" y="153"/>
                    <a:pt x="2311" y="154"/>
                  </a:cubicBezTo>
                  <a:cubicBezTo>
                    <a:pt x="2306" y="153"/>
                    <a:pt x="2295" y="154"/>
                    <a:pt x="2293" y="151"/>
                  </a:cubicBezTo>
                  <a:cubicBezTo>
                    <a:pt x="2289" y="152"/>
                    <a:pt x="2288" y="150"/>
                    <a:pt x="2283" y="151"/>
                  </a:cubicBezTo>
                  <a:cubicBezTo>
                    <a:pt x="2282" y="153"/>
                    <a:pt x="2281" y="154"/>
                    <a:pt x="2279" y="155"/>
                  </a:cubicBezTo>
                  <a:cubicBezTo>
                    <a:pt x="2278" y="154"/>
                    <a:pt x="2275" y="153"/>
                    <a:pt x="2274" y="155"/>
                  </a:cubicBezTo>
                  <a:cubicBezTo>
                    <a:pt x="2287" y="158"/>
                    <a:pt x="2284" y="159"/>
                    <a:pt x="2297" y="160"/>
                  </a:cubicBezTo>
                  <a:cubicBezTo>
                    <a:pt x="2298" y="158"/>
                    <a:pt x="2300" y="157"/>
                    <a:pt x="2297" y="157"/>
                  </a:cubicBezTo>
                  <a:cubicBezTo>
                    <a:pt x="2306" y="154"/>
                    <a:pt x="2309" y="156"/>
                    <a:pt x="2316" y="154"/>
                  </a:cubicBezTo>
                  <a:cubicBezTo>
                    <a:pt x="2318" y="156"/>
                    <a:pt x="2320" y="161"/>
                    <a:pt x="2327" y="156"/>
                  </a:cubicBezTo>
                  <a:cubicBezTo>
                    <a:pt x="2326" y="160"/>
                    <a:pt x="2328" y="161"/>
                    <a:pt x="2325" y="162"/>
                  </a:cubicBezTo>
                  <a:cubicBezTo>
                    <a:pt x="2321" y="161"/>
                    <a:pt x="2316" y="161"/>
                    <a:pt x="2310" y="161"/>
                  </a:cubicBezTo>
                  <a:cubicBezTo>
                    <a:pt x="2310" y="162"/>
                    <a:pt x="2311" y="163"/>
                    <a:pt x="2308" y="164"/>
                  </a:cubicBezTo>
                  <a:cubicBezTo>
                    <a:pt x="2305" y="163"/>
                    <a:pt x="2301" y="163"/>
                    <a:pt x="2298" y="165"/>
                  </a:cubicBezTo>
                  <a:cubicBezTo>
                    <a:pt x="2298" y="163"/>
                    <a:pt x="2299" y="162"/>
                    <a:pt x="2300" y="161"/>
                  </a:cubicBezTo>
                  <a:cubicBezTo>
                    <a:pt x="2288" y="162"/>
                    <a:pt x="2293" y="166"/>
                    <a:pt x="2283" y="165"/>
                  </a:cubicBezTo>
                  <a:cubicBezTo>
                    <a:pt x="2285" y="167"/>
                    <a:pt x="2291" y="166"/>
                    <a:pt x="2286" y="169"/>
                  </a:cubicBezTo>
                  <a:cubicBezTo>
                    <a:pt x="2279" y="171"/>
                    <a:pt x="2276" y="170"/>
                    <a:pt x="2272" y="169"/>
                  </a:cubicBezTo>
                  <a:cubicBezTo>
                    <a:pt x="2272" y="170"/>
                    <a:pt x="2272" y="172"/>
                    <a:pt x="2270" y="172"/>
                  </a:cubicBezTo>
                  <a:cubicBezTo>
                    <a:pt x="2264" y="171"/>
                    <a:pt x="2281" y="163"/>
                    <a:pt x="2271" y="161"/>
                  </a:cubicBezTo>
                  <a:cubicBezTo>
                    <a:pt x="2271" y="164"/>
                    <a:pt x="2261" y="165"/>
                    <a:pt x="2259" y="163"/>
                  </a:cubicBezTo>
                  <a:cubicBezTo>
                    <a:pt x="2262" y="160"/>
                    <a:pt x="2268" y="163"/>
                    <a:pt x="2268" y="160"/>
                  </a:cubicBezTo>
                  <a:cubicBezTo>
                    <a:pt x="2250" y="163"/>
                    <a:pt x="2267" y="156"/>
                    <a:pt x="2249" y="157"/>
                  </a:cubicBezTo>
                  <a:cubicBezTo>
                    <a:pt x="2249" y="159"/>
                    <a:pt x="2249" y="160"/>
                    <a:pt x="2249" y="162"/>
                  </a:cubicBezTo>
                  <a:cubicBezTo>
                    <a:pt x="2256" y="160"/>
                    <a:pt x="2257" y="163"/>
                    <a:pt x="2257" y="166"/>
                  </a:cubicBezTo>
                  <a:cubicBezTo>
                    <a:pt x="2263" y="165"/>
                    <a:pt x="2267" y="168"/>
                    <a:pt x="2271" y="165"/>
                  </a:cubicBezTo>
                  <a:cubicBezTo>
                    <a:pt x="2270" y="172"/>
                    <a:pt x="2266" y="166"/>
                    <a:pt x="2260" y="167"/>
                  </a:cubicBezTo>
                  <a:cubicBezTo>
                    <a:pt x="2261" y="170"/>
                    <a:pt x="2266" y="170"/>
                    <a:pt x="2268" y="172"/>
                  </a:cubicBezTo>
                  <a:cubicBezTo>
                    <a:pt x="2252" y="172"/>
                    <a:pt x="2250" y="177"/>
                    <a:pt x="2236" y="175"/>
                  </a:cubicBezTo>
                  <a:cubicBezTo>
                    <a:pt x="2240" y="178"/>
                    <a:pt x="2228" y="177"/>
                    <a:pt x="2230" y="179"/>
                  </a:cubicBezTo>
                  <a:cubicBezTo>
                    <a:pt x="2241" y="176"/>
                    <a:pt x="2238" y="186"/>
                    <a:pt x="2240" y="187"/>
                  </a:cubicBezTo>
                  <a:cubicBezTo>
                    <a:pt x="2248" y="185"/>
                    <a:pt x="2243" y="180"/>
                    <a:pt x="2248" y="177"/>
                  </a:cubicBezTo>
                  <a:cubicBezTo>
                    <a:pt x="2250" y="180"/>
                    <a:pt x="2249" y="182"/>
                    <a:pt x="2249" y="186"/>
                  </a:cubicBezTo>
                  <a:cubicBezTo>
                    <a:pt x="2242" y="186"/>
                    <a:pt x="2243" y="187"/>
                    <a:pt x="2238" y="189"/>
                  </a:cubicBezTo>
                  <a:cubicBezTo>
                    <a:pt x="2233" y="187"/>
                    <a:pt x="2228" y="182"/>
                    <a:pt x="2234" y="179"/>
                  </a:cubicBezTo>
                  <a:cubicBezTo>
                    <a:pt x="2233" y="180"/>
                    <a:pt x="2224" y="183"/>
                    <a:pt x="2223" y="181"/>
                  </a:cubicBezTo>
                  <a:cubicBezTo>
                    <a:pt x="2232" y="180"/>
                    <a:pt x="2222" y="180"/>
                    <a:pt x="2227" y="177"/>
                  </a:cubicBezTo>
                  <a:cubicBezTo>
                    <a:pt x="2220" y="176"/>
                    <a:pt x="2209" y="182"/>
                    <a:pt x="2201" y="181"/>
                  </a:cubicBezTo>
                  <a:cubicBezTo>
                    <a:pt x="2202" y="183"/>
                    <a:pt x="2199" y="183"/>
                    <a:pt x="2199" y="185"/>
                  </a:cubicBezTo>
                  <a:cubicBezTo>
                    <a:pt x="2207" y="181"/>
                    <a:pt x="2209" y="188"/>
                    <a:pt x="2217" y="186"/>
                  </a:cubicBezTo>
                  <a:cubicBezTo>
                    <a:pt x="2214" y="187"/>
                    <a:pt x="2216" y="189"/>
                    <a:pt x="2218" y="190"/>
                  </a:cubicBezTo>
                  <a:cubicBezTo>
                    <a:pt x="2210" y="189"/>
                    <a:pt x="2206" y="193"/>
                    <a:pt x="2200" y="190"/>
                  </a:cubicBezTo>
                  <a:cubicBezTo>
                    <a:pt x="2201" y="191"/>
                    <a:pt x="2201" y="193"/>
                    <a:pt x="2201" y="194"/>
                  </a:cubicBezTo>
                  <a:cubicBezTo>
                    <a:pt x="2191" y="193"/>
                    <a:pt x="2193" y="193"/>
                    <a:pt x="2186" y="197"/>
                  </a:cubicBezTo>
                  <a:cubicBezTo>
                    <a:pt x="2183" y="196"/>
                    <a:pt x="2186" y="190"/>
                    <a:pt x="2187" y="186"/>
                  </a:cubicBezTo>
                  <a:cubicBezTo>
                    <a:pt x="2184" y="188"/>
                    <a:pt x="2172" y="189"/>
                    <a:pt x="2179" y="192"/>
                  </a:cubicBezTo>
                  <a:cubicBezTo>
                    <a:pt x="2172" y="193"/>
                    <a:pt x="2173" y="188"/>
                    <a:pt x="2166" y="190"/>
                  </a:cubicBezTo>
                  <a:cubicBezTo>
                    <a:pt x="2166" y="193"/>
                    <a:pt x="2173" y="192"/>
                    <a:pt x="2171" y="196"/>
                  </a:cubicBezTo>
                  <a:cubicBezTo>
                    <a:pt x="2165" y="198"/>
                    <a:pt x="2168" y="193"/>
                    <a:pt x="2163" y="197"/>
                  </a:cubicBezTo>
                  <a:cubicBezTo>
                    <a:pt x="2162" y="194"/>
                    <a:pt x="2162" y="191"/>
                    <a:pt x="2156" y="192"/>
                  </a:cubicBezTo>
                  <a:cubicBezTo>
                    <a:pt x="2161" y="194"/>
                    <a:pt x="2156" y="194"/>
                    <a:pt x="2155" y="196"/>
                  </a:cubicBezTo>
                  <a:cubicBezTo>
                    <a:pt x="2157" y="196"/>
                    <a:pt x="2159" y="196"/>
                    <a:pt x="2161" y="197"/>
                  </a:cubicBezTo>
                  <a:cubicBezTo>
                    <a:pt x="2151" y="198"/>
                    <a:pt x="2149" y="198"/>
                    <a:pt x="2141" y="200"/>
                  </a:cubicBezTo>
                  <a:cubicBezTo>
                    <a:pt x="2143" y="196"/>
                    <a:pt x="2139" y="196"/>
                    <a:pt x="2144" y="193"/>
                  </a:cubicBezTo>
                  <a:cubicBezTo>
                    <a:pt x="2139" y="196"/>
                    <a:pt x="2133" y="193"/>
                    <a:pt x="2130" y="195"/>
                  </a:cubicBezTo>
                  <a:cubicBezTo>
                    <a:pt x="2133" y="196"/>
                    <a:pt x="2138" y="195"/>
                    <a:pt x="2141" y="197"/>
                  </a:cubicBezTo>
                  <a:cubicBezTo>
                    <a:pt x="2125" y="200"/>
                    <a:pt x="2117" y="205"/>
                    <a:pt x="2104" y="202"/>
                  </a:cubicBezTo>
                  <a:cubicBezTo>
                    <a:pt x="2106" y="202"/>
                    <a:pt x="2109" y="202"/>
                    <a:pt x="2109" y="201"/>
                  </a:cubicBezTo>
                  <a:cubicBezTo>
                    <a:pt x="2108" y="201"/>
                    <a:pt x="2105" y="201"/>
                    <a:pt x="2105" y="200"/>
                  </a:cubicBezTo>
                  <a:cubicBezTo>
                    <a:pt x="2110" y="200"/>
                    <a:pt x="2114" y="199"/>
                    <a:pt x="2117" y="197"/>
                  </a:cubicBezTo>
                  <a:cubicBezTo>
                    <a:pt x="2121" y="198"/>
                    <a:pt x="2115" y="200"/>
                    <a:pt x="2119" y="200"/>
                  </a:cubicBezTo>
                  <a:cubicBezTo>
                    <a:pt x="2120" y="198"/>
                    <a:pt x="2128" y="199"/>
                    <a:pt x="2124" y="195"/>
                  </a:cubicBezTo>
                  <a:cubicBezTo>
                    <a:pt x="2117" y="199"/>
                    <a:pt x="2110" y="197"/>
                    <a:pt x="2106" y="193"/>
                  </a:cubicBezTo>
                  <a:cubicBezTo>
                    <a:pt x="2100" y="199"/>
                    <a:pt x="2106" y="198"/>
                    <a:pt x="2100" y="205"/>
                  </a:cubicBezTo>
                  <a:cubicBezTo>
                    <a:pt x="2100" y="203"/>
                    <a:pt x="2098" y="203"/>
                    <a:pt x="2096" y="203"/>
                  </a:cubicBezTo>
                  <a:cubicBezTo>
                    <a:pt x="2099" y="207"/>
                    <a:pt x="2090" y="206"/>
                    <a:pt x="2089" y="206"/>
                  </a:cubicBezTo>
                  <a:cubicBezTo>
                    <a:pt x="2092" y="203"/>
                    <a:pt x="2104" y="199"/>
                    <a:pt x="2097" y="196"/>
                  </a:cubicBezTo>
                  <a:cubicBezTo>
                    <a:pt x="2101" y="204"/>
                    <a:pt x="2082" y="196"/>
                    <a:pt x="2086" y="202"/>
                  </a:cubicBezTo>
                  <a:cubicBezTo>
                    <a:pt x="2078" y="203"/>
                    <a:pt x="2081" y="199"/>
                    <a:pt x="2077" y="203"/>
                  </a:cubicBezTo>
                  <a:cubicBezTo>
                    <a:pt x="2076" y="202"/>
                    <a:pt x="2077" y="200"/>
                    <a:pt x="2075" y="200"/>
                  </a:cubicBezTo>
                  <a:cubicBezTo>
                    <a:pt x="2072" y="201"/>
                    <a:pt x="2072" y="202"/>
                    <a:pt x="2071" y="203"/>
                  </a:cubicBezTo>
                  <a:cubicBezTo>
                    <a:pt x="2082" y="203"/>
                    <a:pt x="2080" y="208"/>
                    <a:pt x="2087" y="207"/>
                  </a:cubicBezTo>
                  <a:cubicBezTo>
                    <a:pt x="2086" y="207"/>
                    <a:pt x="2085" y="207"/>
                    <a:pt x="2085" y="208"/>
                  </a:cubicBezTo>
                  <a:cubicBezTo>
                    <a:pt x="2085" y="209"/>
                    <a:pt x="2085" y="210"/>
                    <a:pt x="2083" y="210"/>
                  </a:cubicBezTo>
                  <a:cubicBezTo>
                    <a:pt x="2082" y="206"/>
                    <a:pt x="2078" y="211"/>
                    <a:pt x="2076" y="208"/>
                  </a:cubicBezTo>
                  <a:cubicBezTo>
                    <a:pt x="2078" y="208"/>
                    <a:pt x="2080" y="208"/>
                    <a:pt x="2079" y="206"/>
                  </a:cubicBezTo>
                  <a:cubicBezTo>
                    <a:pt x="2070" y="208"/>
                    <a:pt x="2071" y="204"/>
                    <a:pt x="2058" y="203"/>
                  </a:cubicBezTo>
                  <a:cubicBezTo>
                    <a:pt x="2062" y="205"/>
                    <a:pt x="2057" y="206"/>
                    <a:pt x="2053" y="207"/>
                  </a:cubicBezTo>
                  <a:cubicBezTo>
                    <a:pt x="2047" y="207"/>
                    <a:pt x="2048" y="202"/>
                    <a:pt x="2041" y="203"/>
                  </a:cubicBezTo>
                  <a:cubicBezTo>
                    <a:pt x="2043" y="211"/>
                    <a:pt x="2033" y="203"/>
                    <a:pt x="2025" y="209"/>
                  </a:cubicBezTo>
                  <a:cubicBezTo>
                    <a:pt x="2026" y="205"/>
                    <a:pt x="2014" y="204"/>
                    <a:pt x="2012" y="208"/>
                  </a:cubicBezTo>
                  <a:cubicBezTo>
                    <a:pt x="2012" y="207"/>
                    <a:pt x="2008" y="208"/>
                    <a:pt x="2005" y="208"/>
                  </a:cubicBezTo>
                  <a:cubicBezTo>
                    <a:pt x="2004" y="206"/>
                    <a:pt x="2007" y="205"/>
                    <a:pt x="2005" y="205"/>
                  </a:cubicBezTo>
                  <a:cubicBezTo>
                    <a:pt x="2002" y="205"/>
                    <a:pt x="2005" y="209"/>
                    <a:pt x="2002" y="209"/>
                  </a:cubicBezTo>
                  <a:cubicBezTo>
                    <a:pt x="1998" y="209"/>
                    <a:pt x="1998" y="205"/>
                    <a:pt x="1992" y="206"/>
                  </a:cubicBezTo>
                  <a:cubicBezTo>
                    <a:pt x="1992" y="209"/>
                    <a:pt x="1996" y="208"/>
                    <a:pt x="1993" y="210"/>
                  </a:cubicBezTo>
                  <a:cubicBezTo>
                    <a:pt x="1988" y="209"/>
                    <a:pt x="1983" y="209"/>
                    <a:pt x="1987" y="212"/>
                  </a:cubicBezTo>
                  <a:cubicBezTo>
                    <a:pt x="1980" y="214"/>
                    <a:pt x="1983" y="207"/>
                    <a:pt x="1976" y="208"/>
                  </a:cubicBezTo>
                  <a:cubicBezTo>
                    <a:pt x="1978" y="209"/>
                    <a:pt x="1978" y="210"/>
                    <a:pt x="1975" y="211"/>
                  </a:cubicBezTo>
                  <a:cubicBezTo>
                    <a:pt x="1972" y="209"/>
                    <a:pt x="1972" y="208"/>
                    <a:pt x="1971" y="206"/>
                  </a:cubicBezTo>
                  <a:cubicBezTo>
                    <a:pt x="1969" y="209"/>
                    <a:pt x="1969" y="210"/>
                    <a:pt x="1964" y="209"/>
                  </a:cubicBezTo>
                  <a:cubicBezTo>
                    <a:pt x="1964" y="210"/>
                    <a:pt x="1964" y="212"/>
                    <a:pt x="1964" y="213"/>
                  </a:cubicBezTo>
                  <a:cubicBezTo>
                    <a:pt x="1961" y="213"/>
                    <a:pt x="1957" y="214"/>
                    <a:pt x="1957" y="212"/>
                  </a:cubicBezTo>
                  <a:cubicBezTo>
                    <a:pt x="1962" y="213"/>
                    <a:pt x="1960" y="210"/>
                    <a:pt x="1962" y="209"/>
                  </a:cubicBezTo>
                  <a:cubicBezTo>
                    <a:pt x="1957" y="209"/>
                    <a:pt x="1947" y="206"/>
                    <a:pt x="1955" y="209"/>
                  </a:cubicBezTo>
                  <a:cubicBezTo>
                    <a:pt x="1948" y="211"/>
                    <a:pt x="1951" y="207"/>
                    <a:pt x="1946" y="208"/>
                  </a:cubicBezTo>
                  <a:cubicBezTo>
                    <a:pt x="1949" y="211"/>
                    <a:pt x="1946" y="208"/>
                    <a:pt x="1940" y="209"/>
                  </a:cubicBezTo>
                  <a:cubicBezTo>
                    <a:pt x="1941" y="213"/>
                    <a:pt x="1937" y="210"/>
                    <a:pt x="1933" y="210"/>
                  </a:cubicBezTo>
                  <a:cubicBezTo>
                    <a:pt x="1934" y="213"/>
                    <a:pt x="1933" y="214"/>
                    <a:pt x="1930" y="215"/>
                  </a:cubicBezTo>
                  <a:cubicBezTo>
                    <a:pt x="1930" y="213"/>
                    <a:pt x="1928" y="212"/>
                    <a:pt x="1924" y="213"/>
                  </a:cubicBezTo>
                  <a:cubicBezTo>
                    <a:pt x="1924" y="214"/>
                    <a:pt x="1932" y="216"/>
                    <a:pt x="1924" y="216"/>
                  </a:cubicBezTo>
                  <a:cubicBezTo>
                    <a:pt x="1921" y="214"/>
                    <a:pt x="1921" y="211"/>
                    <a:pt x="1915" y="211"/>
                  </a:cubicBezTo>
                  <a:cubicBezTo>
                    <a:pt x="1914" y="208"/>
                    <a:pt x="1920" y="209"/>
                    <a:pt x="1918" y="205"/>
                  </a:cubicBezTo>
                  <a:cubicBezTo>
                    <a:pt x="1914" y="209"/>
                    <a:pt x="1913" y="206"/>
                    <a:pt x="1906" y="206"/>
                  </a:cubicBezTo>
                  <a:cubicBezTo>
                    <a:pt x="1909" y="212"/>
                    <a:pt x="1892" y="214"/>
                    <a:pt x="1900" y="216"/>
                  </a:cubicBezTo>
                  <a:cubicBezTo>
                    <a:pt x="1898" y="216"/>
                    <a:pt x="1895" y="221"/>
                    <a:pt x="1893" y="217"/>
                  </a:cubicBezTo>
                  <a:cubicBezTo>
                    <a:pt x="1896" y="217"/>
                    <a:pt x="1891" y="214"/>
                    <a:pt x="1891" y="213"/>
                  </a:cubicBezTo>
                  <a:cubicBezTo>
                    <a:pt x="1888" y="214"/>
                    <a:pt x="1880" y="212"/>
                    <a:pt x="1880" y="214"/>
                  </a:cubicBezTo>
                  <a:cubicBezTo>
                    <a:pt x="1887" y="214"/>
                    <a:pt x="1887" y="217"/>
                    <a:pt x="1889" y="219"/>
                  </a:cubicBezTo>
                  <a:cubicBezTo>
                    <a:pt x="1879" y="220"/>
                    <a:pt x="1870" y="219"/>
                    <a:pt x="1871" y="215"/>
                  </a:cubicBezTo>
                  <a:cubicBezTo>
                    <a:pt x="1871" y="216"/>
                    <a:pt x="1869" y="217"/>
                    <a:pt x="1869" y="217"/>
                  </a:cubicBezTo>
                  <a:cubicBezTo>
                    <a:pt x="1873" y="217"/>
                    <a:pt x="1875" y="222"/>
                    <a:pt x="1871" y="223"/>
                  </a:cubicBezTo>
                  <a:cubicBezTo>
                    <a:pt x="1872" y="219"/>
                    <a:pt x="1868" y="218"/>
                    <a:pt x="1865" y="217"/>
                  </a:cubicBezTo>
                  <a:cubicBezTo>
                    <a:pt x="1865" y="221"/>
                    <a:pt x="1851" y="216"/>
                    <a:pt x="1854" y="220"/>
                  </a:cubicBezTo>
                  <a:cubicBezTo>
                    <a:pt x="1859" y="218"/>
                    <a:pt x="1864" y="223"/>
                    <a:pt x="1859" y="225"/>
                  </a:cubicBezTo>
                  <a:cubicBezTo>
                    <a:pt x="1856" y="222"/>
                    <a:pt x="1848" y="220"/>
                    <a:pt x="1850" y="217"/>
                  </a:cubicBezTo>
                  <a:cubicBezTo>
                    <a:pt x="1848" y="218"/>
                    <a:pt x="1846" y="219"/>
                    <a:pt x="1844" y="220"/>
                  </a:cubicBezTo>
                  <a:cubicBezTo>
                    <a:pt x="1842" y="223"/>
                    <a:pt x="1847" y="223"/>
                    <a:pt x="1846" y="225"/>
                  </a:cubicBezTo>
                  <a:cubicBezTo>
                    <a:pt x="1843" y="225"/>
                    <a:pt x="1839" y="226"/>
                    <a:pt x="1838" y="224"/>
                  </a:cubicBezTo>
                  <a:cubicBezTo>
                    <a:pt x="1846" y="224"/>
                    <a:pt x="1834" y="222"/>
                    <a:pt x="1842" y="220"/>
                  </a:cubicBezTo>
                  <a:cubicBezTo>
                    <a:pt x="1837" y="220"/>
                    <a:pt x="1836" y="218"/>
                    <a:pt x="1833" y="218"/>
                  </a:cubicBezTo>
                  <a:cubicBezTo>
                    <a:pt x="1832" y="219"/>
                    <a:pt x="1831" y="219"/>
                    <a:pt x="1831" y="220"/>
                  </a:cubicBezTo>
                  <a:cubicBezTo>
                    <a:pt x="1834" y="218"/>
                    <a:pt x="1837" y="220"/>
                    <a:pt x="1836" y="223"/>
                  </a:cubicBezTo>
                  <a:cubicBezTo>
                    <a:pt x="1829" y="223"/>
                    <a:pt x="1831" y="220"/>
                    <a:pt x="1825" y="219"/>
                  </a:cubicBezTo>
                  <a:cubicBezTo>
                    <a:pt x="1823" y="222"/>
                    <a:pt x="1815" y="226"/>
                    <a:pt x="1811" y="223"/>
                  </a:cubicBezTo>
                  <a:cubicBezTo>
                    <a:pt x="1819" y="224"/>
                    <a:pt x="1810" y="221"/>
                    <a:pt x="1815" y="220"/>
                  </a:cubicBezTo>
                  <a:cubicBezTo>
                    <a:pt x="1822" y="222"/>
                    <a:pt x="1824" y="219"/>
                    <a:pt x="1827" y="216"/>
                  </a:cubicBezTo>
                  <a:cubicBezTo>
                    <a:pt x="1824" y="214"/>
                    <a:pt x="1818" y="213"/>
                    <a:pt x="1817" y="217"/>
                  </a:cubicBezTo>
                  <a:cubicBezTo>
                    <a:pt x="1821" y="217"/>
                    <a:pt x="1821" y="216"/>
                    <a:pt x="1823" y="215"/>
                  </a:cubicBezTo>
                  <a:cubicBezTo>
                    <a:pt x="1823" y="217"/>
                    <a:pt x="1821" y="219"/>
                    <a:pt x="1819" y="219"/>
                  </a:cubicBezTo>
                  <a:cubicBezTo>
                    <a:pt x="1816" y="217"/>
                    <a:pt x="1808" y="219"/>
                    <a:pt x="1813" y="215"/>
                  </a:cubicBezTo>
                  <a:cubicBezTo>
                    <a:pt x="1808" y="216"/>
                    <a:pt x="1803" y="213"/>
                    <a:pt x="1797" y="215"/>
                  </a:cubicBezTo>
                  <a:cubicBezTo>
                    <a:pt x="1803" y="215"/>
                    <a:pt x="1807" y="217"/>
                    <a:pt x="1809" y="220"/>
                  </a:cubicBezTo>
                  <a:cubicBezTo>
                    <a:pt x="1804" y="221"/>
                    <a:pt x="1799" y="217"/>
                    <a:pt x="1799" y="219"/>
                  </a:cubicBezTo>
                  <a:cubicBezTo>
                    <a:pt x="1799" y="222"/>
                    <a:pt x="1807" y="221"/>
                    <a:pt x="1809" y="224"/>
                  </a:cubicBezTo>
                  <a:cubicBezTo>
                    <a:pt x="1802" y="227"/>
                    <a:pt x="1793" y="217"/>
                    <a:pt x="1801" y="224"/>
                  </a:cubicBezTo>
                  <a:cubicBezTo>
                    <a:pt x="1797" y="224"/>
                    <a:pt x="1792" y="223"/>
                    <a:pt x="1791" y="222"/>
                  </a:cubicBezTo>
                  <a:cubicBezTo>
                    <a:pt x="1795" y="222"/>
                    <a:pt x="1791" y="217"/>
                    <a:pt x="1789" y="216"/>
                  </a:cubicBezTo>
                  <a:cubicBezTo>
                    <a:pt x="1785" y="216"/>
                    <a:pt x="1782" y="217"/>
                    <a:pt x="1781" y="218"/>
                  </a:cubicBezTo>
                  <a:cubicBezTo>
                    <a:pt x="1786" y="217"/>
                    <a:pt x="1790" y="222"/>
                    <a:pt x="1786" y="221"/>
                  </a:cubicBezTo>
                  <a:cubicBezTo>
                    <a:pt x="1786" y="220"/>
                    <a:pt x="1784" y="222"/>
                    <a:pt x="1782" y="222"/>
                  </a:cubicBezTo>
                  <a:cubicBezTo>
                    <a:pt x="1782" y="220"/>
                    <a:pt x="1775" y="221"/>
                    <a:pt x="1774" y="220"/>
                  </a:cubicBezTo>
                  <a:cubicBezTo>
                    <a:pt x="1775" y="221"/>
                    <a:pt x="1778" y="222"/>
                    <a:pt x="1778" y="223"/>
                  </a:cubicBezTo>
                  <a:cubicBezTo>
                    <a:pt x="1774" y="224"/>
                    <a:pt x="1768" y="228"/>
                    <a:pt x="1766" y="223"/>
                  </a:cubicBezTo>
                  <a:cubicBezTo>
                    <a:pt x="1768" y="223"/>
                    <a:pt x="1772" y="224"/>
                    <a:pt x="1772" y="223"/>
                  </a:cubicBezTo>
                  <a:cubicBezTo>
                    <a:pt x="1762" y="217"/>
                    <a:pt x="1758" y="213"/>
                    <a:pt x="1745" y="210"/>
                  </a:cubicBezTo>
                  <a:cubicBezTo>
                    <a:pt x="1747" y="210"/>
                    <a:pt x="1748" y="209"/>
                    <a:pt x="1748" y="208"/>
                  </a:cubicBezTo>
                  <a:cubicBezTo>
                    <a:pt x="1739" y="207"/>
                    <a:pt x="1734" y="205"/>
                    <a:pt x="1735" y="202"/>
                  </a:cubicBezTo>
                  <a:cubicBezTo>
                    <a:pt x="1730" y="202"/>
                    <a:pt x="1727" y="204"/>
                    <a:pt x="1724" y="206"/>
                  </a:cubicBezTo>
                  <a:cubicBezTo>
                    <a:pt x="1730" y="208"/>
                    <a:pt x="1732" y="205"/>
                    <a:pt x="1735" y="208"/>
                  </a:cubicBezTo>
                  <a:cubicBezTo>
                    <a:pt x="1733" y="208"/>
                    <a:pt x="1739" y="214"/>
                    <a:pt x="1741" y="217"/>
                  </a:cubicBezTo>
                  <a:cubicBezTo>
                    <a:pt x="1750" y="214"/>
                    <a:pt x="1750" y="220"/>
                    <a:pt x="1760" y="218"/>
                  </a:cubicBezTo>
                  <a:cubicBezTo>
                    <a:pt x="1757" y="222"/>
                    <a:pt x="1766" y="220"/>
                    <a:pt x="1763" y="223"/>
                  </a:cubicBezTo>
                  <a:cubicBezTo>
                    <a:pt x="1755" y="217"/>
                    <a:pt x="1747" y="220"/>
                    <a:pt x="1734" y="217"/>
                  </a:cubicBezTo>
                  <a:cubicBezTo>
                    <a:pt x="1736" y="215"/>
                    <a:pt x="1738" y="213"/>
                    <a:pt x="1733" y="211"/>
                  </a:cubicBezTo>
                  <a:cubicBezTo>
                    <a:pt x="1724" y="208"/>
                    <a:pt x="1728" y="213"/>
                    <a:pt x="1721" y="212"/>
                  </a:cubicBezTo>
                  <a:cubicBezTo>
                    <a:pt x="1719" y="209"/>
                    <a:pt x="1723" y="208"/>
                    <a:pt x="1720" y="207"/>
                  </a:cubicBezTo>
                  <a:cubicBezTo>
                    <a:pt x="1717" y="208"/>
                    <a:pt x="1711" y="207"/>
                    <a:pt x="1709" y="204"/>
                  </a:cubicBezTo>
                  <a:cubicBezTo>
                    <a:pt x="1718" y="205"/>
                    <a:pt x="1707" y="201"/>
                    <a:pt x="1714" y="200"/>
                  </a:cubicBezTo>
                  <a:cubicBezTo>
                    <a:pt x="1711" y="200"/>
                    <a:pt x="1709" y="199"/>
                    <a:pt x="1707" y="198"/>
                  </a:cubicBezTo>
                  <a:cubicBezTo>
                    <a:pt x="1715" y="203"/>
                    <a:pt x="1697" y="202"/>
                    <a:pt x="1704" y="205"/>
                  </a:cubicBezTo>
                  <a:cubicBezTo>
                    <a:pt x="1691" y="206"/>
                    <a:pt x="1704" y="197"/>
                    <a:pt x="1694" y="197"/>
                  </a:cubicBezTo>
                  <a:cubicBezTo>
                    <a:pt x="1698" y="200"/>
                    <a:pt x="1692" y="200"/>
                    <a:pt x="1684" y="199"/>
                  </a:cubicBezTo>
                  <a:cubicBezTo>
                    <a:pt x="1682" y="195"/>
                    <a:pt x="1675" y="194"/>
                    <a:pt x="1668" y="192"/>
                  </a:cubicBezTo>
                  <a:cubicBezTo>
                    <a:pt x="1672" y="195"/>
                    <a:pt x="1674" y="195"/>
                    <a:pt x="1668" y="196"/>
                  </a:cubicBezTo>
                  <a:cubicBezTo>
                    <a:pt x="1671" y="198"/>
                    <a:pt x="1676" y="198"/>
                    <a:pt x="1679" y="197"/>
                  </a:cubicBezTo>
                  <a:cubicBezTo>
                    <a:pt x="1679" y="199"/>
                    <a:pt x="1680" y="200"/>
                    <a:pt x="1682" y="201"/>
                  </a:cubicBezTo>
                  <a:cubicBezTo>
                    <a:pt x="1674" y="200"/>
                    <a:pt x="1677" y="202"/>
                    <a:pt x="1674" y="203"/>
                  </a:cubicBezTo>
                  <a:cubicBezTo>
                    <a:pt x="1672" y="201"/>
                    <a:pt x="1666" y="201"/>
                    <a:pt x="1665" y="199"/>
                  </a:cubicBezTo>
                  <a:cubicBezTo>
                    <a:pt x="1665" y="200"/>
                    <a:pt x="1663" y="200"/>
                    <a:pt x="1663" y="201"/>
                  </a:cubicBezTo>
                  <a:cubicBezTo>
                    <a:pt x="1673" y="202"/>
                    <a:pt x="1660" y="205"/>
                    <a:pt x="1667" y="206"/>
                  </a:cubicBezTo>
                  <a:cubicBezTo>
                    <a:pt x="1671" y="207"/>
                    <a:pt x="1669" y="203"/>
                    <a:pt x="1674" y="204"/>
                  </a:cubicBezTo>
                  <a:cubicBezTo>
                    <a:pt x="1679" y="209"/>
                    <a:pt x="1669" y="208"/>
                    <a:pt x="1666" y="211"/>
                  </a:cubicBezTo>
                  <a:cubicBezTo>
                    <a:pt x="1670" y="214"/>
                    <a:pt x="1676" y="210"/>
                    <a:pt x="1677" y="214"/>
                  </a:cubicBezTo>
                  <a:cubicBezTo>
                    <a:pt x="1671" y="217"/>
                    <a:pt x="1662" y="213"/>
                    <a:pt x="1654" y="211"/>
                  </a:cubicBezTo>
                  <a:cubicBezTo>
                    <a:pt x="1654" y="216"/>
                    <a:pt x="1641" y="208"/>
                    <a:pt x="1639" y="213"/>
                  </a:cubicBezTo>
                  <a:cubicBezTo>
                    <a:pt x="1638" y="212"/>
                    <a:pt x="1636" y="211"/>
                    <a:pt x="1634" y="210"/>
                  </a:cubicBezTo>
                  <a:cubicBezTo>
                    <a:pt x="1632" y="213"/>
                    <a:pt x="1630" y="208"/>
                    <a:pt x="1627" y="208"/>
                  </a:cubicBezTo>
                  <a:cubicBezTo>
                    <a:pt x="1627" y="209"/>
                    <a:pt x="1627" y="211"/>
                    <a:pt x="1629" y="212"/>
                  </a:cubicBezTo>
                  <a:cubicBezTo>
                    <a:pt x="1619" y="209"/>
                    <a:pt x="1617" y="209"/>
                    <a:pt x="1604" y="209"/>
                  </a:cubicBezTo>
                  <a:cubicBezTo>
                    <a:pt x="1602" y="206"/>
                    <a:pt x="1600" y="204"/>
                    <a:pt x="1600" y="201"/>
                  </a:cubicBezTo>
                  <a:cubicBezTo>
                    <a:pt x="1603" y="201"/>
                    <a:pt x="1605" y="201"/>
                    <a:pt x="1608" y="200"/>
                  </a:cubicBezTo>
                  <a:cubicBezTo>
                    <a:pt x="1591" y="198"/>
                    <a:pt x="1600" y="208"/>
                    <a:pt x="1589" y="201"/>
                  </a:cubicBezTo>
                  <a:cubicBezTo>
                    <a:pt x="1589" y="203"/>
                    <a:pt x="1597" y="208"/>
                    <a:pt x="1591" y="208"/>
                  </a:cubicBezTo>
                  <a:cubicBezTo>
                    <a:pt x="1580" y="202"/>
                    <a:pt x="1564" y="203"/>
                    <a:pt x="1566" y="194"/>
                  </a:cubicBezTo>
                  <a:cubicBezTo>
                    <a:pt x="1556" y="190"/>
                    <a:pt x="1548" y="194"/>
                    <a:pt x="1544" y="190"/>
                  </a:cubicBezTo>
                  <a:cubicBezTo>
                    <a:pt x="1541" y="189"/>
                    <a:pt x="1540" y="190"/>
                    <a:pt x="1538" y="191"/>
                  </a:cubicBezTo>
                  <a:cubicBezTo>
                    <a:pt x="1541" y="193"/>
                    <a:pt x="1545" y="195"/>
                    <a:pt x="1548" y="198"/>
                  </a:cubicBezTo>
                  <a:cubicBezTo>
                    <a:pt x="1555" y="197"/>
                    <a:pt x="1557" y="201"/>
                    <a:pt x="1552" y="195"/>
                  </a:cubicBezTo>
                  <a:cubicBezTo>
                    <a:pt x="1561" y="196"/>
                    <a:pt x="1563" y="199"/>
                    <a:pt x="1567" y="201"/>
                  </a:cubicBezTo>
                  <a:cubicBezTo>
                    <a:pt x="1555" y="201"/>
                    <a:pt x="1544" y="196"/>
                    <a:pt x="1542" y="201"/>
                  </a:cubicBezTo>
                  <a:cubicBezTo>
                    <a:pt x="1538" y="199"/>
                    <a:pt x="1535" y="196"/>
                    <a:pt x="1532" y="193"/>
                  </a:cubicBezTo>
                  <a:cubicBezTo>
                    <a:pt x="1531" y="195"/>
                    <a:pt x="1516" y="194"/>
                    <a:pt x="1515" y="190"/>
                  </a:cubicBezTo>
                  <a:cubicBezTo>
                    <a:pt x="1525" y="193"/>
                    <a:pt x="1536" y="191"/>
                    <a:pt x="1527" y="187"/>
                  </a:cubicBezTo>
                  <a:cubicBezTo>
                    <a:pt x="1503" y="185"/>
                    <a:pt x="1490" y="177"/>
                    <a:pt x="1466" y="176"/>
                  </a:cubicBezTo>
                  <a:cubicBezTo>
                    <a:pt x="1466" y="175"/>
                    <a:pt x="1468" y="173"/>
                    <a:pt x="1464" y="172"/>
                  </a:cubicBezTo>
                  <a:cubicBezTo>
                    <a:pt x="1464" y="173"/>
                    <a:pt x="1463" y="175"/>
                    <a:pt x="1460" y="175"/>
                  </a:cubicBezTo>
                  <a:cubicBezTo>
                    <a:pt x="1453" y="173"/>
                    <a:pt x="1449" y="171"/>
                    <a:pt x="1439" y="170"/>
                  </a:cubicBezTo>
                  <a:cubicBezTo>
                    <a:pt x="1440" y="167"/>
                    <a:pt x="1439" y="165"/>
                    <a:pt x="1434" y="163"/>
                  </a:cubicBezTo>
                  <a:cubicBezTo>
                    <a:pt x="1430" y="165"/>
                    <a:pt x="1418" y="170"/>
                    <a:pt x="1413" y="168"/>
                  </a:cubicBezTo>
                  <a:cubicBezTo>
                    <a:pt x="1419" y="169"/>
                    <a:pt x="1412" y="163"/>
                    <a:pt x="1407" y="162"/>
                  </a:cubicBezTo>
                  <a:cubicBezTo>
                    <a:pt x="1410" y="167"/>
                    <a:pt x="1378" y="153"/>
                    <a:pt x="1387" y="160"/>
                  </a:cubicBezTo>
                  <a:cubicBezTo>
                    <a:pt x="1374" y="157"/>
                    <a:pt x="1368" y="154"/>
                    <a:pt x="1368" y="153"/>
                  </a:cubicBezTo>
                  <a:cubicBezTo>
                    <a:pt x="1363" y="152"/>
                    <a:pt x="1359" y="152"/>
                    <a:pt x="1354" y="152"/>
                  </a:cubicBezTo>
                  <a:cubicBezTo>
                    <a:pt x="1352" y="147"/>
                    <a:pt x="1326" y="146"/>
                    <a:pt x="1323" y="143"/>
                  </a:cubicBezTo>
                  <a:cubicBezTo>
                    <a:pt x="1331" y="146"/>
                    <a:pt x="1334" y="141"/>
                    <a:pt x="1327" y="140"/>
                  </a:cubicBezTo>
                  <a:cubicBezTo>
                    <a:pt x="1322" y="142"/>
                    <a:pt x="1298" y="140"/>
                    <a:pt x="1294" y="138"/>
                  </a:cubicBezTo>
                  <a:cubicBezTo>
                    <a:pt x="1296" y="137"/>
                    <a:pt x="1298" y="135"/>
                    <a:pt x="1310" y="136"/>
                  </a:cubicBezTo>
                  <a:cubicBezTo>
                    <a:pt x="1291" y="132"/>
                    <a:pt x="1290" y="136"/>
                    <a:pt x="1283" y="138"/>
                  </a:cubicBezTo>
                  <a:cubicBezTo>
                    <a:pt x="1284" y="134"/>
                    <a:pt x="1274" y="136"/>
                    <a:pt x="1271" y="136"/>
                  </a:cubicBezTo>
                  <a:cubicBezTo>
                    <a:pt x="1266" y="133"/>
                    <a:pt x="1272" y="135"/>
                    <a:pt x="1272" y="132"/>
                  </a:cubicBezTo>
                  <a:cubicBezTo>
                    <a:pt x="1265" y="130"/>
                    <a:pt x="1262" y="127"/>
                    <a:pt x="1249" y="125"/>
                  </a:cubicBezTo>
                  <a:cubicBezTo>
                    <a:pt x="1252" y="129"/>
                    <a:pt x="1238" y="125"/>
                    <a:pt x="1234" y="123"/>
                  </a:cubicBezTo>
                  <a:cubicBezTo>
                    <a:pt x="1231" y="125"/>
                    <a:pt x="1224" y="125"/>
                    <a:pt x="1213" y="124"/>
                  </a:cubicBezTo>
                  <a:cubicBezTo>
                    <a:pt x="1229" y="121"/>
                    <a:pt x="1151" y="107"/>
                    <a:pt x="1169" y="114"/>
                  </a:cubicBezTo>
                  <a:cubicBezTo>
                    <a:pt x="1153" y="114"/>
                    <a:pt x="1154" y="107"/>
                    <a:pt x="1136" y="105"/>
                  </a:cubicBezTo>
                  <a:cubicBezTo>
                    <a:pt x="1131" y="106"/>
                    <a:pt x="1121" y="103"/>
                    <a:pt x="1130" y="107"/>
                  </a:cubicBezTo>
                  <a:cubicBezTo>
                    <a:pt x="1115" y="106"/>
                    <a:pt x="1125" y="103"/>
                    <a:pt x="1107" y="102"/>
                  </a:cubicBezTo>
                  <a:cubicBezTo>
                    <a:pt x="1114" y="107"/>
                    <a:pt x="1089" y="98"/>
                    <a:pt x="1092" y="104"/>
                  </a:cubicBezTo>
                  <a:cubicBezTo>
                    <a:pt x="1085" y="97"/>
                    <a:pt x="1070" y="103"/>
                    <a:pt x="1056" y="96"/>
                  </a:cubicBezTo>
                  <a:cubicBezTo>
                    <a:pt x="1056" y="97"/>
                    <a:pt x="1052" y="97"/>
                    <a:pt x="1051" y="97"/>
                  </a:cubicBezTo>
                  <a:cubicBezTo>
                    <a:pt x="1048" y="99"/>
                    <a:pt x="1068" y="102"/>
                    <a:pt x="1055" y="101"/>
                  </a:cubicBezTo>
                  <a:cubicBezTo>
                    <a:pt x="1040" y="97"/>
                    <a:pt x="1049" y="97"/>
                    <a:pt x="1047" y="95"/>
                  </a:cubicBezTo>
                  <a:cubicBezTo>
                    <a:pt x="1005" y="91"/>
                    <a:pt x="957" y="85"/>
                    <a:pt x="916" y="81"/>
                  </a:cubicBezTo>
                  <a:cubicBezTo>
                    <a:pt x="921" y="83"/>
                    <a:pt x="921" y="84"/>
                    <a:pt x="912" y="84"/>
                  </a:cubicBezTo>
                  <a:cubicBezTo>
                    <a:pt x="901" y="77"/>
                    <a:pt x="855" y="77"/>
                    <a:pt x="848" y="79"/>
                  </a:cubicBezTo>
                  <a:cubicBezTo>
                    <a:pt x="844" y="75"/>
                    <a:pt x="821" y="79"/>
                    <a:pt x="817" y="76"/>
                  </a:cubicBezTo>
                  <a:cubicBezTo>
                    <a:pt x="821" y="77"/>
                    <a:pt x="830" y="74"/>
                    <a:pt x="820" y="73"/>
                  </a:cubicBezTo>
                  <a:cubicBezTo>
                    <a:pt x="814" y="77"/>
                    <a:pt x="807" y="74"/>
                    <a:pt x="798" y="77"/>
                  </a:cubicBezTo>
                  <a:cubicBezTo>
                    <a:pt x="793" y="73"/>
                    <a:pt x="767" y="77"/>
                    <a:pt x="779" y="71"/>
                  </a:cubicBezTo>
                  <a:cubicBezTo>
                    <a:pt x="774" y="71"/>
                    <a:pt x="771" y="70"/>
                    <a:pt x="768" y="70"/>
                  </a:cubicBezTo>
                  <a:cubicBezTo>
                    <a:pt x="767" y="73"/>
                    <a:pt x="762" y="73"/>
                    <a:pt x="771" y="75"/>
                  </a:cubicBezTo>
                  <a:cubicBezTo>
                    <a:pt x="747" y="72"/>
                    <a:pt x="742" y="76"/>
                    <a:pt x="724" y="73"/>
                  </a:cubicBezTo>
                  <a:cubicBezTo>
                    <a:pt x="721" y="75"/>
                    <a:pt x="735" y="77"/>
                    <a:pt x="724" y="78"/>
                  </a:cubicBezTo>
                  <a:cubicBezTo>
                    <a:pt x="724" y="77"/>
                    <a:pt x="724" y="76"/>
                    <a:pt x="724" y="76"/>
                  </a:cubicBezTo>
                  <a:cubicBezTo>
                    <a:pt x="720" y="76"/>
                    <a:pt x="719" y="77"/>
                    <a:pt x="717" y="76"/>
                  </a:cubicBezTo>
                  <a:cubicBezTo>
                    <a:pt x="718" y="74"/>
                    <a:pt x="724" y="74"/>
                    <a:pt x="724" y="70"/>
                  </a:cubicBezTo>
                  <a:cubicBezTo>
                    <a:pt x="715" y="72"/>
                    <a:pt x="709" y="68"/>
                    <a:pt x="706" y="71"/>
                  </a:cubicBezTo>
                  <a:cubicBezTo>
                    <a:pt x="718" y="71"/>
                    <a:pt x="710" y="77"/>
                    <a:pt x="703" y="74"/>
                  </a:cubicBezTo>
                  <a:cubicBezTo>
                    <a:pt x="709" y="72"/>
                    <a:pt x="676" y="76"/>
                    <a:pt x="666" y="78"/>
                  </a:cubicBezTo>
                  <a:cubicBezTo>
                    <a:pt x="660" y="75"/>
                    <a:pt x="677" y="77"/>
                    <a:pt x="676" y="75"/>
                  </a:cubicBezTo>
                  <a:cubicBezTo>
                    <a:pt x="656" y="76"/>
                    <a:pt x="657" y="75"/>
                    <a:pt x="656" y="79"/>
                  </a:cubicBezTo>
                  <a:cubicBezTo>
                    <a:pt x="645" y="79"/>
                    <a:pt x="641" y="77"/>
                    <a:pt x="629" y="80"/>
                  </a:cubicBezTo>
                  <a:cubicBezTo>
                    <a:pt x="622" y="79"/>
                    <a:pt x="633" y="77"/>
                    <a:pt x="626" y="77"/>
                  </a:cubicBezTo>
                  <a:cubicBezTo>
                    <a:pt x="622" y="79"/>
                    <a:pt x="620" y="81"/>
                    <a:pt x="613" y="82"/>
                  </a:cubicBezTo>
                  <a:cubicBezTo>
                    <a:pt x="596" y="76"/>
                    <a:pt x="559" y="92"/>
                    <a:pt x="540" y="85"/>
                  </a:cubicBezTo>
                  <a:cubicBezTo>
                    <a:pt x="547" y="86"/>
                    <a:pt x="538" y="89"/>
                    <a:pt x="529" y="91"/>
                  </a:cubicBezTo>
                  <a:cubicBezTo>
                    <a:pt x="528" y="90"/>
                    <a:pt x="529" y="88"/>
                    <a:pt x="525" y="88"/>
                  </a:cubicBezTo>
                  <a:cubicBezTo>
                    <a:pt x="526" y="90"/>
                    <a:pt x="523" y="92"/>
                    <a:pt x="517" y="93"/>
                  </a:cubicBezTo>
                  <a:cubicBezTo>
                    <a:pt x="517" y="92"/>
                    <a:pt x="517" y="90"/>
                    <a:pt x="514" y="90"/>
                  </a:cubicBezTo>
                  <a:cubicBezTo>
                    <a:pt x="512" y="94"/>
                    <a:pt x="504" y="92"/>
                    <a:pt x="500" y="95"/>
                  </a:cubicBezTo>
                  <a:cubicBezTo>
                    <a:pt x="498" y="92"/>
                    <a:pt x="510" y="91"/>
                    <a:pt x="511" y="88"/>
                  </a:cubicBezTo>
                  <a:cubicBezTo>
                    <a:pt x="496" y="89"/>
                    <a:pt x="494" y="93"/>
                    <a:pt x="483" y="94"/>
                  </a:cubicBezTo>
                  <a:cubicBezTo>
                    <a:pt x="489" y="92"/>
                    <a:pt x="478" y="91"/>
                    <a:pt x="477" y="91"/>
                  </a:cubicBezTo>
                  <a:cubicBezTo>
                    <a:pt x="480" y="94"/>
                    <a:pt x="472" y="97"/>
                    <a:pt x="478" y="98"/>
                  </a:cubicBezTo>
                  <a:cubicBezTo>
                    <a:pt x="474" y="99"/>
                    <a:pt x="468" y="101"/>
                    <a:pt x="467" y="99"/>
                  </a:cubicBezTo>
                  <a:cubicBezTo>
                    <a:pt x="469" y="99"/>
                    <a:pt x="473" y="98"/>
                    <a:pt x="473" y="97"/>
                  </a:cubicBezTo>
                  <a:cubicBezTo>
                    <a:pt x="468" y="99"/>
                    <a:pt x="461" y="97"/>
                    <a:pt x="459" y="100"/>
                  </a:cubicBezTo>
                  <a:cubicBezTo>
                    <a:pt x="463" y="100"/>
                    <a:pt x="465" y="100"/>
                    <a:pt x="465" y="102"/>
                  </a:cubicBezTo>
                  <a:cubicBezTo>
                    <a:pt x="464" y="104"/>
                    <a:pt x="463" y="105"/>
                    <a:pt x="461" y="106"/>
                  </a:cubicBezTo>
                  <a:cubicBezTo>
                    <a:pt x="466" y="97"/>
                    <a:pt x="446" y="105"/>
                    <a:pt x="445" y="108"/>
                  </a:cubicBezTo>
                  <a:cubicBezTo>
                    <a:pt x="442" y="103"/>
                    <a:pt x="440" y="104"/>
                    <a:pt x="441" y="101"/>
                  </a:cubicBezTo>
                  <a:cubicBezTo>
                    <a:pt x="432" y="103"/>
                    <a:pt x="434" y="106"/>
                    <a:pt x="429" y="109"/>
                  </a:cubicBezTo>
                  <a:cubicBezTo>
                    <a:pt x="429" y="105"/>
                    <a:pt x="430" y="101"/>
                    <a:pt x="422" y="102"/>
                  </a:cubicBezTo>
                  <a:cubicBezTo>
                    <a:pt x="425" y="105"/>
                    <a:pt x="415" y="107"/>
                    <a:pt x="419" y="111"/>
                  </a:cubicBezTo>
                  <a:cubicBezTo>
                    <a:pt x="399" y="118"/>
                    <a:pt x="394" y="115"/>
                    <a:pt x="382" y="119"/>
                  </a:cubicBezTo>
                  <a:cubicBezTo>
                    <a:pt x="382" y="120"/>
                    <a:pt x="386" y="119"/>
                    <a:pt x="383" y="121"/>
                  </a:cubicBezTo>
                  <a:cubicBezTo>
                    <a:pt x="377" y="121"/>
                    <a:pt x="372" y="122"/>
                    <a:pt x="368" y="121"/>
                  </a:cubicBezTo>
                  <a:cubicBezTo>
                    <a:pt x="366" y="124"/>
                    <a:pt x="370" y="124"/>
                    <a:pt x="367" y="126"/>
                  </a:cubicBezTo>
                  <a:cubicBezTo>
                    <a:pt x="358" y="125"/>
                    <a:pt x="359" y="121"/>
                    <a:pt x="351" y="121"/>
                  </a:cubicBezTo>
                  <a:cubicBezTo>
                    <a:pt x="343" y="127"/>
                    <a:pt x="345" y="124"/>
                    <a:pt x="341" y="129"/>
                  </a:cubicBezTo>
                  <a:cubicBezTo>
                    <a:pt x="344" y="128"/>
                    <a:pt x="347" y="129"/>
                    <a:pt x="344" y="130"/>
                  </a:cubicBezTo>
                  <a:cubicBezTo>
                    <a:pt x="338" y="129"/>
                    <a:pt x="335" y="127"/>
                    <a:pt x="333" y="127"/>
                  </a:cubicBezTo>
                  <a:cubicBezTo>
                    <a:pt x="337" y="125"/>
                    <a:pt x="340" y="124"/>
                    <a:pt x="342" y="124"/>
                  </a:cubicBezTo>
                  <a:cubicBezTo>
                    <a:pt x="343" y="122"/>
                    <a:pt x="348" y="120"/>
                    <a:pt x="343" y="120"/>
                  </a:cubicBezTo>
                  <a:cubicBezTo>
                    <a:pt x="349" y="119"/>
                    <a:pt x="355" y="117"/>
                    <a:pt x="363" y="114"/>
                  </a:cubicBezTo>
                  <a:cubicBezTo>
                    <a:pt x="359" y="111"/>
                    <a:pt x="370" y="110"/>
                    <a:pt x="366" y="108"/>
                  </a:cubicBezTo>
                  <a:cubicBezTo>
                    <a:pt x="357" y="112"/>
                    <a:pt x="354" y="111"/>
                    <a:pt x="346" y="114"/>
                  </a:cubicBezTo>
                  <a:cubicBezTo>
                    <a:pt x="349" y="117"/>
                    <a:pt x="339" y="118"/>
                    <a:pt x="337" y="118"/>
                  </a:cubicBezTo>
                  <a:cubicBezTo>
                    <a:pt x="338" y="120"/>
                    <a:pt x="332" y="122"/>
                    <a:pt x="334" y="124"/>
                  </a:cubicBezTo>
                  <a:cubicBezTo>
                    <a:pt x="328" y="127"/>
                    <a:pt x="327" y="124"/>
                    <a:pt x="321" y="128"/>
                  </a:cubicBezTo>
                  <a:cubicBezTo>
                    <a:pt x="321" y="127"/>
                    <a:pt x="321" y="125"/>
                    <a:pt x="318" y="125"/>
                  </a:cubicBezTo>
                  <a:cubicBezTo>
                    <a:pt x="317" y="130"/>
                    <a:pt x="314" y="126"/>
                    <a:pt x="312" y="127"/>
                  </a:cubicBezTo>
                  <a:cubicBezTo>
                    <a:pt x="314" y="130"/>
                    <a:pt x="305" y="132"/>
                    <a:pt x="305" y="134"/>
                  </a:cubicBezTo>
                  <a:cubicBezTo>
                    <a:pt x="307" y="133"/>
                    <a:pt x="311" y="132"/>
                    <a:pt x="312" y="133"/>
                  </a:cubicBezTo>
                  <a:cubicBezTo>
                    <a:pt x="301" y="136"/>
                    <a:pt x="311" y="136"/>
                    <a:pt x="314" y="138"/>
                  </a:cubicBezTo>
                  <a:cubicBezTo>
                    <a:pt x="313" y="136"/>
                    <a:pt x="315" y="131"/>
                    <a:pt x="316" y="133"/>
                  </a:cubicBezTo>
                  <a:cubicBezTo>
                    <a:pt x="309" y="139"/>
                    <a:pt x="330" y="133"/>
                    <a:pt x="322" y="135"/>
                  </a:cubicBezTo>
                  <a:cubicBezTo>
                    <a:pt x="315" y="137"/>
                    <a:pt x="317" y="139"/>
                    <a:pt x="310" y="141"/>
                  </a:cubicBezTo>
                  <a:cubicBezTo>
                    <a:pt x="301" y="139"/>
                    <a:pt x="308" y="132"/>
                    <a:pt x="299" y="131"/>
                  </a:cubicBezTo>
                  <a:cubicBezTo>
                    <a:pt x="295" y="135"/>
                    <a:pt x="292" y="136"/>
                    <a:pt x="293" y="139"/>
                  </a:cubicBezTo>
                  <a:cubicBezTo>
                    <a:pt x="292" y="138"/>
                    <a:pt x="290" y="138"/>
                    <a:pt x="288" y="138"/>
                  </a:cubicBezTo>
                  <a:cubicBezTo>
                    <a:pt x="287" y="141"/>
                    <a:pt x="295" y="139"/>
                    <a:pt x="290" y="142"/>
                  </a:cubicBezTo>
                  <a:cubicBezTo>
                    <a:pt x="286" y="142"/>
                    <a:pt x="288" y="137"/>
                    <a:pt x="282" y="141"/>
                  </a:cubicBezTo>
                  <a:cubicBezTo>
                    <a:pt x="281" y="144"/>
                    <a:pt x="291" y="140"/>
                    <a:pt x="286" y="144"/>
                  </a:cubicBezTo>
                  <a:cubicBezTo>
                    <a:pt x="278" y="142"/>
                    <a:pt x="288" y="144"/>
                    <a:pt x="281" y="148"/>
                  </a:cubicBezTo>
                  <a:cubicBezTo>
                    <a:pt x="280" y="148"/>
                    <a:pt x="279" y="148"/>
                    <a:pt x="277" y="149"/>
                  </a:cubicBezTo>
                  <a:cubicBezTo>
                    <a:pt x="276" y="148"/>
                    <a:pt x="276" y="145"/>
                    <a:pt x="273" y="146"/>
                  </a:cubicBezTo>
                  <a:cubicBezTo>
                    <a:pt x="274" y="151"/>
                    <a:pt x="270" y="145"/>
                    <a:pt x="264" y="148"/>
                  </a:cubicBezTo>
                  <a:cubicBezTo>
                    <a:pt x="263" y="153"/>
                    <a:pt x="271" y="148"/>
                    <a:pt x="271" y="151"/>
                  </a:cubicBezTo>
                  <a:cubicBezTo>
                    <a:pt x="263" y="151"/>
                    <a:pt x="262" y="156"/>
                    <a:pt x="259" y="157"/>
                  </a:cubicBezTo>
                  <a:cubicBezTo>
                    <a:pt x="262" y="152"/>
                    <a:pt x="251" y="158"/>
                    <a:pt x="250" y="155"/>
                  </a:cubicBezTo>
                  <a:cubicBezTo>
                    <a:pt x="253" y="158"/>
                    <a:pt x="249" y="158"/>
                    <a:pt x="245" y="164"/>
                  </a:cubicBezTo>
                  <a:cubicBezTo>
                    <a:pt x="242" y="159"/>
                    <a:pt x="237" y="166"/>
                    <a:pt x="234" y="163"/>
                  </a:cubicBezTo>
                  <a:cubicBezTo>
                    <a:pt x="233" y="165"/>
                    <a:pt x="232" y="166"/>
                    <a:pt x="232" y="168"/>
                  </a:cubicBezTo>
                  <a:cubicBezTo>
                    <a:pt x="234" y="167"/>
                    <a:pt x="236" y="166"/>
                    <a:pt x="237" y="168"/>
                  </a:cubicBezTo>
                  <a:cubicBezTo>
                    <a:pt x="235" y="169"/>
                    <a:pt x="233" y="170"/>
                    <a:pt x="231" y="171"/>
                  </a:cubicBezTo>
                  <a:cubicBezTo>
                    <a:pt x="227" y="170"/>
                    <a:pt x="231" y="161"/>
                    <a:pt x="221" y="167"/>
                  </a:cubicBezTo>
                  <a:cubicBezTo>
                    <a:pt x="224" y="170"/>
                    <a:pt x="220" y="173"/>
                    <a:pt x="218" y="176"/>
                  </a:cubicBezTo>
                  <a:cubicBezTo>
                    <a:pt x="220" y="179"/>
                    <a:pt x="222" y="174"/>
                    <a:pt x="223" y="176"/>
                  </a:cubicBezTo>
                  <a:cubicBezTo>
                    <a:pt x="221" y="180"/>
                    <a:pt x="216" y="179"/>
                    <a:pt x="213" y="179"/>
                  </a:cubicBezTo>
                  <a:cubicBezTo>
                    <a:pt x="208" y="184"/>
                    <a:pt x="199" y="187"/>
                    <a:pt x="192" y="193"/>
                  </a:cubicBezTo>
                  <a:cubicBezTo>
                    <a:pt x="189" y="192"/>
                    <a:pt x="198" y="187"/>
                    <a:pt x="191" y="189"/>
                  </a:cubicBezTo>
                  <a:cubicBezTo>
                    <a:pt x="189" y="190"/>
                    <a:pt x="192" y="192"/>
                    <a:pt x="188" y="193"/>
                  </a:cubicBezTo>
                  <a:cubicBezTo>
                    <a:pt x="183" y="180"/>
                    <a:pt x="166" y="205"/>
                    <a:pt x="161" y="201"/>
                  </a:cubicBezTo>
                  <a:cubicBezTo>
                    <a:pt x="162" y="204"/>
                    <a:pt x="155" y="208"/>
                    <a:pt x="158" y="210"/>
                  </a:cubicBezTo>
                  <a:cubicBezTo>
                    <a:pt x="160" y="205"/>
                    <a:pt x="166" y="206"/>
                    <a:pt x="169" y="206"/>
                  </a:cubicBezTo>
                  <a:cubicBezTo>
                    <a:pt x="172" y="202"/>
                    <a:pt x="163" y="206"/>
                    <a:pt x="166" y="203"/>
                  </a:cubicBezTo>
                  <a:cubicBezTo>
                    <a:pt x="168" y="204"/>
                    <a:pt x="172" y="199"/>
                    <a:pt x="174" y="202"/>
                  </a:cubicBezTo>
                  <a:cubicBezTo>
                    <a:pt x="168" y="206"/>
                    <a:pt x="178" y="202"/>
                    <a:pt x="176" y="208"/>
                  </a:cubicBezTo>
                  <a:cubicBezTo>
                    <a:pt x="170" y="211"/>
                    <a:pt x="162" y="221"/>
                    <a:pt x="162" y="216"/>
                  </a:cubicBezTo>
                  <a:cubicBezTo>
                    <a:pt x="163" y="217"/>
                    <a:pt x="165" y="216"/>
                    <a:pt x="165" y="215"/>
                  </a:cubicBezTo>
                  <a:cubicBezTo>
                    <a:pt x="158" y="217"/>
                    <a:pt x="156" y="222"/>
                    <a:pt x="156" y="225"/>
                  </a:cubicBezTo>
                  <a:cubicBezTo>
                    <a:pt x="152" y="225"/>
                    <a:pt x="145" y="236"/>
                    <a:pt x="146" y="233"/>
                  </a:cubicBezTo>
                  <a:cubicBezTo>
                    <a:pt x="144" y="231"/>
                    <a:pt x="152" y="229"/>
                    <a:pt x="150" y="227"/>
                  </a:cubicBezTo>
                  <a:cubicBezTo>
                    <a:pt x="139" y="234"/>
                    <a:pt x="141" y="236"/>
                    <a:pt x="133" y="239"/>
                  </a:cubicBezTo>
                  <a:cubicBezTo>
                    <a:pt x="138" y="241"/>
                    <a:pt x="131" y="249"/>
                    <a:pt x="131" y="247"/>
                  </a:cubicBezTo>
                  <a:cubicBezTo>
                    <a:pt x="128" y="245"/>
                    <a:pt x="125" y="245"/>
                    <a:pt x="124" y="250"/>
                  </a:cubicBezTo>
                  <a:cubicBezTo>
                    <a:pt x="122" y="247"/>
                    <a:pt x="120" y="248"/>
                    <a:pt x="118" y="249"/>
                  </a:cubicBezTo>
                  <a:cubicBezTo>
                    <a:pt x="119" y="252"/>
                    <a:pt x="121" y="250"/>
                    <a:pt x="122" y="252"/>
                  </a:cubicBezTo>
                  <a:cubicBezTo>
                    <a:pt x="121" y="253"/>
                    <a:pt x="119" y="255"/>
                    <a:pt x="117" y="256"/>
                  </a:cubicBezTo>
                  <a:cubicBezTo>
                    <a:pt x="116" y="256"/>
                    <a:pt x="115" y="254"/>
                    <a:pt x="114" y="255"/>
                  </a:cubicBezTo>
                  <a:cubicBezTo>
                    <a:pt x="114" y="258"/>
                    <a:pt x="110" y="266"/>
                    <a:pt x="109" y="264"/>
                  </a:cubicBezTo>
                  <a:cubicBezTo>
                    <a:pt x="109" y="259"/>
                    <a:pt x="103" y="266"/>
                    <a:pt x="105" y="260"/>
                  </a:cubicBezTo>
                  <a:cubicBezTo>
                    <a:pt x="104" y="261"/>
                    <a:pt x="102" y="260"/>
                    <a:pt x="101" y="262"/>
                  </a:cubicBezTo>
                  <a:cubicBezTo>
                    <a:pt x="102" y="263"/>
                    <a:pt x="103" y="264"/>
                    <a:pt x="104" y="265"/>
                  </a:cubicBezTo>
                  <a:cubicBezTo>
                    <a:pt x="101" y="268"/>
                    <a:pt x="99" y="263"/>
                    <a:pt x="96" y="265"/>
                  </a:cubicBezTo>
                  <a:cubicBezTo>
                    <a:pt x="97" y="267"/>
                    <a:pt x="96" y="268"/>
                    <a:pt x="97" y="269"/>
                  </a:cubicBezTo>
                  <a:cubicBezTo>
                    <a:pt x="98" y="268"/>
                    <a:pt x="97" y="267"/>
                    <a:pt x="99" y="266"/>
                  </a:cubicBezTo>
                  <a:cubicBezTo>
                    <a:pt x="101" y="271"/>
                    <a:pt x="103" y="265"/>
                    <a:pt x="106" y="268"/>
                  </a:cubicBezTo>
                  <a:cubicBezTo>
                    <a:pt x="103" y="271"/>
                    <a:pt x="101" y="269"/>
                    <a:pt x="98" y="269"/>
                  </a:cubicBezTo>
                  <a:cubicBezTo>
                    <a:pt x="96" y="275"/>
                    <a:pt x="97" y="272"/>
                    <a:pt x="93" y="275"/>
                  </a:cubicBezTo>
                  <a:cubicBezTo>
                    <a:pt x="94" y="276"/>
                    <a:pt x="95" y="275"/>
                    <a:pt x="96" y="277"/>
                  </a:cubicBezTo>
                  <a:cubicBezTo>
                    <a:pt x="91" y="281"/>
                    <a:pt x="86" y="276"/>
                    <a:pt x="85" y="281"/>
                  </a:cubicBezTo>
                  <a:cubicBezTo>
                    <a:pt x="86" y="280"/>
                    <a:pt x="86" y="275"/>
                    <a:pt x="84" y="277"/>
                  </a:cubicBezTo>
                  <a:cubicBezTo>
                    <a:pt x="83" y="280"/>
                    <a:pt x="85" y="283"/>
                    <a:pt x="83" y="286"/>
                  </a:cubicBezTo>
                  <a:cubicBezTo>
                    <a:pt x="82" y="285"/>
                    <a:pt x="81" y="284"/>
                    <a:pt x="80" y="285"/>
                  </a:cubicBezTo>
                  <a:cubicBezTo>
                    <a:pt x="80" y="287"/>
                    <a:pt x="82" y="289"/>
                    <a:pt x="82" y="291"/>
                  </a:cubicBezTo>
                  <a:cubicBezTo>
                    <a:pt x="81" y="290"/>
                    <a:pt x="80" y="292"/>
                    <a:pt x="80" y="293"/>
                  </a:cubicBezTo>
                  <a:cubicBezTo>
                    <a:pt x="77" y="292"/>
                    <a:pt x="78" y="291"/>
                    <a:pt x="76" y="291"/>
                  </a:cubicBezTo>
                  <a:cubicBezTo>
                    <a:pt x="74" y="294"/>
                    <a:pt x="79" y="299"/>
                    <a:pt x="77" y="301"/>
                  </a:cubicBezTo>
                  <a:cubicBezTo>
                    <a:pt x="74" y="298"/>
                    <a:pt x="73" y="301"/>
                    <a:pt x="72" y="303"/>
                  </a:cubicBezTo>
                  <a:cubicBezTo>
                    <a:pt x="69" y="301"/>
                    <a:pt x="67" y="305"/>
                    <a:pt x="64" y="307"/>
                  </a:cubicBezTo>
                  <a:cubicBezTo>
                    <a:pt x="67" y="309"/>
                    <a:pt x="64" y="311"/>
                    <a:pt x="67" y="312"/>
                  </a:cubicBezTo>
                  <a:cubicBezTo>
                    <a:pt x="68" y="311"/>
                    <a:pt x="69" y="310"/>
                    <a:pt x="71" y="311"/>
                  </a:cubicBezTo>
                  <a:cubicBezTo>
                    <a:pt x="69" y="314"/>
                    <a:pt x="63" y="311"/>
                    <a:pt x="66" y="316"/>
                  </a:cubicBezTo>
                  <a:cubicBezTo>
                    <a:pt x="63" y="316"/>
                    <a:pt x="61" y="316"/>
                    <a:pt x="59" y="317"/>
                  </a:cubicBezTo>
                  <a:cubicBezTo>
                    <a:pt x="60" y="318"/>
                    <a:pt x="64" y="316"/>
                    <a:pt x="63" y="318"/>
                  </a:cubicBezTo>
                  <a:cubicBezTo>
                    <a:pt x="62" y="318"/>
                    <a:pt x="62" y="319"/>
                    <a:pt x="62" y="319"/>
                  </a:cubicBezTo>
                  <a:cubicBezTo>
                    <a:pt x="59" y="317"/>
                    <a:pt x="58" y="318"/>
                    <a:pt x="56" y="318"/>
                  </a:cubicBezTo>
                  <a:cubicBezTo>
                    <a:pt x="57" y="321"/>
                    <a:pt x="51" y="322"/>
                    <a:pt x="55" y="323"/>
                  </a:cubicBezTo>
                  <a:cubicBezTo>
                    <a:pt x="55" y="325"/>
                    <a:pt x="51" y="321"/>
                    <a:pt x="49" y="322"/>
                  </a:cubicBezTo>
                  <a:cubicBezTo>
                    <a:pt x="54" y="324"/>
                    <a:pt x="52" y="327"/>
                    <a:pt x="55" y="327"/>
                  </a:cubicBezTo>
                  <a:cubicBezTo>
                    <a:pt x="55" y="330"/>
                    <a:pt x="50" y="327"/>
                    <a:pt x="49" y="325"/>
                  </a:cubicBezTo>
                  <a:cubicBezTo>
                    <a:pt x="47" y="327"/>
                    <a:pt x="49" y="328"/>
                    <a:pt x="47" y="329"/>
                  </a:cubicBezTo>
                  <a:cubicBezTo>
                    <a:pt x="50" y="329"/>
                    <a:pt x="50" y="333"/>
                    <a:pt x="50" y="331"/>
                  </a:cubicBezTo>
                  <a:cubicBezTo>
                    <a:pt x="47" y="329"/>
                    <a:pt x="47" y="332"/>
                    <a:pt x="45" y="332"/>
                  </a:cubicBezTo>
                  <a:cubicBezTo>
                    <a:pt x="48" y="332"/>
                    <a:pt x="47" y="333"/>
                    <a:pt x="50" y="332"/>
                  </a:cubicBezTo>
                  <a:cubicBezTo>
                    <a:pt x="50" y="334"/>
                    <a:pt x="49" y="337"/>
                    <a:pt x="45" y="336"/>
                  </a:cubicBezTo>
                  <a:cubicBezTo>
                    <a:pt x="46" y="339"/>
                    <a:pt x="46" y="341"/>
                    <a:pt x="43" y="339"/>
                  </a:cubicBezTo>
                  <a:cubicBezTo>
                    <a:pt x="43" y="341"/>
                    <a:pt x="43" y="340"/>
                    <a:pt x="42" y="341"/>
                  </a:cubicBezTo>
                  <a:cubicBezTo>
                    <a:pt x="43" y="342"/>
                    <a:pt x="43" y="341"/>
                    <a:pt x="44" y="341"/>
                  </a:cubicBezTo>
                  <a:cubicBezTo>
                    <a:pt x="43" y="344"/>
                    <a:pt x="42" y="342"/>
                    <a:pt x="41" y="345"/>
                  </a:cubicBezTo>
                  <a:cubicBezTo>
                    <a:pt x="37" y="343"/>
                    <a:pt x="36" y="345"/>
                    <a:pt x="34" y="345"/>
                  </a:cubicBezTo>
                  <a:cubicBezTo>
                    <a:pt x="35" y="344"/>
                    <a:pt x="36" y="343"/>
                    <a:pt x="37" y="342"/>
                  </a:cubicBezTo>
                  <a:cubicBezTo>
                    <a:pt x="35" y="342"/>
                    <a:pt x="34" y="342"/>
                    <a:pt x="34" y="341"/>
                  </a:cubicBezTo>
                  <a:cubicBezTo>
                    <a:pt x="35" y="342"/>
                    <a:pt x="36" y="341"/>
                    <a:pt x="36" y="341"/>
                  </a:cubicBezTo>
                  <a:cubicBezTo>
                    <a:pt x="33" y="342"/>
                    <a:pt x="32" y="337"/>
                    <a:pt x="35" y="339"/>
                  </a:cubicBezTo>
                  <a:cubicBezTo>
                    <a:pt x="34" y="339"/>
                    <a:pt x="34" y="339"/>
                    <a:pt x="34" y="339"/>
                  </a:cubicBezTo>
                  <a:cubicBezTo>
                    <a:pt x="37" y="340"/>
                    <a:pt x="36" y="340"/>
                    <a:pt x="39" y="341"/>
                  </a:cubicBezTo>
                  <a:cubicBezTo>
                    <a:pt x="38" y="340"/>
                    <a:pt x="42" y="341"/>
                    <a:pt x="39" y="339"/>
                  </a:cubicBezTo>
                  <a:cubicBezTo>
                    <a:pt x="38" y="339"/>
                    <a:pt x="38" y="340"/>
                    <a:pt x="37" y="340"/>
                  </a:cubicBezTo>
                  <a:cubicBezTo>
                    <a:pt x="36" y="336"/>
                    <a:pt x="41" y="341"/>
                    <a:pt x="41" y="338"/>
                  </a:cubicBezTo>
                  <a:cubicBezTo>
                    <a:pt x="38" y="336"/>
                    <a:pt x="37" y="337"/>
                    <a:pt x="35" y="337"/>
                  </a:cubicBezTo>
                  <a:cubicBezTo>
                    <a:pt x="35" y="335"/>
                    <a:pt x="36" y="333"/>
                    <a:pt x="38" y="334"/>
                  </a:cubicBezTo>
                  <a:cubicBezTo>
                    <a:pt x="38" y="332"/>
                    <a:pt x="36" y="333"/>
                    <a:pt x="35" y="331"/>
                  </a:cubicBezTo>
                  <a:cubicBezTo>
                    <a:pt x="37" y="331"/>
                    <a:pt x="39" y="332"/>
                    <a:pt x="40" y="331"/>
                  </a:cubicBezTo>
                  <a:cubicBezTo>
                    <a:pt x="39" y="329"/>
                    <a:pt x="37" y="330"/>
                    <a:pt x="37" y="329"/>
                  </a:cubicBezTo>
                  <a:cubicBezTo>
                    <a:pt x="40" y="328"/>
                    <a:pt x="41" y="332"/>
                    <a:pt x="43" y="330"/>
                  </a:cubicBezTo>
                  <a:cubicBezTo>
                    <a:pt x="38" y="328"/>
                    <a:pt x="44" y="328"/>
                    <a:pt x="42" y="327"/>
                  </a:cubicBezTo>
                  <a:cubicBezTo>
                    <a:pt x="41" y="329"/>
                    <a:pt x="37" y="327"/>
                    <a:pt x="40" y="327"/>
                  </a:cubicBezTo>
                  <a:cubicBezTo>
                    <a:pt x="46" y="327"/>
                    <a:pt x="37" y="318"/>
                    <a:pt x="45" y="319"/>
                  </a:cubicBezTo>
                  <a:cubicBezTo>
                    <a:pt x="44" y="319"/>
                    <a:pt x="44" y="318"/>
                    <a:pt x="44" y="317"/>
                  </a:cubicBezTo>
                  <a:cubicBezTo>
                    <a:pt x="40" y="319"/>
                    <a:pt x="38" y="322"/>
                    <a:pt x="33" y="320"/>
                  </a:cubicBezTo>
                  <a:cubicBezTo>
                    <a:pt x="33" y="323"/>
                    <a:pt x="36" y="324"/>
                    <a:pt x="37" y="325"/>
                  </a:cubicBezTo>
                  <a:cubicBezTo>
                    <a:pt x="32" y="325"/>
                    <a:pt x="32" y="325"/>
                    <a:pt x="28" y="321"/>
                  </a:cubicBezTo>
                  <a:cubicBezTo>
                    <a:pt x="30" y="317"/>
                    <a:pt x="33" y="316"/>
                    <a:pt x="36" y="314"/>
                  </a:cubicBezTo>
                  <a:cubicBezTo>
                    <a:pt x="34" y="312"/>
                    <a:pt x="34" y="314"/>
                    <a:pt x="32" y="313"/>
                  </a:cubicBezTo>
                  <a:cubicBezTo>
                    <a:pt x="40" y="307"/>
                    <a:pt x="28" y="308"/>
                    <a:pt x="31" y="306"/>
                  </a:cubicBezTo>
                  <a:cubicBezTo>
                    <a:pt x="32" y="307"/>
                    <a:pt x="33" y="307"/>
                    <a:pt x="34" y="306"/>
                  </a:cubicBezTo>
                  <a:cubicBezTo>
                    <a:pt x="33" y="305"/>
                    <a:pt x="34" y="304"/>
                    <a:pt x="34" y="303"/>
                  </a:cubicBezTo>
                  <a:cubicBezTo>
                    <a:pt x="33" y="304"/>
                    <a:pt x="32" y="304"/>
                    <a:pt x="31" y="303"/>
                  </a:cubicBezTo>
                  <a:cubicBezTo>
                    <a:pt x="32" y="300"/>
                    <a:pt x="34" y="303"/>
                    <a:pt x="36" y="304"/>
                  </a:cubicBezTo>
                  <a:cubicBezTo>
                    <a:pt x="34" y="305"/>
                    <a:pt x="34" y="307"/>
                    <a:pt x="36" y="308"/>
                  </a:cubicBezTo>
                  <a:cubicBezTo>
                    <a:pt x="36" y="305"/>
                    <a:pt x="39" y="305"/>
                    <a:pt x="37" y="301"/>
                  </a:cubicBezTo>
                  <a:cubicBezTo>
                    <a:pt x="43" y="302"/>
                    <a:pt x="44" y="307"/>
                    <a:pt x="48" y="308"/>
                  </a:cubicBezTo>
                  <a:cubicBezTo>
                    <a:pt x="50" y="310"/>
                    <a:pt x="42" y="303"/>
                    <a:pt x="42" y="300"/>
                  </a:cubicBezTo>
                  <a:cubicBezTo>
                    <a:pt x="44" y="297"/>
                    <a:pt x="41" y="295"/>
                    <a:pt x="43" y="293"/>
                  </a:cubicBezTo>
                  <a:cubicBezTo>
                    <a:pt x="46" y="294"/>
                    <a:pt x="43" y="296"/>
                    <a:pt x="45" y="298"/>
                  </a:cubicBezTo>
                  <a:cubicBezTo>
                    <a:pt x="45" y="297"/>
                    <a:pt x="46" y="297"/>
                    <a:pt x="47" y="297"/>
                  </a:cubicBezTo>
                  <a:cubicBezTo>
                    <a:pt x="48" y="294"/>
                    <a:pt x="45" y="293"/>
                    <a:pt x="46" y="291"/>
                  </a:cubicBezTo>
                  <a:cubicBezTo>
                    <a:pt x="49" y="292"/>
                    <a:pt x="48" y="290"/>
                    <a:pt x="47" y="289"/>
                  </a:cubicBezTo>
                  <a:cubicBezTo>
                    <a:pt x="50" y="288"/>
                    <a:pt x="49" y="291"/>
                    <a:pt x="51" y="290"/>
                  </a:cubicBezTo>
                  <a:cubicBezTo>
                    <a:pt x="53" y="288"/>
                    <a:pt x="50" y="284"/>
                    <a:pt x="51" y="284"/>
                  </a:cubicBezTo>
                  <a:cubicBezTo>
                    <a:pt x="52" y="284"/>
                    <a:pt x="53" y="286"/>
                    <a:pt x="54" y="285"/>
                  </a:cubicBezTo>
                  <a:cubicBezTo>
                    <a:pt x="54" y="281"/>
                    <a:pt x="55" y="280"/>
                    <a:pt x="51" y="282"/>
                  </a:cubicBezTo>
                  <a:cubicBezTo>
                    <a:pt x="53" y="280"/>
                    <a:pt x="53" y="278"/>
                    <a:pt x="50" y="276"/>
                  </a:cubicBezTo>
                  <a:cubicBezTo>
                    <a:pt x="47" y="280"/>
                    <a:pt x="47" y="281"/>
                    <a:pt x="42" y="280"/>
                  </a:cubicBezTo>
                  <a:cubicBezTo>
                    <a:pt x="44" y="283"/>
                    <a:pt x="41" y="283"/>
                    <a:pt x="39" y="284"/>
                  </a:cubicBezTo>
                  <a:cubicBezTo>
                    <a:pt x="44" y="286"/>
                    <a:pt x="38" y="286"/>
                    <a:pt x="40" y="288"/>
                  </a:cubicBezTo>
                  <a:cubicBezTo>
                    <a:pt x="41" y="287"/>
                    <a:pt x="42" y="287"/>
                    <a:pt x="44" y="287"/>
                  </a:cubicBezTo>
                  <a:cubicBezTo>
                    <a:pt x="40" y="291"/>
                    <a:pt x="40" y="290"/>
                    <a:pt x="42" y="296"/>
                  </a:cubicBezTo>
                  <a:cubicBezTo>
                    <a:pt x="41" y="296"/>
                    <a:pt x="40" y="296"/>
                    <a:pt x="39" y="295"/>
                  </a:cubicBezTo>
                  <a:cubicBezTo>
                    <a:pt x="38" y="294"/>
                    <a:pt x="41" y="291"/>
                    <a:pt x="39" y="290"/>
                  </a:cubicBezTo>
                  <a:cubicBezTo>
                    <a:pt x="34" y="290"/>
                    <a:pt x="38" y="294"/>
                    <a:pt x="33" y="294"/>
                  </a:cubicBezTo>
                  <a:cubicBezTo>
                    <a:pt x="34" y="297"/>
                    <a:pt x="38" y="294"/>
                    <a:pt x="37" y="296"/>
                  </a:cubicBezTo>
                  <a:cubicBezTo>
                    <a:pt x="34" y="296"/>
                    <a:pt x="32" y="297"/>
                    <a:pt x="30" y="297"/>
                  </a:cubicBezTo>
                  <a:cubicBezTo>
                    <a:pt x="29" y="299"/>
                    <a:pt x="30" y="301"/>
                    <a:pt x="30" y="303"/>
                  </a:cubicBezTo>
                  <a:cubicBezTo>
                    <a:pt x="29" y="303"/>
                    <a:pt x="28" y="302"/>
                    <a:pt x="27" y="303"/>
                  </a:cubicBezTo>
                  <a:cubicBezTo>
                    <a:pt x="28" y="304"/>
                    <a:pt x="30" y="303"/>
                    <a:pt x="30" y="305"/>
                  </a:cubicBezTo>
                  <a:cubicBezTo>
                    <a:pt x="24" y="307"/>
                    <a:pt x="20" y="308"/>
                    <a:pt x="19" y="313"/>
                  </a:cubicBezTo>
                  <a:cubicBezTo>
                    <a:pt x="21" y="312"/>
                    <a:pt x="26" y="311"/>
                    <a:pt x="25" y="312"/>
                  </a:cubicBezTo>
                  <a:cubicBezTo>
                    <a:pt x="22" y="313"/>
                    <a:pt x="24" y="317"/>
                    <a:pt x="21" y="317"/>
                  </a:cubicBezTo>
                  <a:cubicBezTo>
                    <a:pt x="19" y="317"/>
                    <a:pt x="23" y="316"/>
                    <a:pt x="18" y="314"/>
                  </a:cubicBezTo>
                  <a:cubicBezTo>
                    <a:pt x="17" y="315"/>
                    <a:pt x="16" y="316"/>
                    <a:pt x="15" y="317"/>
                  </a:cubicBezTo>
                  <a:cubicBezTo>
                    <a:pt x="17" y="318"/>
                    <a:pt x="15" y="319"/>
                    <a:pt x="18" y="320"/>
                  </a:cubicBezTo>
                  <a:cubicBezTo>
                    <a:pt x="19" y="319"/>
                    <a:pt x="16" y="317"/>
                    <a:pt x="17" y="317"/>
                  </a:cubicBezTo>
                  <a:cubicBezTo>
                    <a:pt x="25" y="322"/>
                    <a:pt x="12" y="321"/>
                    <a:pt x="11" y="323"/>
                  </a:cubicBezTo>
                  <a:cubicBezTo>
                    <a:pt x="11" y="325"/>
                    <a:pt x="14" y="323"/>
                    <a:pt x="14" y="325"/>
                  </a:cubicBezTo>
                  <a:cubicBezTo>
                    <a:pt x="15" y="327"/>
                    <a:pt x="8" y="325"/>
                    <a:pt x="7" y="322"/>
                  </a:cubicBezTo>
                  <a:cubicBezTo>
                    <a:pt x="9" y="322"/>
                    <a:pt x="6" y="320"/>
                    <a:pt x="9" y="321"/>
                  </a:cubicBezTo>
                  <a:cubicBezTo>
                    <a:pt x="9" y="320"/>
                    <a:pt x="10" y="319"/>
                    <a:pt x="9" y="319"/>
                  </a:cubicBezTo>
                  <a:cubicBezTo>
                    <a:pt x="8" y="320"/>
                    <a:pt x="7" y="319"/>
                    <a:pt x="6" y="319"/>
                  </a:cubicBezTo>
                  <a:cubicBezTo>
                    <a:pt x="7" y="318"/>
                    <a:pt x="1" y="315"/>
                    <a:pt x="5" y="315"/>
                  </a:cubicBezTo>
                  <a:cubicBezTo>
                    <a:pt x="5" y="316"/>
                    <a:pt x="5" y="317"/>
                    <a:pt x="6" y="318"/>
                  </a:cubicBezTo>
                  <a:cubicBezTo>
                    <a:pt x="7" y="313"/>
                    <a:pt x="10" y="313"/>
                    <a:pt x="13" y="312"/>
                  </a:cubicBezTo>
                  <a:cubicBezTo>
                    <a:pt x="10" y="312"/>
                    <a:pt x="12" y="311"/>
                    <a:pt x="9" y="310"/>
                  </a:cubicBezTo>
                  <a:cubicBezTo>
                    <a:pt x="9" y="312"/>
                    <a:pt x="5" y="314"/>
                    <a:pt x="5" y="312"/>
                  </a:cubicBezTo>
                  <a:cubicBezTo>
                    <a:pt x="10" y="312"/>
                    <a:pt x="1" y="307"/>
                    <a:pt x="6" y="307"/>
                  </a:cubicBezTo>
                  <a:cubicBezTo>
                    <a:pt x="5" y="308"/>
                    <a:pt x="7" y="309"/>
                    <a:pt x="8" y="310"/>
                  </a:cubicBezTo>
                  <a:cubicBezTo>
                    <a:pt x="9" y="309"/>
                    <a:pt x="11" y="310"/>
                    <a:pt x="12" y="309"/>
                  </a:cubicBezTo>
                  <a:cubicBezTo>
                    <a:pt x="10" y="301"/>
                    <a:pt x="20" y="302"/>
                    <a:pt x="20" y="290"/>
                  </a:cubicBezTo>
                  <a:cubicBezTo>
                    <a:pt x="22" y="287"/>
                    <a:pt x="19" y="293"/>
                    <a:pt x="22" y="295"/>
                  </a:cubicBezTo>
                  <a:cubicBezTo>
                    <a:pt x="22" y="294"/>
                    <a:pt x="23" y="294"/>
                    <a:pt x="23" y="293"/>
                  </a:cubicBezTo>
                  <a:cubicBezTo>
                    <a:pt x="20" y="291"/>
                    <a:pt x="25" y="292"/>
                    <a:pt x="22" y="289"/>
                  </a:cubicBezTo>
                  <a:cubicBezTo>
                    <a:pt x="25" y="291"/>
                    <a:pt x="25" y="286"/>
                    <a:pt x="29" y="285"/>
                  </a:cubicBezTo>
                  <a:cubicBezTo>
                    <a:pt x="28" y="284"/>
                    <a:pt x="26" y="284"/>
                    <a:pt x="27" y="283"/>
                  </a:cubicBezTo>
                  <a:cubicBezTo>
                    <a:pt x="35" y="279"/>
                    <a:pt x="39" y="264"/>
                    <a:pt x="46" y="261"/>
                  </a:cubicBezTo>
                  <a:cubicBezTo>
                    <a:pt x="44" y="259"/>
                    <a:pt x="46" y="257"/>
                    <a:pt x="45" y="256"/>
                  </a:cubicBezTo>
                  <a:cubicBezTo>
                    <a:pt x="49" y="253"/>
                    <a:pt x="49" y="256"/>
                    <a:pt x="51" y="249"/>
                  </a:cubicBezTo>
                  <a:cubicBezTo>
                    <a:pt x="53" y="246"/>
                    <a:pt x="52" y="251"/>
                    <a:pt x="52" y="252"/>
                  </a:cubicBezTo>
                  <a:cubicBezTo>
                    <a:pt x="58" y="244"/>
                    <a:pt x="66" y="240"/>
                    <a:pt x="68" y="232"/>
                  </a:cubicBezTo>
                  <a:cubicBezTo>
                    <a:pt x="69" y="229"/>
                    <a:pt x="69" y="234"/>
                    <a:pt x="75" y="230"/>
                  </a:cubicBezTo>
                  <a:cubicBezTo>
                    <a:pt x="72" y="226"/>
                    <a:pt x="84" y="224"/>
                    <a:pt x="82" y="219"/>
                  </a:cubicBezTo>
                  <a:cubicBezTo>
                    <a:pt x="84" y="215"/>
                    <a:pt x="95" y="214"/>
                    <a:pt x="89" y="213"/>
                  </a:cubicBezTo>
                  <a:cubicBezTo>
                    <a:pt x="93" y="209"/>
                    <a:pt x="93" y="215"/>
                    <a:pt x="95" y="214"/>
                  </a:cubicBezTo>
                  <a:cubicBezTo>
                    <a:pt x="98" y="210"/>
                    <a:pt x="89" y="208"/>
                    <a:pt x="92" y="205"/>
                  </a:cubicBezTo>
                  <a:cubicBezTo>
                    <a:pt x="94" y="208"/>
                    <a:pt x="96" y="205"/>
                    <a:pt x="100" y="205"/>
                  </a:cubicBezTo>
                  <a:cubicBezTo>
                    <a:pt x="97" y="207"/>
                    <a:pt x="96" y="209"/>
                    <a:pt x="97" y="211"/>
                  </a:cubicBezTo>
                  <a:cubicBezTo>
                    <a:pt x="97" y="207"/>
                    <a:pt x="99" y="209"/>
                    <a:pt x="102" y="206"/>
                  </a:cubicBezTo>
                  <a:cubicBezTo>
                    <a:pt x="104" y="202"/>
                    <a:pt x="110" y="193"/>
                    <a:pt x="116" y="195"/>
                  </a:cubicBezTo>
                  <a:cubicBezTo>
                    <a:pt x="115" y="194"/>
                    <a:pt x="113" y="193"/>
                    <a:pt x="112" y="193"/>
                  </a:cubicBezTo>
                  <a:cubicBezTo>
                    <a:pt x="114" y="191"/>
                    <a:pt x="120" y="192"/>
                    <a:pt x="117" y="188"/>
                  </a:cubicBezTo>
                  <a:cubicBezTo>
                    <a:pt x="122" y="184"/>
                    <a:pt x="127" y="185"/>
                    <a:pt x="129" y="179"/>
                  </a:cubicBezTo>
                  <a:cubicBezTo>
                    <a:pt x="130" y="176"/>
                    <a:pt x="130" y="183"/>
                    <a:pt x="137" y="177"/>
                  </a:cubicBezTo>
                  <a:cubicBezTo>
                    <a:pt x="136" y="174"/>
                    <a:pt x="150" y="164"/>
                    <a:pt x="156" y="164"/>
                  </a:cubicBezTo>
                  <a:cubicBezTo>
                    <a:pt x="154" y="160"/>
                    <a:pt x="157" y="163"/>
                    <a:pt x="159" y="162"/>
                  </a:cubicBezTo>
                  <a:cubicBezTo>
                    <a:pt x="158" y="160"/>
                    <a:pt x="157" y="159"/>
                    <a:pt x="159" y="158"/>
                  </a:cubicBezTo>
                  <a:cubicBezTo>
                    <a:pt x="160" y="159"/>
                    <a:pt x="161" y="158"/>
                    <a:pt x="162" y="156"/>
                  </a:cubicBezTo>
                  <a:cubicBezTo>
                    <a:pt x="164" y="161"/>
                    <a:pt x="167" y="151"/>
                    <a:pt x="169" y="154"/>
                  </a:cubicBezTo>
                  <a:cubicBezTo>
                    <a:pt x="168" y="155"/>
                    <a:pt x="169" y="157"/>
                    <a:pt x="171" y="157"/>
                  </a:cubicBezTo>
                  <a:cubicBezTo>
                    <a:pt x="169" y="153"/>
                    <a:pt x="179" y="154"/>
                    <a:pt x="177" y="152"/>
                  </a:cubicBezTo>
                  <a:cubicBezTo>
                    <a:pt x="175" y="152"/>
                    <a:pt x="171" y="155"/>
                    <a:pt x="170" y="152"/>
                  </a:cubicBezTo>
                  <a:cubicBezTo>
                    <a:pt x="176" y="147"/>
                    <a:pt x="176" y="152"/>
                    <a:pt x="180" y="150"/>
                  </a:cubicBezTo>
                  <a:cubicBezTo>
                    <a:pt x="179" y="149"/>
                    <a:pt x="176" y="149"/>
                    <a:pt x="178" y="147"/>
                  </a:cubicBezTo>
                  <a:cubicBezTo>
                    <a:pt x="183" y="145"/>
                    <a:pt x="179" y="147"/>
                    <a:pt x="183" y="148"/>
                  </a:cubicBezTo>
                  <a:cubicBezTo>
                    <a:pt x="185" y="146"/>
                    <a:pt x="188" y="141"/>
                    <a:pt x="190" y="140"/>
                  </a:cubicBezTo>
                  <a:cubicBezTo>
                    <a:pt x="189" y="140"/>
                    <a:pt x="192" y="141"/>
                    <a:pt x="192" y="141"/>
                  </a:cubicBezTo>
                  <a:cubicBezTo>
                    <a:pt x="202" y="137"/>
                    <a:pt x="221" y="122"/>
                    <a:pt x="232" y="122"/>
                  </a:cubicBezTo>
                  <a:cubicBezTo>
                    <a:pt x="232" y="120"/>
                    <a:pt x="234" y="118"/>
                    <a:pt x="232" y="117"/>
                  </a:cubicBezTo>
                  <a:cubicBezTo>
                    <a:pt x="239" y="116"/>
                    <a:pt x="238" y="115"/>
                    <a:pt x="245" y="113"/>
                  </a:cubicBezTo>
                  <a:cubicBezTo>
                    <a:pt x="244" y="112"/>
                    <a:pt x="243" y="111"/>
                    <a:pt x="243" y="109"/>
                  </a:cubicBezTo>
                  <a:cubicBezTo>
                    <a:pt x="250" y="104"/>
                    <a:pt x="246" y="113"/>
                    <a:pt x="251" y="110"/>
                  </a:cubicBezTo>
                  <a:cubicBezTo>
                    <a:pt x="248" y="103"/>
                    <a:pt x="255" y="111"/>
                    <a:pt x="259" y="109"/>
                  </a:cubicBezTo>
                  <a:cubicBezTo>
                    <a:pt x="259" y="107"/>
                    <a:pt x="261" y="105"/>
                    <a:pt x="260" y="104"/>
                  </a:cubicBezTo>
                  <a:cubicBezTo>
                    <a:pt x="267" y="100"/>
                    <a:pt x="270" y="105"/>
                    <a:pt x="276" y="100"/>
                  </a:cubicBezTo>
                  <a:cubicBezTo>
                    <a:pt x="274" y="101"/>
                    <a:pt x="268" y="92"/>
                    <a:pt x="268" y="89"/>
                  </a:cubicBezTo>
                  <a:cubicBezTo>
                    <a:pt x="270" y="90"/>
                    <a:pt x="273" y="90"/>
                    <a:pt x="276" y="89"/>
                  </a:cubicBezTo>
                  <a:cubicBezTo>
                    <a:pt x="274" y="93"/>
                    <a:pt x="281" y="104"/>
                    <a:pt x="289" y="96"/>
                  </a:cubicBezTo>
                  <a:cubicBezTo>
                    <a:pt x="284" y="99"/>
                    <a:pt x="282" y="99"/>
                    <a:pt x="282" y="96"/>
                  </a:cubicBezTo>
                  <a:cubicBezTo>
                    <a:pt x="289" y="92"/>
                    <a:pt x="293" y="93"/>
                    <a:pt x="299" y="91"/>
                  </a:cubicBezTo>
                  <a:cubicBezTo>
                    <a:pt x="299" y="87"/>
                    <a:pt x="294" y="89"/>
                    <a:pt x="295" y="85"/>
                  </a:cubicBezTo>
                  <a:cubicBezTo>
                    <a:pt x="296" y="84"/>
                    <a:pt x="297" y="83"/>
                    <a:pt x="296" y="82"/>
                  </a:cubicBezTo>
                  <a:cubicBezTo>
                    <a:pt x="303" y="80"/>
                    <a:pt x="305" y="82"/>
                    <a:pt x="312" y="77"/>
                  </a:cubicBezTo>
                  <a:cubicBezTo>
                    <a:pt x="313" y="79"/>
                    <a:pt x="311" y="80"/>
                    <a:pt x="308" y="79"/>
                  </a:cubicBezTo>
                  <a:cubicBezTo>
                    <a:pt x="309" y="82"/>
                    <a:pt x="310" y="84"/>
                    <a:pt x="305" y="86"/>
                  </a:cubicBezTo>
                  <a:cubicBezTo>
                    <a:pt x="304" y="85"/>
                    <a:pt x="305" y="80"/>
                    <a:pt x="299" y="84"/>
                  </a:cubicBezTo>
                  <a:cubicBezTo>
                    <a:pt x="300" y="86"/>
                    <a:pt x="301" y="87"/>
                    <a:pt x="301" y="89"/>
                  </a:cubicBezTo>
                  <a:cubicBezTo>
                    <a:pt x="306" y="87"/>
                    <a:pt x="319" y="85"/>
                    <a:pt x="319" y="83"/>
                  </a:cubicBezTo>
                  <a:cubicBezTo>
                    <a:pt x="316" y="83"/>
                    <a:pt x="312" y="84"/>
                    <a:pt x="313" y="80"/>
                  </a:cubicBezTo>
                  <a:cubicBezTo>
                    <a:pt x="322" y="77"/>
                    <a:pt x="326" y="80"/>
                    <a:pt x="333" y="79"/>
                  </a:cubicBezTo>
                  <a:cubicBezTo>
                    <a:pt x="346" y="74"/>
                    <a:pt x="369" y="67"/>
                    <a:pt x="365" y="63"/>
                  </a:cubicBezTo>
                  <a:cubicBezTo>
                    <a:pt x="373" y="62"/>
                    <a:pt x="371" y="63"/>
                    <a:pt x="378" y="61"/>
                  </a:cubicBezTo>
                  <a:cubicBezTo>
                    <a:pt x="375" y="59"/>
                    <a:pt x="386" y="57"/>
                    <a:pt x="384" y="55"/>
                  </a:cubicBezTo>
                  <a:cubicBezTo>
                    <a:pt x="376" y="58"/>
                    <a:pt x="378" y="57"/>
                    <a:pt x="370" y="60"/>
                  </a:cubicBezTo>
                  <a:cubicBezTo>
                    <a:pt x="369" y="59"/>
                    <a:pt x="370" y="57"/>
                    <a:pt x="374" y="55"/>
                  </a:cubicBezTo>
                  <a:cubicBezTo>
                    <a:pt x="375" y="56"/>
                    <a:pt x="378" y="56"/>
                    <a:pt x="384" y="54"/>
                  </a:cubicBezTo>
                  <a:cubicBezTo>
                    <a:pt x="383" y="54"/>
                    <a:pt x="377" y="52"/>
                    <a:pt x="383" y="49"/>
                  </a:cubicBezTo>
                  <a:cubicBezTo>
                    <a:pt x="384" y="49"/>
                    <a:pt x="385" y="50"/>
                    <a:pt x="388" y="48"/>
                  </a:cubicBezTo>
                  <a:cubicBezTo>
                    <a:pt x="389" y="51"/>
                    <a:pt x="389" y="53"/>
                    <a:pt x="390" y="55"/>
                  </a:cubicBezTo>
                  <a:cubicBezTo>
                    <a:pt x="387" y="56"/>
                    <a:pt x="383" y="58"/>
                    <a:pt x="381" y="60"/>
                  </a:cubicBezTo>
                  <a:cubicBezTo>
                    <a:pt x="383" y="60"/>
                    <a:pt x="384" y="60"/>
                    <a:pt x="386" y="60"/>
                  </a:cubicBezTo>
                  <a:cubicBezTo>
                    <a:pt x="387" y="58"/>
                    <a:pt x="398" y="57"/>
                    <a:pt x="398" y="54"/>
                  </a:cubicBezTo>
                  <a:cubicBezTo>
                    <a:pt x="394" y="56"/>
                    <a:pt x="391" y="55"/>
                    <a:pt x="395" y="53"/>
                  </a:cubicBezTo>
                  <a:cubicBezTo>
                    <a:pt x="396" y="53"/>
                    <a:pt x="403" y="52"/>
                    <a:pt x="405" y="49"/>
                  </a:cubicBezTo>
                  <a:cubicBezTo>
                    <a:pt x="396" y="51"/>
                    <a:pt x="399" y="49"/>
                    <a:pt x="394" y="47"/>
                  </a:cubicBezTo>
                  <a:cubicBezTo>
                    <a:pt x="404" y="43"/>
                    <a:pt x="403" y="48"/>
                    <a:pt x="415" y="43"/>
                  </a:cubicBezTo>
                  <a:cubicBezTo>
                    <a:pt x="416" y="46"/>
                    <a:pt x="417" y="48"/>
                    <a:pt x="414" y="51"/>
                  </a:cubicBezTo>
                  <a:cubicBezTo>
                    <a:pt x="423" y="55"/>
                    <a:pt x="440" y="44"/>
                    <a:pt x="446" y="43"/>
                  </a:cubicBezTo>
                  <a:cubicBezTo>
                    <a:pt x="442" y="44"/>
                    <a:pt x="438" y="50"/>
                    <a:pt x="445" y="48"/>
                  </a:cubicBezTo>
                  <a:cubicBezTo>
                    <a:pt x="444" y="47"/>
                    <a:pt x="449" y="46"/>
                    <a:pt x="450" y="45"/>
                  </a:cubicBezTo>
                  <a:cubicBezTo>
                    <a:pt x="451" y="38"/>
                    <a:pt x="444" y="36"/>
                    <a:pt x="439" y="34"/>
                  </a:cubicBezTo>
                  <a:cubicBezTo>
                    <a:pt x="444" y="33"/>
                    <a:pt x="445" y="32"/>
                    <a:pt x="449" y="31"/>
                  </a:cubicBezTo>
                  <a:cubicBezTo>
                    <a:pt x="452" y="32"/>
                    <a:pt x="447" y="38"/>
                    <a:pt x="454" y="37"/>
                  </a:cubicBezTo>
                  <a:cubicBezTo>
                    <a:pt x="454" y="32"/>
                    <a:pt x="466" y="34"/>
                    <a:pt x="467" y="30"/>
                  </a:cubicBezTo>
                  <a:cubicBezTo>
                    <a:pt x="463" y="31"/>
                    <a:pt x="459" y="30"/>
                    <a:pt x="464" y="29"/>
                  </a:cubicBezTo>
                  <a:cubicBezTo>
                    <a:pt x="463" y="31"/>
                    <a:pt x="472" y="28"/>
                    <a:pt x="473" y="30"/>
                  </a:cubicBezTo>
                  <a:cubicBezTo>
                    <a:pt x="466" y="33"/>
                    <a:pt x="464" y="36"/>
                    <a:pt x="460" y="37"/>
                  </a:cubicBezTo>
                  <a:cubicBezTo>
                    <a:pt x="466" y="36"/>
                    <a:pt x="456" y="41"/>
                    <a:pt x="466" y="39"/>
                  </a:cubicBezTo>
                  <a:cubicBezTo>
                    <a:pt x="470" y="36"/>
                    <a:pt x="471" y="32"/>
                    <a:pt x="482" y="30"/>
                  </a:cubicBezTo>
                  <a:cubicBezTo>
                    <a:pt x="486" y="30"/>
                    <a:pt x="483" y="34"/>
                    <a:pt x="489" y="33"/>
                  </a:cubicBezTo>
                  <a:cubicBezTo>
                    <a:pt x="487" y="30"/>
                    <a:pt x="498" y="28"/>
                    <a:pt x="492" y="32"/>
                  </a:cubicBezTo>
                  <a:cubicBezTo>
                    <a:pt x="496" y="31"/>
                    <a:pt x="498" y="31"/>
                    <a:pt x="500" y="31"/>
                  </a:cubicBezTo>
                  <a:cubicBezTo>
                    <a:pt x="494" y="29"/>
                    <a:pt x="522" y="20"/>
                    <a:pt x="517" y="19"/>
                  </a:cubicBezTo>
                  <a:cubicBezTo>
                    <a:pt x="518" y="23"/>
                    <a:pt x="520" y="27"/>
                    <a:pt x="521" y="28"/>
                  </a:cubicBezTo>
                  <a:cubicBezTo>
                    <a:pt x="526" y="23"/>
                    <a:pt x="533" y="25"/>
                    <a:pt x="549" y="22"/>
                  </a:cubicBezTo>
                  <a:cubicBezTo>
                    <a:pt x="548" y="18"/>
                    <a:pt x="551" y="22"/>
                    <a:pt x="558" y="20"/>
                  </a:cubicBezTo>
                  <a:cubicBezTo>
                    <a:pt x="559" y="18"/>
                    <a:pt x="553" y="18"/>
                    <a:pt x="558" y="17"/>
                  </a:cubicBezTo>
                  <a:cubicBezTo>
                    <a:pt x="566" y="17"/>
                    <a:pt x="566" y="17"/>
                    <a:pt x="568" y="19"/>
                  </a:cubicBezTo>
                  <a:cubicBezTo>
                    <a:pt x="573" y="18"/>
                    <a:pt x="578" y="18"/>
                    <a:pt x="581" y="18"/>
                  </a:cubicBezTo>
                  <a:cubicBezTo>
                    <a:pt x="581" y="17"/>
                    <a:pt x="579" y="16"/>
                    <a:pt x="577" y="15"/>
                  </a:cubicBezTo>
                  <a:cubicBezTo>
                    <a:pt x="599" y="16"/>
                    <a:pt x="610" y="11"/>
                    <a:pt x="630" y="10"/>
                  </a:cubicBezTo>
                  <a:cubicBezTo>
                    <a:pt x="622" y="9"/>
                    <a:pt x="620" y="14"/>
                    <a:pt x="627" y="13"/>
                  </a:cubicBezTo>
                  <a:cubicBezTo>
                    <a:pt x="631" y="13"/>
                    <a:pt x="635" y="12"/>
                    <a:pt x="637" y="10"/>
                  </a:cubicBezTo>
                  <a:cubicBezTo>
                    <a:pt x="632" y="8"/>
                    <a:pt x="634" y="9"/>
                    <a:pt x="644" y="9"/>
                  </a:cubicBezTo>
                  <a:cubicBezTo>
                    <a:pt x="652" y="7"/>
                    <a:pt x="640" y="4"/>
                    <a:pt x="647" y="3"/>
                  </a:cubicBezTo>
                  <a:cubicBezTo>
                    <a:pt x="654" y="5"/>
                    <a:pt x="650" y="6"/>
                    <a:pt x="654" y="7"/>
                  </a:cubicBezTo>
                  <a:cubicBezTo>
                    <a:pt x="658" y="7"/>
                    <a:pt x="661" y="7"/>
                    <a:pt x="665" y="6"/>
                  </a:cubicBezTo>
                  <a:cubicBezTo>
                    <a:pt x="658" y="5"/>
                    <a:pt x="665" y="3"/>
                    <a:pt x="671" y="2"/>
                  </a:cubicBezTo>
                  <a:cubicBezTo>
                    <a:pt x="667" y="6"/>
                    <a:pt x="670" y="6"/>
                    <a:pt x="682" y="4"/>
                  </a:cubicBezTo>
                  <a:cubicBezTo>
                    <a:pt x="684" y="6"/>
                    <a:pt x="677" y="7"/>
                    <a:pt x="682" y="7"/>
                  </a:cubicBezTo>
                  <a:cubicBezTo>
                    <a:pt x="685" y="8"/>
                    <a:pt x="695" y="3"/>
                    <a:pt x="704" y="5"/>
                  </a:cubicBezTo>
                  <a:cubicBezTo>
                    <a:pt x="701" y="6"/>
                    <a:pt x="700" y="6"/>
                    <a:pt x="700" y="8"/>
                  </a:cubicBezTo>
                  <a:cubicBezTo>
                    <a:pt x="710" y="5"/>
                    <a:pt x="717" y="9"/>
                    <a:pt x="726" y="10"/>
                  </a:cubicBezTo>
                  <a:cubicBezTo>
                    <a:pt x="717" y="8"/>
                    <a:pt x="722" y="5"/>
                    <a:pt x="718" y="3"/>
                  </a:cubicBezTo>
                  <a:cubicBezTo>
                    <a:pt x="727" y="5"/>
                    <a:pt x="738" y="2"/>
                    <a:pt x="745" y="5"/>
                  </a:cubicBezTo>
                  <a:cubicBezTo>
                    <a:pt x="732" y="5"/>
                    <a:pt x="744" y="12"/>
                    <a:pt x="752" y="12"/>
                  </a:cubicBezTo>
                  <a:cubicBezTo>
                    <a:pt x="754" y="8"/>
                    <a:pt x="741" y="9"/>
                    <a:pt x="745" y="5"/>
                  </a:cubicBezTo>
                  <a:cubicBezTo>
                    <a:pt x="749" y="3"/>
                    <a:pt x="759" y="7"/>
                    <a:pt x="763" y="4"/>
                  </a:cubicBezTo>
                  <a:cubicBezTo>
                    <a:pt x="763" y="2"/>
                    <a:pt x="757" y="5"/>
                    <a:pt x="756" y="3"/>
                  </a:cubicBezTo>
                  <a:cubicBezTo>
                    <a:pt x="763" y="3"/>
                    <a:pt x="754" y="1"/>
                    <a:pt x="760" y="1"/>
                  </a:cubicBezTo>
                  <a:cubicBezTo>
                    <a:pt x="763" y="4"/>
                    <a:pt x="767" y="0"/>
                    <a:pt x="771" y="0"/>
                  </a:cubicBezTo>
                  <a:cubicBezTo>
                    <a:pt x="776" y="1"/>
                    <a:pt x="786" y="5"/>
                    <a:pt x="790" y="3"/>
                  </a:cubicBezTo>
                  <a:cubicBezTo>
                    <a:pt x="790" y="2"/>
                    <a:pt x="784" y="2"/>
                    <a:pt x="783" y="1"/>
                  </a:cubicBezTo>
                  <a:cubicBezTo>
                    <a:pt x="804" y="-1"/>
                    <a:pt x="811" y="4"/>
                    <a:pt x="830" y="1"/>
                  </a:cubicBezTo>
                  <a:cubicBezTo>
                    <a:pt x="833" y="2"/>
                    <a:pt x="837" y="3"/>
                    <a:pt x="842" y="4"/>
                  </a:cubicBezTo>
                  <a:cubicBezTo>
                    <a:pt x="842" y="2"/>
                    <a:pt x="846" y="2"/>
                    <a:pt x="850" y="1"/>
                  </a:cubicBezTo>
                  <a:cubicBezTo>
                    <a:pt x="859" y="3"/>
                    <a:pt x="868" y="5"/>
                    <a:pt x="879" y="7"/>
                  </a:cubicBezTo>
                  <a:cubicBezTo>
                    <a:pt x="877" y="9"/>
                    <a:pt x="872" y="10"/>
                    <a:pt x="887" y="11"/>
                  </a:cubicBezTo>
                  <a:cubicBezTo>
                    <a:pt x="888" y="10"/>
                    <a:pt x="882" y="9"/>
                    <a:pt x="887" y="9"/>
                  </a:cubicBezTo>
                  <a:cubicBezTo>
                    <a:pt x="887" y="10"/>
                    <a:pt x="891" y="11"/>
                    <a:pt x="892" y="9"/>
                  </a:cubicBezTo>
                  <a:cubicBezTo>
                    <a:pt x="892" y="9"/>
                    <a:pt x="892" y="8"/>
                    <a:pt x="892" y="7"/>
                  </a:cubicBezTo>
                  <a:cubicBezTo>
                    <a:pt x="887" y="7"/>
                    <a:pt x="883" y="7"/>
                    <a:pt x="879" y="7"/>
                  </a:cubicBezTo>
                  <a:cubicBezTo>
                    <a:pt x="880" y="5"/>
                    <a:pt x="879" y="3"/>
                    <a:pt x="875" y="2"/>
                  </a:cubicBezTo>
                  <a:cubicBezTo>
                    <a:pt x="894" y="2"/>
                    <a:pt x="892" y="8"/>
                    <a:pt x="904" y="6"/>
                  </a:cubicBezTo>
                  <a:cubicBezTo>
                    <a:pt x="906" y="11"/>
                    <a:pt x="910" y="13"/>
                    <a:pt x="900" y="15"/>
                  </a:cubicBezTo>
                  <a:cubicBezTo>
                    <a:pt x="910" y="15"/>
                    <a:pt x="918" y="14"/>
                    <a:pt x="921" y="11"/>
                  </a:cubicBezTo>
                  <a:cubicBezTo>
                    <a:pt x="908" y="11"/>
                    <a:pt x="913" y="7"/>
                    <a:pt x="909" y="5"/>
                  </a:cubicBezTo>
                  <a:cubicBezTo>
                    <a:pt x="917" y="6"/>
                    <a:pt x="917" y="4"/>
                    <a:pt x="922" y="4"/>
                  </a:cubicBezTo>
                  <a:cubicBezTo>
                    <a:pt x="931" y="7"/>
                    <a:pt x="911" y="9"/>
                    <a:pt x="930" y="11"/>
                  </a:cubicBezTo>
                  <a:cubicBezTo>
                    <a:pt x="916" y="6"/>
                    <a:pt x="942" y="9"/>
                    <a:pt x="952" y="11"/>
                  </a:cubicBezTo>
                  <a:cubicBezTo>
                    <a:pt x="950" y="9"/>
                    <a:pt x="947" y="8"/>
                    <a:pt x="952" y="7"/>
                  </a:cubicBezTo>
                  <a:cubicBezTo>
                    <a:pt x="978" y="7"/>
                    <a:pt x="975" y="18"/>
                    <a:pt x="991" y="14"/>
                  </a:cubicBezTo>
                  <a:cubicBezTo>
                    <a:pt x="990" y="16"/>
                    <a:pt x="997" y="17"/>
                    <a:pt x="1000" y="18"/>
                  </a:cubicBezTo>
                  <a:cubicBezTo>
                    <a:pt x="987" y="18"/>
                    <a:pt x="984" y="18"/>
                    <a:pt x="978" y="18"/>
                  </a:cubicBezTo>
                  <a:cubicBezTo>
                    <a:pt x="979" y="19"/>
                    <a:pt x="982" y="20"/>
                    <a:pt x="986" y="21"/>
                  </a:cubicBezTo>
                  <a:cubicBezTo>
                    <a:pt x="987" y="19"/>
                    <a:pt x="990" y="19"/>
                    <a:pt x="996" y="21"/>
                  </a:cubicBezTo>
                  <a:cubicBezTo>
                    <a:pt x="1000" y="19"/>
                    <a:pt x="999" y="15"/>
                    <a:pt x="1010" y="13"/>
                  </a:cubicBezTo>
                  <a:cubicBezTo>
                    <a:pt x="1011" y="14"/>
                    <a:pt x="1009" y="16"/>
                    <a:pt x="1014" y="17"/>
                  </a:cubicBezTo>
                  <a:cubicBezTo>
                    <a:pt x="1019" y="14"/>
                    <a:pt x="1010" y="21"/>
                    <a:pt x="1032" y="23"/>
                  </a:cubicBezTo>
                  <a:cubicBezTo>
                    <a:pt x="1028" y="21"/>
                    <a:pt x="1026" y="19"/>
                    <a:pt x="1028" y="17"/>
                  </a:cubicBezTo>
                  <a:cubicBezTo>
                    <a:pt x="1039" y="17"/>
                    <a:pt x="1037" y="18"/>
                    <a:pt x="1051" y="19"/>
                  </a:cubicBezTo>
                  <a:cubicBezTo>
                    <a:pt x="1056" y="25"/>
                    <a:pt x="1041" y="24"/>
                    <a:pt x="1036" y="26"/>
                  </a:cubicBezTo>
                  <a:cubicBezTo>
                    <a:pt x="1046" y="27"/>
                    <a:pt x="1055" y="24"/>
                    <a:pt x="1064" y="28"/>
                  </a:cubicBezTo>
                  <a:cubicBezTo>
                    <a:pt x="1057" y="25"/>
                    <a:pt x="1065" y="23"/>
                    <a:pt x="1074" y="24"/>
                  </a:cubicBezTo>
                  <a:cubicBezTo>
                    <a:pt x="1082" y="25"/>
                    <a:pt x="1073" y="29"/>
                    <a:pt x="1083" y="30"/>
                  </a:cubicBezTo>
                  <a:cubicBezTo>
                    <a:pt x="1091" y="30"/>
                    <a:pt x="1096" y="28"/>
                    <a:pt x="1089" y="26"/>
                  </a:cubicBezTo>
                  <a:cubicBezTo>
                    <a:pt x="1106" y="29"/>
                    <a:pt x="1102" y="25"/>
                    <a:pt x="1117" y="28"/>
                  </a:cubicBezTo>
                  <a:cubicBezTo>
                    <a:pt x="1118" y="30"/>
                    <a:pt x="1113" y="29"/>
                    <a:pt x="1108" y="27"/>
                  </a:cubicBezTo>
                  <a:cubicBezTo>
                    <a:pt x="1109" y="29"/>
                    <a:pt x="1106" y="30"/>
                    <a:pt x="1112" y="31"/>
                  </a:cubicBezTo>
                  <a:cubicBezTo>
                    <a:pt x="1122" y="30"/>
                    <a:pt x="1144" y="33"/>
                    <a:pt x="1157" y="33"/>
                  </a:cubicBezTo>
                  <a:cubicBezTo>
                    <a:pt x="1177" y="42"/>
                    <a:pt x="1204" y="39"/>
                    <a:pt x="1227" y="46"/>
                  </a:cubicBezTo>
                  <a:cubicBezTo>
                    <a:pt x="1217" y="47"/>
                    <a:pt x="1257" y="53"/>
                    <a:pt x="1267" y="59"/>
                  </a:cubicBezTo>
                  <a:cubicBezTo>
                    <a:pt x="1275" y="59"/>
                    <a:pt x="1293" y="56"/>
                    <a:pt x="1287" y="57"/>
                  </a:cubicBezTo>
                  <a:cubicBezTo>
                    <a:pt x="1288" y="62"/>
                    <a:pt x="1298" y="62"/>
                    <a:pt x="1305" y="65"/>
                  </a:cubicBezTo>
                  <a:cubicBezTo>
                    <a:pt x="1305" y="64"/>
                    <a:pt x="1305" y="63"/>
                    <a:pt x="1306" y="62"/>
                  </a:cubicBezTo>
                  <a:cubicBezTo>
                    <a:pt x="1322" y="65"/>
                    <a:pt x="1325" y="68"/>
                    <a:pt x="1329" y="72"/>
                  </a:cubicBezTo>
                  <a:cubicBezTo>
                    <a:pt x="1349" y="74"/>
                    <a:pt x="1369" y="82"/>
                    <a:pt x="1392" y="83"/>
                  </a:cubicBezTo>
                  <a:cubicBezTo>
                    <a:pt x="1396" y="88"/>
                    <a:pt x="1402" y="88"/>
                    <a:pt x="1414" y="92"/>
                  </a:cubicBezTo>
                  <a:cubicBezTo>
                    <a:pt x="1414" y="89"/>
                    <a:pt x="1424" y="91"/>
                    <a:pt x="1433" y="93"/>
                  </a:cubicBezTo>
                  <a:cubicBezTo>
                    <a:pt x="1432" y="90"/>
                    <a:pt x="1440" y="92"/>
                    <a:pt x="1441" y="90"/>
                  </a:cubicBezTo>
                  <a:cubicBezTo>
                    <a:pt x="1432" y="88"/>
                    <a:pt x="1436" y="85"/>
                    <a:pt x="1432" y="83"/>
                  </a:cubicBezTo>
                  <a:cubicBezTo>
                    <a:pt x="1443" y="88"/>
                    <a:pt x="1449" y="83"/>
                    <a:pt x="1457" y="88"/>
                  </a:cubicBezTo>
                  <a:cubicBezTo>
                    <a:pt x="1446" y="87"/>
                    <a:pt x="1442" y="91"/>
                    <a:pt x="1440" y="95"/>
                  </a:cubicBezTo>
                  <a:cubicBezTo>
                    <a:pt x="1453" y="97"/>
                    <a:pt x="1459" y="99"/>
                    <a:pt x="1461" y="102"/>
                  </a:cubicBezTo>
                  <a:cubicBezTo>
                    <a:pt x="1462" y="100"/>
                    <a:pt x="1461" y="98"/>
                    <a:pt x="1458" y="97"/>
                  </a:cubicBezTo>
                  <a:cubicBezTo>
                    <a:pt x="1463" y="97"/>
                    <a:pt x="1467" y="98"/>
                    <a:pt x="1471" y="99"/>
                  </a:cubicBezTo>
                  <a:cubicBezTo>
                    <a:pt x="1471" y="101"/>
                    <a:pt x="1466" y="101"/>
                    <a:pt x="1470" y="102"/>
                  </a:cubicBezTo>
                  <a:cubicBezTo>
                    <a:pt x="1473" y="101"/>
                    <a:pt x="1477" y="101"/>
                    <a:pt x="1480" y="100"/>
                  </a:cubicBezTo>
                  <a:cubicBezTo>
                    <a:pt x="1483" y="104"/>
                    <a:pt x="1475" y="102"/>
                    <a:pt x="1473" y="103"/>
                  </a:cubicBezTo>
                  <a:cubicBezTo>
                    <a:pt x="1489" y="108"/>
                    <a:pt x="1483" y="100"/>
                    <a:pt x="1492" y="100"/>
                  </a:cubicBezTo>
                  <a:cubicBezTo>
                    <a:pt x="1494" y="103"/>
                    <a:pt x="1493" y="106"/>
                    <a:pt x="1500" y="108"/>
                  </a:cubicBezTo>
                  <a:cubicBezTo>
                    <a:pt x="1503" y="106"/>
                    <a:pt x="1504" y="104"/>
                    <a:pt x="1512" y="105"/>
                  </a:cubicBezTo>
                  <a:cubicBezTo>
                    <a:pt x="1517" y="106"/>
                    <a:pt x="1511" y="110"/>
                    <a:pt x="1517" y="111"/>
                  </a:cubicBezTo>
                  <a:cubicBezTo>
                    <a:pt x="1518" y="110"/>
                    <a:pt x="1520" y="111"/>
                    <a:pt x="1523" y="112"/>
                  </a:cubicBezTo>
                  <a:cubicBezTo>
                    <a:pt x="1523" y="110"/>
                    <a:pt x="1525" y="110"/>
                    <a:pt x="1529" y="110"/>
                  </a:cubicBezTo>
                  <a:cubicBezTo>
                    <a:pt x="1529" y="112"/>
                    <a:pt x="1535" y="112"/>
                    <a:pt x="1537" y="111"/>
                  </a:cubicBezTo>
                  <a:cubicBezTo>
                    <a:pt x="1537" y="113"/>
                    <a:pt x="1545" y="118"/>
                    <a:pt x="1548" y="116"/>
                  </a:cubicBezTo>
                  <a:cubicBezTo>
                    <a:pt x="1548" y="115"/>
                    <a:pt x="1543" y="115"/>
                    <a:pt x="1543" y="113"/>
                  </a:cubicBezTo>
                  <a:cubicBezTo>
                    <a:pt x="1549" y="115"/>
                    <a:pt x="1553" y="115"/>
                    <a:pt x="1557" y="114"/>
                  </a:cubicBezTo>
                  <a:cubicBezTo>
                    <a:pt x="1557" y="122"/>
                    <a:pt x="1568" y="118"/>
                    <a:pt x="1580" y="124"/>
                  </a:cubicBezTo>
                  <a:cubicBezTo>
                    <a:pt x="1587" y="122"/>
                    <a:pt x="1579" y="118"/>
                    <a:pt x="1589" y="117"/>
                  </a:cubicBezTo>
                  <a:cubicBezTo>
                    <a:pt x="1594" y="121"/>
                    <a:pt x="1587" y="120"/>
                    <a:pt x="1588" y="124"/>
                  </a:cubicBezTo>
                  <a:cubicBezTo>
                    <a:pt x="1589" y="124"/>
                    <a:pt x="1597" y="128"/>
                    <a:pt x="1598" y="125"/>
                  </a:cubicBezTo>
                  <a:cubicBezTo>
                    <a:pt x="1598" y="124"/>
                    <a:pt x="1594" y="124"/>
                    <a:pt x="1593" y="122"/>
                  </a:cubicBezTo>
                  <a:cubicBezTo>
                    <a:pt x="1601" y="121"/>
                    <a:pt x="1600" y="124"/>
                    <a:pt x="1603" y="126"/>
                  </a:cubicBezTo>
                  <a:cubicBezTo>
                    <a:pt x="1603" y="123"/>
                    <a:pt x="1608" y="123"/>
                    <a:pt x="1609" y="122"/>
                  </a:cubicBezTo>
                  <a:cubicBezTo>
                    <a:pt x="1627" y="122"/>
                    <a:pt x="1626" y="128"/>
                    <a:pt x="1633" y="132"/>
                  </a:cubicBezTo>
                  <a:cubicBezTo>
                    <a:pt x="1633" y="130"/>
                    <a:pt x="1637" y="131"/>
                    <a:pt x="1638" y="130"/>
                  </a:cubicBezTo>
                  <a:cubicBezTo>
                    <a:pt x="1633" y="131"/>
                    <a:pt x="1627" y="127"/>
                    <a:pt x="1633" y="127"/>
                  </a:cubicBezTo>
                  <a:cubicBezTo>
                    <a:pt x="1632" y="129"/>
                    <a:pt x="1642" y="129"/>
                    <a:pt x="1643" y="128"/>
                  </a:cubicBezTo>
                  <a:cubicBezTo>
                    <a:pt x="1642" y="126"/>
                    <a:pt x="1636" y="126"/>
                    <a:pt x="1639" y="123"/>
                  </a:cubicBezTo>
                  <a:cubicBezTo>
                    <a:pt x="1648" y="123"/>
                    <a:pt x="1644" y="129"/>
                    <a:pt x="1651" y="127"/>
                  </a:cubicBezTo>
                  <a:cubicBezTo>
                    <a:pt x="1651" y="129"/>
                    <a:pt x="1647" y="128"/>
                    <a:pt x="1645" y="129"/>
                  </a:cubicBezTo>
                  <a:cubicBezTo>
                    <a:pt x="1648" y="130"/>
                    <a:pt x="1652" y="130"/>
                    <a:pt x="1653" y="131"/>
                  </a:cubicBezTo>
                  <a:cubicBezTo>
                    <a:pt x="1649" y="132"/>
                    <a:pt x="1649" y="134"/>
                    <a:pt x="1647" y="136"/>
                  </a:cubicBezTo>
                  <a:cubicBezTo>
                    <a:pt x="1652" y="134"/>
                    <a:pt x="1660" y="137"/>
                    <a:pt x="1655" y="132"/>
                  </a:cubicBezTo>
                  <a:cubicBezTo>
                    <a:pt x="1664" y="135"/>
                    <a:pt x="1673" y="134"/>
                    <a:pt x="1667" y="130"/>
                  </a:cubicBezTo>
                  <a:cubicBezTo>
                    <a:pt x="1675" y="130"/>
                    <a:pt x="1670" y="134"/>
                    <a:pt x="1676" y="132"/>
                  </a:cubicBezTo>
                  <a:cubicBezTo>
                    <a:pt x="1675" y="136"/>
                    <a:pt x="1673" y="137"/>
                    <a:pt x="1677" y="141"/>
                  </a:cubicBezTo>
                  <a:cubicBezTo>
                    <a:pt x="1679" y="139"/>
                    <a:pt x="1683" y="139"/>
                    <a:pt x="1682" y="136"/>
                  </a:cubicBezTo>
                  <a:cubicBezTo>
                    <a:pt x="1693" y="137"/>
                    <a:pt x="1696" y="141"/>
                    <a:pt x="1700" y="145"/>
                  </a:cubicBezTo>
                  <a:cubicBezTo>
                    <a:pt x="1697" y="139"/>
                    <a:pt x="1701" y="144"/>
                    <a:pt x="1707" y="141"/>
                  </a:cubicBezTo>
                  <a:cubicBezTo>
                    <a:pt x="1710" y="143"/>
                    <a:pt x="1706" y="147"/>
                    <a:pt x="1715" y="146"/>
                  </a:cubicBezTo>
                  <a:cubicBezTo>
                    <a:pt x="1706" y="141"/>
                    <a:pt x="1726" y="146"/>
                    <a:pt x="1722" y="141"/>
                  </a:cubicBezTo>
                  <a:cubicBezTo>
                    <a:pt x="1733" y="144"/>
                    <a:pt x="1732" y="144"/>
                    <a:pt x="1743" y="146"/>
                  </a:cubicBezTo>
                  <a:cubicBezTo>
                    <a:pt x="1742" y="148"/>
                    <a:pt x="1739" y="149"/>
                    <a:pt x="1734" y="149"/>
                  </a:cubicBezTo>
                  <a:cubicBezTo>
                    <a:pt x="1738" y="147"/>
                    <a:pt x="1725" y="146"/>
                    <a:pt x="1726" y="147"/>
                  </a:cubicBezTo>
                  <a:cubicBezTo>
                    <a:pt x="1726" y="148"/>
                    <a:pt x="1726" y="149"/>
                    <a:pt x="1726" y="150"/>
                  </a:cubicBezTo>
                  <a:cubicBezTo>
                    <a:pt x="1734" y="150"/>
                    <a:pt x="1739" y="151"/>
                    <a:pt x="1742" y="153"/>
                  </a:cubicBezTo>
                  <a:cubicBezTo>
                    <a:pt x="1744" y="151"/>
                    <a:pt x="1748" y="150"/>
                    <a:pt x="1747" y="146"/>
                  </a:cubicBezTo>
                  <a:cubicBezTo>
                    <a:pt x="1754" y="151"/>
                    <a:pt x="1763" y="146"/>
                    <a:pt x="1766" y="150"/>
                  </a:cubicBezTo>
                  <a:cubicBezTo>
                    <a:pt x="1763" y="150"/>
                    <a:pt x="1761" y="150"/>
                    <a:pt x="1761" y="152"/>
                  </a:cubicBezTo>
                  <a:cubicBezTo>
                    <a:pt x="1764" y="151"/>
                    <a:pt x="1768" y="151"/>
                    <a:pt x="1768" y="148"/>
                  </a:cubicBezTo>
                  <a:cubicBezTo>
                    <a:pt x="1762" y="147"/>
                    <a:pt x="1761" y="146"/>
                    <a:pt x="1758" y="148"/>
                  </a:cubicBezTo>
                  <a:cubicBezTo>
                    <a:pt x="1760" y="146"/>
                    <a:pt x="1752" y="143"/>
                    <a:pt x="1758" y="143"/>
                  </a:cubicBezTo>
                  <a:cubicBezTo>
                    <a:pt x="1757" y="148"/>
                    <a:pt x="1770" y="142"/>
                    <a:pt x="1766" y="145"/>
                  </a:cubicBezTo>
                  <a:cubicBezTo>
                    <a:pt x="1759" y="146"/>
                    <a:pt x="1773" y="148"/>
                    <a:pt x="1773" y="150"/>
                  </a:cubicBezTo>
                  <a:close/>
                  <a:moveTo>
                    <a:pt x="12" y="309"/>
                  </a:moveTo>
                  <a:cubicBezTo>
                    <a:pt x="12" y="312"/>
                    <a:pt x="16" y="311"/>
                    <a:pt x="17" y="309"/>
                  </a:cubicBezTo>
                  <a:cubicBezTo>
                    <a:pt x="15" y="309"/>
                    <a:pt x="14" y="309"/>
                    <a:pt x="12" y="308"/>
                  </a:cubicBezTo>
                  <a:cubicBezTo>
                    <a:pt x="13" y="309"/>
                    <a:pt x="13" y="310"/>
                    <a:pt x="12" y="309"/>
                  </a:cubicBezTo>
                  <a:close/>
                  <a:moveTo>
                    <a:pt x="66" y="311"/>
                  </a:moveTo>
                  <a:cubicBezTo>
                    <a:pt x="63" y="308"/>
                    <a:pt x="62" y="313"/>
                    <a:pt x="61" y="314"/>
                  </a:cubicBezTo>
                  <a:cubicBezTo>
                    <a:pt x="62" y="314"/>
                    <a:pt x="63" y="314"/>
                    <a:pt x="63" y="315"/>
                  </a:cubicBezTo>
                  <a:cubicBezTo>
                    <a:pt x="66" y="315"/>
                    <a:pt x="62" y="311"/>
                    <a:pt x="66" y="311"/>
                  </a:cubicBezTo>
                  <a:close/>
                  <a:moveTo>
                    <a:pt x="155" y="206"/>
                  </a:moveTo>
                  <a:cubicBezTo>
                    <a:pt x="154" y="207"/>
                    <a:pt x="152" y="210"/>
                    <a:pt x="151" y="209"/>
                  </a:cubicBezTo>
                  <a:cubicBezTo>
                    <a:pt x="150" y="210"/>
                    <a:pt x="151" y="211"/>
                    <a:pt x="152" y="212"/>
                  </a:cubicBezTo>
                  <a:cubicBezTo>
                    <a:pt x="149" y="215"/>
                    <a:pt x="149" y="208"/>
                    <a:pt x="146" y="213"/>
                  </a:cubicBezTo>
                  <a:cubicBezTo>
                    <a:pt x="148" y="219"/>
                    <a:pt x="158" y="213"/>
                    <a:pt x="155" y="206"/>
                  </a:cubicBezTo>
                  <a:close/>
                  <a:moveTo>
                    <a:pt x="1687" y="190"/>
                  </a:moveTo>
                  <a:cubicBezTo>
                    <a:pt x="1691" y="192"/>
                    <a:pt x="1682" y="194"/>
                    <a:pt x="1684" y="197"/>
                  </a:cubicBezTo>
                  <a:cubicBezTo>
                    <a:pt x="1697" y="196"/>
                    <a:pt x="1688" y="191"/>
                    <a:pt x="1705" y="194"/>
                  </a:cubicBezTo>
                  <a:cubicBezTo>
                    <a:pt x="1704" y="193"/>
                    <a:pt x="1703" y="192"/>
                    <a:pt x="1703" y="191"/>
                  </a:cubicBezTo>
                  <a:cubicBezTo>
                    <a:pt x="1695" y="191"/>
                    <a:pt x="1694" y="193"/>
                    <a:pt x="1697" y="188"/>
                  </a:cubicBezTo>
                  <a:cubicBezTo>
                    <a:pt x="1693" y="187"/>
                    <a:pt x="1691" y="194"/>
                    <a:pt x="1687" y="190"/>
                  </a:cubicBezTo>
                  <a:close/>
                  <a:moveTo>
                    <a:pt x="1837" y="216"/>
                  </a:moveTo>
                  <a:cubicBezTo>
                    <a:pt x="1835" y="215"/>
                    <a:pt x="1835" y="214"/>
                    <a:pt x="1835" y="212"/>
                  </a:cubicBezTo>
                  <a:cubicBezTo>
                    <a:pt x="1830" y="214"/>
                    <a:pt x="1831" y="214"/>
                    <a:pt x="1825" y="213"/>
                  </a:cubicBezTo>
                  <a:cubicBezTo>
                    <a:pt x="1826" y="218"/>
                    <a:pt x="1831" y="218"/>
                    <a:pt x="1837" y="216"/>
                  </a:cubicBezTo>
                  <a:close/>
                  <a:moveTo>
                    <a:pt x="2194" y="193"/>
                  </a:moveTo>
                  <a:cubicBezTo>
                    <a:pt x="2196" y="192"/>
                    <a:pt x="2197" y="192"/>
                    <a:pt x="2198" y="192"/>
                  </a:cubicBezTo>
                  <a:cubicBezTo>
                    <a:pt x="2197" y="190"/>
                    <a:pt x="2200" y="185"/>
                    <a:pt x="2193" y="187"/>
                  </a:cubicBezTo>
                  <a:cubicBezTo>
                    <a:pt x="2193" y="188"/>
                    <a:pt x="2194" y="188"/>
                    <a:pt x="2196" y="188"/>
                  </a:cubicBezTo>
                  <a:cubicBezTo>
                    <a:pt x="2194" y="189"/>
                    <a:pt x="2191" y="190"/>
                    <a:pt x="2192" y="192"/>
                  </a:cubicBezTo>
                  <a:cubicBezTo>
                    <a:pt x="2194" y="191"/>
                    <a:pt x="2194" y="192"/>
                    <a:pt x="2194" y="193"/>
                  </a:cubicBezTo>
                  <a:close/>
                  <a:moveTo>
                    <a:pt x="2379" y="130"/>
                  </a:moveTo>
                  <a:cubicBezTo>
                    <a:pt x="2369" y="135"/>
                    <a:pt x="2396" y="138"/>
                    <a:pt x="2379" y="130"/>
                  </a:cubicBezTo>
                  <a:close/>
                  <a:moveTo>
                    <a:pt x="2351" y="97"/>
                  </a:moveTo>
                  <a:cubicBezTo>
                    <a:pt x="2350" y="96"/>
                    <a:pt x="2348" y="97"/>
                    <a:pt x="2348" y="98"/>
                  </a:cubicBezTo>
                  <a:cubicBezTo>
                    <a:pt x="2339" y="98"/>
                    <a:pt x="2347" y="96"/>
                    <a:pt x="2342" y="95"/>
                  </a:cubicBezTo>
                  <a:cubicBezTo>
                    <a:pt x="2336" y="98"/>
                    <a:pt x="2347" y="100"/>
                    <a:pt x="2338" y="103"/>
                  </a:cubicBezTo>
                  <a:cubicBezTo>
                    <a:pt x="2340" y="104"/>
                    <a:pt x="2346" y="98"/>
                    <a:pt x="2351" y="97"/>
                  </a:cubicBezTo>
                  <a:close/>
                  <a:moveTo>
                    <a:pt x="973" y="14"/>
                  </a:moveTo>
                  <a:cubicBezTo>
                    <a:pt x="961" y="14"/>
                    <a:pt x="958" y="17"/>
                    <a:pt x="955" y="20"/>
                  </a:cubicBezTo>
                  <a:cubicBezTo>
                    <a:pt x="963" y="21"/>
                    <a:pt x="970" y="22"/>
                    <a:pt x="973" y="24"/>
                  </a:cubicBezTo>
                  <a:cubicBezTo>
                    <a:pt x="988" y="23"/>
                    <a:pt x="962" y="21"/>
                    <a:pt x="960" y="20"/>
                  </a:cubicBezTo>
                  <a:cubicBezTo>
                    <a:pt x="962" y="17"/>
                    <a:pt x="973" y="18"/>
                    <a:pt x="973" y="14"/>
                  </a:cubicBezTo>
                  <a:close/>
                  <a:moveTo>
                    <a:pt x="934" y="12"/>
                  </a:moveTo>
                  <a:cubicBezTo>
                    <a:pt x="929" y="13"/>
                    <a:pt x="921" y="14"/>
                    <a:pt x="921" y="16"/>
                  </a:cubicBezTo>
                  <a:cubicBezTo>
                    <a:pt x="928" y="17"/>
                    <a:pt x="929" y="18"/>
                    <a:pt x="929" y="19"/>
                  </a:cubicBezTo>
                  <a:cubicBezTo>
                    <a:pt x="936" y="18"/>
                    <a:pt x="928" y="15"/>
                    <a:pt x="934" y="12"/>
                  </a:cubicBezTo>
                  <a:close/>
                  <a:moveTo>
                    <a:pt x="1009" y="22"/>
                  </a:moveTo>
                  <a:cubicBezTo>
                    <a:pt x="1003" y="22"/>
                    <a:pt x="1005" y="24"/>
                    <a:pt x="1004" y="26"/>
                  </a:cubicBezTo>
                  <a:cubicBezTo>
                    <a:pt x="1012" y="27"/>
                    <a:pt x="1013" y="28"/>
                    <a:pt x="1022" y="29"/>
                  </a:cubicBezTo>
                  <a:cubicBezTo>
                    <a:pt x="1022" y="28"/>
                    <a:pt x="1022" y="27"/>
                    <a:pt x="1022" y="26"/>
                  </a:cubicBezTo>
                  <a:cubicBezTo>
                    <a:pt x="1015" y="25"/>
                    <a:pt x="1015" y="26"/>
                    <a:pt x="1008" y="25"/>
                  </a:cubicBezTo>
                  <a:cubicBezTo>
                    <a:pt x="1009" y="24"/>
                    <a:pt x="1009" y="23"/>
                    <a:pt x="1009" y="22"/>
                  </a:cubicBezTo>
                  <a:close/>
                  <a:moveTo>
                    <a:pt x="896" y="14"/>
                  </a:moveTo>
                  <a:cubicBezTo>
                    <a:pt x="874" y="12"/>
                    <a:pt x="864" y="17"/>
                    <a:pt x="850" y="21"/>
                  </a:cubicBezTo>
                  <a:cubicBezTo>
                    <a:pt x="865" y="21"/>
                    <a:pt x="880" y="15"/>
                    <a:pt x="891" y="18"/>
                  </a:cubicBezTo>
                  <a:cubicBezTo>
                    <a:pt x="905" y="18"/>
                    <a:pt x="887" y="15"/>
                    <a:pt x="887" y="14"/>
                  </a:cubicBezTo>
                  <a:cubicBezTo>
                    <a:pt x="887" y="13"/>
                    <a:pt x="892" y="14"/>
                    <a:pt x="896" y="14"/>
                  </a:cubicBezTo>
                  <a:close/>
                  <a:moveTo>
                    <a:pt x="715" y="11"/>
                  </a:moveTo>
                  <a:cubicBezTo>
                    <a:pt x="711" y="9"/>
                    <a:pt x="704" y="15"/>
                    <a:pt x="693" y="14"/>
                  </a:cubicBezTo>
                  <a:cubicBezTo>
                    <a:pt x="695" y="15"/>
                    <a:pt x="697" y="16"/>
                    <a:pt x="697" y="17"/>
                  </a:cubicBezTo>
                  <a:cubicBezTo>
                    <a:pt x="713" y="18"/>
                    <a:pt x="703" y="12"/>
                    <a:pt x="715" y="11"/>
                  </a:cubicBezTo>
                  <a:close/>
                  <a:moveTo>
                    <a:pt x="628" y="19"/>
                  </a:moveTo>
                  <a:cubicBezTo>
                    <a:pt x="619" y="20"/>
                    <a:pt x="632" y="20"/>
                    <a:pt x="628" y="23"/>
                  </a:cubicBezTo>
                  <a:cubicBezTo>
                    <a:pt x="638" y="22"/>
                    <a:pt x="648" y="21"/>
                    <a:pt x="648" y="18"/>
                  </a:cubicBezTo>
                  <a:cubicBezTo>
                    <a:pt x="637" y="21"/>
                    <a:pt x="635" y="21"/>
                    <a:pt x="628" y="19"/>
                  </a:cubicBezTo>
                  <a:close/>
                  <a:moveTo>
                    <a:pt x="568" y="25"/>
                  </a:moveTo>
                  <a:cubicBezTo>
                    <a:pt x="559" y="28"/>
                    <a:pt x="573" y="29"/>
                    <a:pt x="569" y="32"/>
                  </a:cubicBezTo>
                  <a:cubicBezTo>
                    <a:pt x="573" y="32"/>
                    <a:pt x="572" y="30"/>
                    <a:pt x="572" y="29"/>
                  </a:cubicBezTo>
                  <a:cubicBezTo>
                    <a:pt x="575" y="29"/>
                    <a:pt x="578" y="29"/>
                    <a:pt x="582" y="29"/>
                  </a:cubicBezTo>
                  <a:cubicBezTo>
                    <a:pt x="579" y="27"/>
                    <a:pt x="568" y="29"/>
                    <a:pt x="568" y="25"/>
                  </a:cubicBezTo>
                  <a:close/>
                  <a:moveTo>
                    <a:pt x="1314" y="77"/>
                  </a:moveTo>
                  <a:cubicBezTo>
                    <a:pt x="1307" y="77"/>
                    <a:pt x="1308" y="81"/>
                    <a:pt x="1295" y="77"/>
                  </a:cubicBezTo>
                  <a:cubicBezTo>
                    <a:pt x="1316" y="81"/>
                    <a:pt x="1302" y="89"/>
                    <a:pt x="1329" y="92"/>
                  </a:cubicBezTo>
                  <a:cubicBezTo>
                    <a:pt x="1325" y="90"/>
                    <a:pt x="1328" y="89"/>
                    <a:pt x="1329" y="91"/>
                  </a:cubicBezTo>
                  <a:cubicBezTo>
                    <a:pt x="1340" y="91"/>
                    <a:pt x="1320" y="87"/>
                    <a:pt x="1330" y="86"/>
                  </a:cubicBezTo>
                  <a:cubicBezTo>
                    <a:pt x="1323" y="85"/>
                    <a:pt x="1326" y="89"/>
                    <a:pt x="1319" y="88"/>
                  </a:cubicBezTo>
                  <a:cubicBezTo>
                    <a:pt x="1312" y="83"/>
                    <a:pt x="1308" y="81"/>
                    <a:pt x="1314" y="77"/>
                  </a:cubicBezTo>
                  <a:close/>
                  <a:moveTo>
                    <a:pt x="1328" y="95"/>
                  </a:moveTo>
                  <a:cubicBezTo>
                    <a:pt x="1336" y="98"/>
                    <a:pt x="1337" y="91"/>
                    <a:pt x="1340" y="95"/>
                  </a:cubicBezTo>
                  <a:cubicBezTo>
                    <a:pt x="1343" y="96"/>
                    <a:pt x="1343" y="95"/>
                    <a:pt x="1343" y="94"/>
                  </a:cubicBezTo>
                  <a:cubicBezTo>
                    <a:pt x="1341" y="93"/>
                    <a:pt x="1340" y="93"/>
                    <a:pt x="1340" y="92"/>
                  </a:cubicBezTo>
                  <a:cubicBezTo>
                    <a:pt x="1334" y="92"/>
                    <a:pt x="1327" y="92"/>
                    <a:pt x="1328" y="95"/>
                  </a:cubicBezTo>
                  <a:close/>
                  <a:moveTo>
                    <a:pt x="1252" y="80"/>
                  </a:moveTo>
                  <a:cubicBezTo>
                    <a:pt x="1270" y="82"/>
                    <a:pt x="1275" y="85"/>
                    <a:pt x="1282" y="84"/>
                  </a:cubicBezTo>
                  <a:cubicBezTo>
                    <a:pt x="1285" y="89"/>
                    <a:pt x="1290" y="84"/>
                    <a:pt x="1296" y="89"/>
                  </a:cubicBezTo>
                  <a:cubicBezTo>
                    <a:pt x="1308" y="90"/>
                    <a:pt x="1300" y="87"/>
                    <a:pt x="1297" y="85"/>
                  </a:cubicBezTo>
                  <a:cubicBezTo>
                    <a:pt x="1309" y="86"/>
                    <a:pt x="1299" y="89"/>
                    <a:pt x="1311" y="90"/>
                  </a:cubicBezTo>
                  <a:cubicBezTo>
                    <a:pt x="1314" y="86"/>
                    <a:pt x="1299" y="85"/>
                    <a:pt x="1301" y="81"/>
                  </a:cubicBezTo>
                  <a:cubicBezTo>
                    <a:pt x="1292" y="79"/>
                    <a:pt x="1292" y="82"/>
                    <a:pt x="1286" y="82"/>
                  </a:cubicBezTo>
                  <a:cubicBezTo>
                    <a:pt x="1282" y="80"/>
                    <a:pt x="1283" y="79"/>
                    <a:pt x="1283" y="78"/>
                  </a:cubicBezTo>
                  <a:cubicBezTo>
                    <a:pt x="1272" y="76"/>
                    <a:pt x="1272" y="74"/>
                    <a:pt x="1260" y="72"/>
                  </a:cubicBezTo>
                  <a:cubicBezTo>
                    <a:pt x="1256" y="74"/>
                    <a:pt x="1261" y="76"/>
                    <a:pt x="1275" y="78"/>
                  </a:cubicBezTo>
                  <a:cubicBezTo>
                    <a:pt x="1260" y="77"/>
                    <a:pt x="1254" y="78"/>
                    <a:pt x="1238" y="73"/>
                  </a:cubicBezTo>
                  <a:cubicBezTo>
                    <a:pt x="1250" y="72"/>
                    <a:pt x="1199" y="62"/>
                    <a:pt x="1202" y="68"/>
                  </a:cubicBezTo>
                  <a:cubicBezTo>
                    <a:pt x="1216" y="71"/>
                    <a:pt x="1212" y="67"/>
                    <a:pt x="1218" y="67"/>
                  </a:cubicBezTo>
                  <a:cubicBezTo>
                    <a:pt x="1235" y="74"/>
                    <a:pt x="1246" y="75"/>
                    <a:pt x="1252" y="80"/>
                  </a:cubicBezTo>
                  <a:close/>
                  <a:moveTo>
                    <a:pt x="1012" y="33"/>
                  </a:moveTo>
                  <a:cubicBezTo>
                    <a:pt x="1009" y="32"/>
                    <a:pt x="1005" y="31"/>
                    <a:pt x="999" y="31"/>
                  </a:cubicBezTo>
                  <a:cubicBezTo>
                    <a:pt x="999" y="28"/>
                    <a:pt x="1007" y="29"/>
                    <a:pt x="999" y="27"/>
                  </a:cubicBezTo>
                  <a:cubicBezTo>
                    <a:pt x="990" y="25"/>
                    <a:pt x="988" y="26"/>
                    <a:pt x="982" y="26"/>
                  </a:cubicBezTo>
                  <a:cubicBezTo>
                    <a:pt x="985" y="28"/>
                    <a:pt x="1004" y="33"/>
                    <a:pt x="994" y="33"/>
                  </a:cubicBezTo>
                  <a:cubicBezTo>
                    <a:pt x="997" y="35"/>
                    <a:pt x="1003" y="36"/>
                    <a:pt x="1012" y="37"/>
                  </a:cubicBezTo>
                  <a:cubicBezTo>
                    <a:pt x="1002" y="32"/>
                    <a:pt x="1025" y="39"/>
                    <a:pt x="1035" y="40"/>
                  </a:cubicBezTo>
                  <a:cubicBezTo>
                    <a:pt x="1034" y="35"/>
                    <a:pt x="1051" y="43"/>
                    <a:pt x="1058" y="41"/>
                  </a:cubicBezTo>
                  <a:cubicBezTo>
                    <a:pt x="1053" y="37"/>
                    <a:pt x="1034" y="38"/>
                    <a:pt x="1026" y="37"/>
                  </a:cubicBezTo>
                  <a:cubicBezTo>
                    <a:pt x="1030" y="37"/>
                    <a:pt x="1004" y="27"/>
                    <a:pt x="1012" y="33"/>
                  </a:cubicBezTo>
                  <a:close/>
                  <a:moveTo>
                    <a:pt x="1357" y="99"/>
                  </a:moveTo>
                  <a:cubicBezTo>
                    <a:pt x="1359" y="98"/>
                    <a:pt x="1367" y="99"/>
                    <a:pt x="1361" y="97"/>
                  </a:cubicBezTo>
                  <a:cubicBezTo>
                    <a:pt x="1364" y="97"/>
                    <a:pt x="1370" y="100"/>
                    <a:pt x="1368" y="94"/>
                  </a:cubicBezTo>
                  <a:cubicBezTo>
                    <a:pt x="1372" y="95"/>
                    <a:pt x="1375" y="96"/>
                    <a:pt x="1379" y="96"/>
                  </a:cubicBezTo>
                  <a:cubicBezTo>
                    <a:pt x="1377" y="98"/>
                    <a:pt x="1368" y="95"/>
                    <a:pt x="1371" y="99"/>
                  </a:cubicBezTo>
                  <a:cubicBezTo>
                    <a:pt x="1378" y="99"/>
                    <a:pt x="1375" y="100"/>
                    <a:pt x="1384" y="102"/>
                  </a:cubicBezTo>
                  <a:cubicBezTo>
                    <a:pt x="1379" y="104"/>
                    <a:pt x="1384" y="105"/>
                    <a:pt x="1380" y="108"/>
                  </a:cubicBezTo>
                  <a:cubicBezTo>
                    <a:pt x="1383" y="107"/>
                    <a:pt x="1391" y="109"/>
                    <a:pt x="1391" y="106"/>
                  </a:cubicBezTo>
                  <a:cubicBezTo>
                    <a:pt x="1403" y="109"/>
                    <a:pt x="1386" y="110"/>
                    <a:pt x="1403" y="113"/>
                  </a:cubicBezTo>
                  <a:cubicBezTo>
                    <a:pt x="1402" y="115"/>
                    <a:pt x="1390" y="113"/>
                    <a:pt x="1386" y="111"/>
                  </a:cubicBezTo>
                  <a:cubicBezTo>
                    <a:pt x="1384" y="113"/>
                    <a:pt x="1407" y="116"/>
                    <a:pt x="1419" y="119"/>
                  </a:cubicBezTo>
                  <a:cubicBezTo>
                    <a:pt x="1408" y="114"/>
                    <a:pt x="1417" y="113"/>
                    <a:pt x="1423" y="111"/>
                  </a:cubicBezTo>
                  <a:cubicBezTo>
                    <a:pt x="1427" y="113"/>
                    <a:pt x="1423" y="114"/>
                    <a:pt x="1429" y="117"/>
                  </a:cubicBezTo>
                  <a:cubicBezTo>
                    <a:pt x="1434" y="118"/>
                    <a:pt x="1437" y="116"/>
                    <a:pt x="1439" y="118"/>
                  </a:cubicBezTo>
                  <a:cubicBezTo>
                    <a:pt x="1443" y="119"/>
                    <a:pt x="1441" y="116"/>
                    <a:pt x="1442" y="115"/>
                  </a:cubicBezTo>
                  <a:cubicBezTo>
                    <a:pt x="1450" y="116"/>
                    <a:pt x="1443" y="120"/>
                    <a:pt x="1454" y="121"/>
                  </a:cubicBezTo>
                  <a:cubicBezTo>
                    <a:pt x="1447" y="115"/>
                    <a:pt x="1456" y="116"/>
                    <a:pt x="1470" y="120"/>
                  </a:cubicBezTo>
                  <a:cubicBezTo>
                    <a:pt x="1469" y="118"/>
                    <a:pt x="1465" y="117"/>
                    <a:pt x="1465" y="116"/>
                  </a:cubicBezTo>
                  <a:cubicBezTo>
                    <a:pt x="1467" y="114"/>
                    <a:pt x="1474" y="119"/>
                    <a:pt x="1476" y="121"/>
                  </a:cubicBezTo>
                  <a:cubicBezTo>
                    <a:pt x="1481" y="121"/>
                    <a:pt x="1478" y="119"/>
                    <a:pt x="1474" y="118"/>
                  </a:cubicBezTo>
                  <a:cubicBezTo>
                    <a:pt x="1477" y="118"/>
                    <a:pt x="1480" y="117"/>
                    <a:pt x="1483" y="117"/>
                  </a:cubicBezTo>
                  <a:cubicBezTo>
                    <a:pt x="1468" y="114"/>
                    <a:pt x="1444" y="110"/>
                    <a:pt x="1416" y="100"/>
                  </a:cubicBezTo>
                  <a:cubicBezTo>
                    <a:pt x="1421" y="104"/>
                    <a:pt x="1414" y="103"/>
                    <a:pt x="1405" y="100"/>
                  </a:cubicBezTo>
                  <a:cubicBezTo>
                    <a:pt x="1404" y="98"/>
                    <a:pt x="1408" y="99"/>
                    <a:pt x="1412" y="100"/>
                  </a:cubicBezTo>
                  <a:cubicBezTo>
                    <a:pt x="1403" y="94"/>
                    <a:pt x="1402" y="102"/>
                    <a:pt x="1386" y="97"/>
                  </a:cubicBezTo>
                  <a:cubicBezTo>
                    <a:pt x="1377" y="94"/>
                    <a:pt x="1396" y="96"/>
                    <a:pt x="1386" y="93"/>
                  </a:cubicBezTo>
                  <a:cubicBezTo>
                    <a:pt x="1380" y="92"/>
                    <a:pt x="1375" y="94"/>
                    <a:pt x="1373" y="90"/>
                  </a:cubicBezTo>
                  <a:cubicBezTo>
                    <a:pt x="1362" y="89"/>
                    <a:pt x="1358" y="93"/>
                    <a:pt x="1341" y="89"/>
                  </a:cubicBezTo>
                  <a:cubicBezTo>
                    <a:pt x="1350" y="93"/>
                    <a:pt x="1353" y="101"/>
                    <a:pt x="1364" y="101"/>
                  </a:cubicBezTo>
                  <a:cubicBezTo>
                    <a:pt x="1364" y="100"/>
                    <a:pt x="1359" y="99"/>
                    <a:pt x="1357" y="99"/>
                  </a:cubicBezTo>
                  <a:close/>
                  <a:moveTo>
                    <a:pt x="929" y="21"/>
                  </a:moveTo>
                  <a:cubicBezTo>
                    <a:pt x="922" y="21"/>
                    <a:pt x="918" y="22"/>
                    <a:pt x="916" y="20"/>
                  </a:cubicBezTo>
                  <a:cubicBezTo>
                    <a:pt x="903" y="21"/>
                    <a:pt x="918" y="24"/>
                    <a:pt x="920" y="25"/>
                  </a:cubicBezTo>
                  <a:cubicBezTo>
                    <a:pt x="926" y="25"/>
                    <a:pt x="928" y="23"/>
                    <a:pt x="929" y="21"/>
                  </a:cubicBezTo>
                  <a:close/>
                  <a:moveTo>
                    <a:pt x="122" y="197"/>
                  </a:moveTo>
                  <a:cubicBezTo>
                    <a:pt x="116" y="200"/>
                    <a:pt x="120" y="202"/>
                    <a:pt x="116" y="205"/>
                  </a:cubicBezTo>
                  <a:cubicBezTo>
                    <a:pt x="120" y="204"/>
                    <a:pt x="122" y="205"/>
                    <a:pt x="127" y="201"/>
                  </a:cubicBezTo>
                  <a:cubicBezTo>
                    <a:pt x="125" y="199"/>
                    <a:pt x="124" y="197"/>
                    <a:pt x="122" y="197"/>
                  </a:cubicBezTo>
                  <a:close/>
                  <a:moveTo>
                    <a:pt x="972" y="27"/>
                  </a:moveTo>
                  <a:cubicBezTo>
                    <a:pt x="983" y="24"/>
                    <a:pt x="959" y="30"/>
                    <a:pt x="959" y="27"/>
                  </a:cubicBezTo>
                  <a:cubicBezTo>
                    <a:pt x="947" y="28"/>
                    <a:pt x="971" y="30"/>
                    <a:pt x="959" y="32"/>
                  </a:cubicBezTo>
                  <a:cubicBezTo>
                    <a:pt x="970" y="31"/>
                    <a:pt x="976" y="35"/>
                    <a:pt x="989" y="34"/>
                  </a:cubicBezTo>
                  <a:cubicBezTo>
                    <a:pt x="989" y="32"/>
                    <a:pt x="978" y="31"/>
                    <a:pt x="968" y="30"/>
                  </a:cubicBezTo>
                  <a:cubicBezTo>
                    <a:pt x="967" y="28"/>
                    <a:pt x="972" y="28"/>
                    <a:pt x="972" y="27"/>
                  </a:cubicBezTo>
                  <a:close/>
                  <a:moveTo>
                    <a:pt x="181" y="165"/>
                  </a:moveTo>
                  <a:cubicBezTo>
                    <a:pt x="184" y="161"/>
                    <a:pt x="174" y="163"/>
                    <a:pt x="171" y="163"/>
                  </a:cubicBezTo>
                  <a:cubicBezTo>
                    <a:pt x="173" y="167"/>
                    <a:pt x="174" y="165"/>
                    <a:pt x="181" y="165"/>
                  </a:cubicBezTo>
                  <a:close/>
                  <a:moveTo>
                    <a:pt x="95" y="227"/>
                  </a:moveTo>
                  <a:cubicBezTo>
                    <a:pt x="96" y="231"/>
                    <a:pt x="100" y="222"/>
                    <a:pt x="101" y="227"/>
                  </a:cubicBezTo>
                  <a:cubicBezTo>
                    <a:pt x="103" y="225"/>
                    <a:pt x="103" y="224"/>
                    <a:pt x="102" y="223"/>
                  </a:cubicBezTo>
                  <a:cubicBezTo>
                    <a:pt x="104" y="223"/>
                    <a:pt x="106" y="220"/>
                    <a:pt x="107" y="223"/>
                  </a:cubicBezTo>
                  <a:cubicBezTo>
                    <a:pt x="109" y="224"/>
                    <a:pt x="102" y="227"/>
                    <a:pt x="106" y="228"/>
                  </a:cubicBezTo>
                  <a:cubicBezTo>
                    <a:pt x="105" y="230"/>
                    <a:pt x="104" y="229"/>
                    <a:pt x="102" y="230"/>
                  </a:cubicBezTo>
                  <a:cubicBezTo>
                    <a:pt x="105" y="227"/>
                    <a:pt x="102" y="226"/>
                    <a:pt x="97" y="229"/>
                  </a:cubicBezTo>
                  <a:cubicBezTo>
                    <a:pt x="99" y="231"/>
                    <a:pt x="100" y="229"/>
                    <a:pt x="100" y="232"/>
                  </a:cubicBezTo>
                  <a:cubicBezTo>
                    <a:pt x="99" y="231"/>
                    <a:pt x="95" y="231"/>
                    <a:pt x="92" y="228"/>
                  </a:cubicBezTo>
                  <a:cubicBezTo>
                    <a:pt x="89" y="231"/>
                    <a:pt x="95" y="233"/>
                    <a:pt x="91" y="236"/>
                  </a:cubicBezTo>
                  <a:cubicBezTo>
                    <a:pt x="93" y="238"/>
                    <a:pt x="95" y="235"/>
                    <a:pt x="97" y="235"/>
                  </a:cubicBezTo>
                  <a:cubicBezTo>
                    <a:pt x="99" y="238"/>
                    <a:pt x="91" y="236"/>
                    <a:pt x="96" y="239"/>
                  </a:cubicBezTo>
                  <a:cubicBezTo>
                    <a:pt x="93" y="238"/>
                    <a:pt x="90" y="239"/>
                    <a:pt x="87" y="237"/>
                  </a:cubicBezTo>
                  <a:cubicBezTo>
                    <a:pt x="89" y="233"/>
                    <a:pt x="90" y="230"/>
                    <a:pt x="91" y="226"/>
                  </a:cubicBezTo>
                  <a:cubicBezTo>
                    <a:pt x="87" y="227"/>
                    <a:pt x="89" y="235"/>
                    <a:pt x="83" y="236"/>
                  </a:cubicBezTo>
                  <a:cubicBezTo>
                    <a:pt x="86" y="238"/>
                    <a:pt x="83" y="240"/>
                    <a:pt x="86" y="241"/>
                  </a:cubicBezTo>
                  <a:cubicBezTo>
                    <a:pt x="83" y="243"/>
                    <a:pt x="81" y="239"/>
                    <a:pt x="81" y="238"/>
                  </a:cubicBezTo>
                  <a:cubicBezTo>
                    <a:pt x="79" y="238"/>
                    <a:pt x="75" y="244"/>
                    <a:pt x="77" y="245"/>
                  </a:cubicBezTo>
                  <a:cubicBezTo>
                    <a:pt x="75" y="244"/>
                    <a:pt x="70" y="251"/>
                    <a:pt x="73" y="253"/>
                  </a:cubicBezTo>
                  <a:cubicBezTo>
                    <a:pt x="69" y="253"/>
                    <a:pt x="70" y="260"/>
                    <a:pt x="66" y="257"/>
                  </a:cubicBezTo>
                  <a:cubicBezTo>
                    <a:pt x="66" y="259"/>
                    <a:pt x="64" y="261"/>
                    <a:pt x="62" y="264"/>
                  </a:cubicBezTo>
                  <a:cubicBezTo>
                    <a:pt x="64" y="267"/>
                    <a:pt x="66" y="261"/>
                    <a:pt x="68" y="263"/>
                  </a:cubicBezTo>
                  <a:cubicBezTo>
                    <a:pt x="71" y="264"/>
                    <a:pt x="64" y="267"/>
                    <a:pt x="67" y="268"/>
                  </a:cubicBezTo>
                  <a:cubicBezTo>
                    <a:pt x="67" y="268"/>
                    <a:pt x="68" y="269"/>
                    <a:pt x="69" y="269"/>
                  </a:cubicBezTo>
                  <a:cubicBezTo>
                    <a:pt x="69" y="267"/>
                    <a:pt x="70" y="264"/>
                    <a:pt x="71" y="262"/>
                  </a:cubicBezTo>
                  <a:cubicBezTo>
                    <a:pt x="72" y="261"/>
                    <a:pt x="72" y="263"/>
                    <a:pt x="73" y="264"/>
                  </a:cubicBezTo>
                  <a:cubicBezTo>
                    <a:pt x="73" y="261"/>
                    <a:pt x="75" y="253"/>
                    <a:pt x="80" y="257"/>
                  </a:cubicBezTo>
                  <a:cubicBezTo>
                    <a:pt x="82" y="252"/>
                    <a:pt x="86" y="250"/>
                    <a:pt x="86" y="246"/>
                  </a:cubicBezTo>
                  <a:cubicBezTo>
                    <a:pt x="88" y="244"/>
                    <a:pt x="86" y="249"/>
                    <a:pt x="89" y="249"/>
                  </a:cubicBezTo>
                  <a:cubicBezTo>
                    <a:pt x="92" y="239"/>
                    <a:pt x="105" y="234"/>
                    <a:pt x="109" y="224"/>
                  </a:cubicBezTo>
                  <a:cubicBezTo>
                    <a:pt x="110" y="223"/>
                    <a:pt x="111" y="226"/>
                    <a:pt x="113" y="227"/>
                  </a:cubicBezTo>
                  <a:cubicBezTo>
                    <a:pt x="120" y="217"/>
                    <a:pt x="109" y="220"/>
                    <a:pt x="118" y="215"/>
                  </a:cubicBezTo>
                  <a:cubicBezTo>
                    <a:pt x="120" y="217"/>
                    <a:pt x="116" y="220"/>
                    <a:pt x="118" y="222"/>
                  </a:cubicBezTo>
                  <a:cubicBezTo>
                    <a:pt x="121" y="220"/>
                    <a:pt x="120" y="218"/>
                    <a:pt x="124" y="215"/>
                  </a:cubicBezTo>
                  <a:cubicBezTo>
                    <a:pt x="123" y="214"/>
                    <a:pt x="123" y="213"/>
                    <a:pt x="122" y="212"/>
                  </a:cubicBezTo>
                  <a:cubicBezTo>
                    <a:pt x="125" y="210"/>
                    <a:pt x="126" y="213"/>
                    <a:pt x="128" y="213"/>
                  </a:cubicBezTo>
                  <a:cubicBezTo>
                    <a:pt x="132" y="209"/>
                    <a:pt x="129" y="208"/>
                    <a:pt x="134" y="210"/>
                  </a:cubicBezTo>
                  <a:cubicBezTo>
                    <a:pt x="137" y="206"/>
                    <a:pt x="140" y="202"/>
                    <a:pt x="145" y="201"/>
                  </a:cubicBezTo>
                  <a:cubicBezTo>
                    <a:pt x="146" y="197"/>
                    <a:pt x="138" y="197"/>
                    <a:pt x="134" y="200"/>
                  </a:cubicBezTo>
                  <a:cubicBezTo>
                    <a:pt x="133" y="199"/>
                    <a:pt x="134" y="198"/>
                    <a:pt x="134" y="197"/>
                  </a:cubicBezTo>
                  <a:cubicBezTo>
                    <a:pt x="140" y="195"/>
                    <a:pt x="145" y="200"/>
                    <a:pt x="152" y="195"/>
                  </a:cubicBezTo>
                  <a:cubicBezTo>
                    <a:pt x="145" y="196"/>
                    <a:pt x="155" y="191"/>
                    <a:pt x="157" y="193"/>
                  </a:cubicBezTo>
                  <a:cubicBezTo>
                    <a:pt x="160" y="190"/>
                    <a:pt x="155" y="188"/>
                    <a:pt x="153" y="190"/>
                  </a:cubicBezTo>
                  <a:cubicBezTo>
                    <a:pt x="153" y="189"/>
                    <a:pt x="156" y="188"/>
                    <a:pt x="157" y="189"/>
                  </a:cubicBezTo>
                  <a:cubicBezTo>
                    <a:pt x="154" y="185"/>
                    <a:pt x="145" y="188"/>
                    <a:pt x="139" y="196"/>
                  </a:cubicBezTo>
                  <a:cubicBezTo>
                    <a:pt x="139" y="189"/>
                    <a:pt x="134" y="200"/>
                    <a:pt x="134" y="192"/>
                  </a:cubicBezTo>
                  <a:cubicBezTo>
                    <a:pt x="128" y="197"/>
                    <a:pt x="136" y="196"/>
                    <a:pt x="129" y="201"/>
                  </a:cubicBezTo>
                  <a:cubicBezTo>
                    <a:pt x="130" y="202"/>
                    <a:pt x="132" y="201"/>
                    <a:pt x="134" y="202"/>
                  </a:cubicBezTo>
                  <a:cubicBezTo>
                    <a:pt x="129" y="207"/>
                    <a:pt x="128" y="202"/>
                    <a:pt x="123" y="207"/>
                  </a:cubicBezTo>
                  <a:cubicBezTo>
                    <a:pt x="124" y="209"/>
                    <a:pt x="127" y="206"/>
                    <a:pt x="128" y="208"/>
                  </a:cubicBezTo>
                  <a:cubicBezTo>
                    <a:pt x="121" y="210"/>
                    <a:pt x="118" y="210"/>
                    <a:pt x="113" y="211"/>
                  </a:cubicBezTo>
                  <a:cubicBezTo>
                    <a:pt x="113" y="213"/>
                    <a:pt x="116" y="215"/>
                    <a:pt x="109" y="218"/>
                  </a:cubicBezTo>
                  <a:lnTo>
                    <a:pt x="108" y="217"/>
                  </a:lnTo>
                  <a:cubicBezTo>
                    <a:pt x="111" y="215"/>
                    <a:pt x="107" y="210"/>
                    <a:pt x="101" y="216"/>
                  </a:cubicBezTo>
                  <a:cubicBezTo>
                    <a:pt x="102" y="218"/>
                    <a:pt x="104" y="216"/>
                    <a:pt x="106" y="214"/>
                  </a:cubicBezTo>
                  <a:cubicBezTo>
                    <a:pt x="106" y="217"/>
                    <a:pt x="105" y="219"/>
                    <a:pt x="102" y="221"/>
                  </a:cubicBezTo>
                  <a:cubicBezTo>
                    <a:pt x="101" y="222"/>
                    <a:pt x="98" y="223"/>
                    <a:pt x="100" y="221"/>
                  </a:cubicBezTo>
                  <a:cubicBezTo>
                    <a:pt x="97" y="220"/>
                    <a:pt x="100" y="225"/>
                    <a:pt x="95" y="227"/>
                  </a:cubicBezTo>
                  <a:close/>
                  <a:moveTo>
                    <a:pt x="734" y="18"/>
                  </a:moveTo>
                  <a:cubicBezTo>
                    <a:pt x="731" y="19"/>
                    <a:pt x="728" y="19"/>
                    <a:pt x="722" y="20"/>
                  </a:cubicBezTo>
                  <a:cubicBezTo>
                    <a:pt x="720" y="22"/>
                    <a:pt x="730" y="21"/>
                    <a:pt x="730" y="24"/>
                  </a:cubicBezTo>
                  <a:cubicBezTo>
                    <a:pt x="738" y="24"/>
                    <a:pt x="732" y="20"/>
                    <a:pt x="734" y="18"/>
                  </a:cubicBezTo>
                  <a:close/>
                  <a:moveTo>
                    <a:pt x="842" y="21"/>
                  </a:moveTo>
                  <a:cubicBezTo>
                    <a:pt x="841" y="18"/>
                    <a:pt x="835" y="22"/>
                    <a:pt x="826" y="20"/>
                  </a:cubicBezTo>
                  <a:cubicBezTo>
                    <a:pt x="823" y="23"/>
                    <a:pt x="834" y="23"/>
                    <a:pt x="834" y="25"/>
                  </a:cubicBezTo>
                  <a:cubicBezTo>
                    <a:pt x="844" y="26"/>
                    <a:pt x="831" y="20"/>
                    <a:pt x="842" y="21"/>
                  </a:cubicBezTo>
                  <a:close/>
                  <a:moveTo>
                    <a:pt x="794" y="20"/>
                  </a:moveTo>
                  <a:cubicBezTo>
                    <a:pt x="790" y="17"/>
                    <a:pt x="790" y="21"/>
                    <a:pt x="798" y="21"/>
                  </a:cubicBezTo>
                  <a:cubicBezTo>
                    <a:pt x="798" y="23"/>
                    <a:pt x="796" y="24"/>
                    <a:pt x="790" y="25"/>
                  </a:cubicBezTo>
                  <a:cubicBezTo>
                    <a:pt x="796" y="29"/>
                    <a:pt x="800" y="23"/>
                    <a:pt x="810" y="24"/>
                  </a:cubicBezTo>
                  <a:cubicBezTo>
                    <a:pt x="806" y="22"/>
                    <a:pt x="801" y="21"/>
                    <a:pt x="794" y="20"/>
                  </a:cubicBezTo>
                  <a:close/>
                  <a:moveTo>
                    <a:pt x="779" y="20"/>
                  </a:moveTo>
                  <a:cubicBezTo>
                    <a:pt x="773" y="22"/>
                    <a:pt x="769" y="19"/>
                    <a:pt x="760" y="21"/>
                  </a:cubicBezTo>
                  <a:cubicBezTo>
                    <a:pt x="762" y="23"/>
                    <a:pt x="783" y="22"/>
                    <a:pt x="787" y="21"/>
                  </a:cubicBezTo>
                  <a:cubicBezTo>
                    <a:pt x="790" y="18"/>
                    <a:pt x="767" y="18"/>
                    <a:pt x="779" y="20"/>
                  </a:cubicBezTo>
                  <a:close/>
                  <a:moveTo>
                    <a:pt x="251" y="131"/>
                  </a:moveTo>
                  <a:cubicBezTo>
                    <a:pt x="249" y="132"/>
                    <a:pt x="250" y="133"/>
                    <a:pt x="250" y="134"/>
                  </a:cubicBezTo>
                  <a:cubicBezTo>
                    <a:pt x="242" y="132"/>
                    <a:pt x="235" y="137"/>
                    <a:pt x="239" y="130"/>
                  </a:cubicBezTo>
                  <a:cubicBezTo>
                    <a:pt x="234" y="136"/>
                    <a:pt x="227" y="135"/>
                    <a:pt x="222" y="137"/>
                  </a:cubicBezTo>
                  <a:cubicBezTo>
                    <a:pt x="218" y="139"/>
                    <a:pt x="221" y="140"/>
                    <a:pt x="218" y="142"/>
                  </a:cubicBezTo>
                  <a:cubicBezTo>
                    <a:pt x="213" y="145"/>
                    <a:pt x="220" y="139"/>
                    <a:pt x="218" y="139"/>
                  </a:cubicBezTo>
                  <a:cubicBezTo>
                    <a:pt x="216" y="137"/>
                    <a:pt x="217" y="143"/>
                    <a:pt x="210" y="144"/>
                  </a:cubicBezTo>
                  <a:cubicBezTo>
                    <a:pt x="215" y="148"/>
                    <a:pt x="205" y="147"/>
                    <a:pt x="209" y="151"/>
                  </a:cubicBezTo>
                  <a:cubicBezTo>
                    <a:pt x="205" y="151"/>
                    <a:pt x="205" y="153"/>
                    <a:pt x="201" y="155"/>
                  </a:cubicBezTo>
                  <a:cubicBezTo>
                    <a:pt x="203" y="157"/>
                    <a:pt x="207" y="155"/>
                    <a:pt x="208" y="156"/>
                  </a:cubicBezTo>
                  <a:cubicBezTo>
                    <a:pt x="212" y="158"/>
                    <a:pt x="209" y="152"/>
                    <a:pt x="205" y="155"/>
                  </a:cubicBezTo>
                  <a:cubicBezTo>
                    <a:pt x="206" y="151"/>
                    <a:pt x="214" y="152"/>
                    <a:pt x="215" y="149"/>
                  </a:cubicBezTo>
                  <a:cubicBezTo>
                    <a:pt x="219" y="151"/>
                    <a:pt x="210" y="153"/>
                    <a:pt x="214" y="154"/>
                  </a:cubicBezTo>
                  <a:cubicBezTo>
                    <a:pt x="215" y="153"/>
                    <a:pt x="216" y="152"/>
                    <a:pt x="216" y="151"/>
                  </a:cubicBezTo>
                  <a:cubicBezTo>
                    <a:pt x="219" y="150"/>
                    <a:pt x="221" y="150"/>
                    <a:pt x="223" y="151"/>
                  </a:cubicBezTo>
                  <a:cubicBezTo>
                    <a:pt x="221" y="152"/>
                    <a:pt x="221" y="151"/>
                    <a:pt x="220" y="151"/>
                  </a:cubicBezTo>
                  <a:cubicBezTo>
                    <a:pt x="217" y="152"/>
                    <a:pt x="226" y="154"/>
                    <a:pt x="220" y="157"/>
                  </a:cubicBezTo>
                  <a:cubicBezTo>
                    <a:pt x="221" y="157"/>
                    <a:pt x="224" y="156"/>
                    <a:pt x="225" y="158"/>
                  </a:cubicBezTo>
                  <a:cubicBezTo>
                    <a:pt x="228" y="159"/>
                    <a:pt x="220" y="150"/>
                    <a:pt x="229" y="150"/>
                  </a:cubicBezTo>
                  <a:cubicBezTo>
                    <a:pt x="232" y="144"/>
                    <a:pt x="217" y="153"/>
                    <a:pt x="217" y="145"/>
                  </a:cubicBezTo>
                  <a:cubicBezTo>
                    <a:pt x="227" y="141"/>
                    <a:pt x="224" y="148"/>
                    <a:pt x="232" y="144"/>
                  </a:cubicBezTo>
                  <a:cubicBezTo>
                    <a:pt x="232" y="143"/>
                    <a:pt x="231" y="142"/>
                    <a:pt x="233" y="140"/>
                  </a:cubicBezTo>
                  <a:cubicBezTo>
                    <a:pt x="232" y="139"/>
                    <a:pt x="229" y="141"/>
                    <a:pt x="227" y="142"/>
                  </a:cubicBezTo>
                  <a:cubicBezTo>
                    <a:pt x="227" y="141"/>
                    <a:pt x="230" y="140"/>
                    <a:pt x="232" y="138"/>
                  </a:cubicBezTo>
                  <a:cubicBezTo>
                    <a:pt x="231" y="138"/>
                    <a:pt x="230" y="139"/>
                    <a:pt x="229" y="138"/>
                  </a:cubicBezTo>
                  <a:cubicBezTo>
                    <a:pt x="236" y="135"/>
                    <a:pt x="239" y="141"/>
                    <a:pt x="233" y="146"/>
                  </a:cubicBezTo>
                  <a:cubicBezTo>
                    <a:pt x="235" y="148"/>
                    <a:pt x="243" y="144"/>
                    <a:pt x="245" y="141"/>
                  </a:cubicBezTo>
                  <a:cubicBezTo>
                    <a:pt x="241" y="140"/>
                    <a:pt x="244" y="140"/>
                    <a:pt x="241" y="138"/>
                  </a:cubicBezTo>
                  <a:cubicBezTo>
                    <a:pt x="239" y="139"/>
                    <a:pt x="240" y="139"/>
                    <a:pt x="240" y="140"/>
                  </a:cubicBezTo>
                  <a:cubicBezTo>
                    <a:pt x="236" y="141"/>
                    <a:pt x="239" y="139"/>
                    <a:pt x="238" y="138"/>
                  </a:cubicBezTo>
                  <a:cubicBezTo>
                    <a:pt x="242" y="136"/>
                    <a:pt x="243" y="139"/>
                    <a:pt x="246" y="135"/>
                  </a:cubicBezTo>
                  <a:cubicBezTo>
                    <a:pt x="245" y="136"/>
                    <a:pt x="245" y="137"/>
                    <a:pt x="246" y="139"/>
                  </a:cubicBezTo>
                  <a:cubicBezTo>
                    <a:pt x="247" y="138"/>
                    <a:pt x="249" y="137"/>
                    <a:pt x="251" y="136"/>
                  </a:cubicBezTo>
                  <a:cubicBezTo>
                    <a:pt x="250" y="134"/>
                    <a:pt x="252" y="133"/>
                    <a:pt x="251" y="131"/>
                  </a:cubicBezTo>
                  <a:close/>
                  <a:moveTo>
                    <a:pt x="161" y="174"/>
                  </a:moveTo>
                  <a:cubicBezTo>
                    <a:pt x="155" y="176"/>
                    <a:pt x="159" y="177"/>
                    <a:pt x="162" y="175"/>
                  </a:cubicBezTo>
                  <a:cubicBezTo>
                    <a:pt x="161" y="177"/>
                    <a:pt x="160" y="178"/>
                    <a:pt x="159" y="180"/>
                  </a:cubicBezTo>
                  <a:cubicBezTo>
                    <a:pt x="161" y="180"/>
                    <a:pt x="161" y="178"/>
                    <a:pt x="166" y="176"/>
                  </a:cubicBezTo>
                  <a:cubicBezTo>
                    <a:pt x="165" y="182"/>
                    <a:pt x="172" y="184"/>
                    <a:pt x="179" y="179"/>
                  </a:cubicBezTo>
                  <a:cubicBezTo>
                    <a:pt x="178" y="172"/>
                    <a:pt x="171" y="176"/>
                    <a:pt x="172" y="171"/>
                  </a:cubicBezTo>
                  <a:cubicBezTo>
                    <a:pt x="167" y="177"/>
                    <a:pt x="163" y="176"/>
                    <a:pt x="161" y="174"/>
                  </a:cubicBezTo>
                  <a:close/>
                  <a:moveTo>
                    <a:pt x="920" y="26"/>
                  </a:moveTo>
                  <a:cubicBezTo>
                    <a:pt x="912" y="25"/>
                    <a:pt x="903" y="25"/>
                    <a:pt x="895" y="24"/>
                  </a:cubicBezTo>
                  <a:cubicBezTo>
                    <a:pt x="896" y="28"/>
                    <a:pt x="922" y="31"/>
                    <a:pt x="920" y="26"/>
                  </a:cubicBezTo>
                  <a:close/>
                  <a:moveTo>
                    <a:pt x="1494" y="123"/>
                  </a:moveTo>
                  <a:cubicBezTo>
                    <a:pt x="1497" y="123"/>
                    <a:pt x="1497" y="124"/>
                    <a:pt x="1497" y="125"/>
                  </a:cubicBezTo>
                  <a:cubicBezTo>
                    <a:pt x="1506" y="125"/>
                    <a:pt x="1493" y="121"/>
                    <a:pt x="1498" y="119"/>
                  </a:cubicBezTo>
                  <a:cubicBezTo>
                    <a:pt x="1495" y="119"/>
                    <a:pt x="1492" y="118"/>
                    <a:pt x="1489" y="118"/>
                  </a:cubicBezTo>
                  <a:cubicBezTo>
                    <a:pt x="1488" y="119"/>
                    <a:pt x="1500" y="123"/>
                    <a:pt x="1491" y="122"/>
                  </a:cubicBezTo>
                  <a:cubicBezTo>
                    <a:pt x="1491" y="124"/>
                    <a:pt x="1494" y="124"/>
                    <a:pt x="1494" y="123"/>
                  </a:cubicBezTo>
                  <a:close/>
                  <a:moveTo>
                    <a:pt x="741" y="22"/>
                  </a:moveTo>
                  <a:cubicBezTo>
                    <a:pt x="734" y="24"/>
                    <a:pt x="739" y="28"/>
                    <a:pt x="723" y="27"/>
                  </a:cubicBezTo>
                  <a:cubicBezTo>
                    <a:pt x="728" y="29"/>
                    <a:pt x="732" y="28"/>
                    <a:pt x="741" y="28"/>
                  </a:cubicBezTo>
                  <a:cubicBezTo>
                    <a:pt x="741" y="26"/>
                    <a:pt x="741" y="24"/>
                    <a:pt x="741" y="22"/>
                  </a:cubicBezTo>
                  <a:close/>
                  <a:moveTo>
                    <a:pt x="279" y="113"/>
                  </a:moveTo>
                  <a:cubicBezTo>
                    <a:pt x="273" y="112"/>
                    <a:pt x="274" y="120"/>
                    <a:pt x="263" y="122"/>
                  </a:cubicBezTo>
                  <a:cubicBezTo>
                    <a:pt x="271" y="124"/>
                    <a:pt x="274" y="117"/>
                    <a:pt x="279" y="113"/>
                  </a:cubicBezTo>
                  <a:close/>
                  <a:moveTo>
                    <a:pt x="60" y="274"/>
                  </a:moveTo>
                  <a:cubicBezTo>
                    <a:pt x="62" y="273"/>
                    <a:pt x="61" y="275"/>
                    <a:pt x="64" y="274"/>
                  </a:cubicBezTo>
                  <a:cubicBezTo>
                    <a:pt x="64" y="272"/>
                    <a:pt x="63" y="271"/>
                    <a:pt x="65" y="269"/>
                  </a:cubicBezTo>
                  <a:cubicBezTo>
                    <a:pt x="60" y="269"/>
                    <a:pt x="59" y="276"/>
                    <a:pt x="53" y="274"/>
                  </a:cubicBezTo>
                  <a:cubicBezTo>
                    <a:pt x="52" y="277"/>
                    <a:pt x="55" y="279"/>
                    <a:pt x="56" y="281"/>
                  </a:cubicBezTo>
                  <a:cubicBezTo>
                    <a:pt x="57" y="280"/>
                    <a:pt x="58" y="279"/>
                    <a:pt x="58" y="280"/>
                  </a:cubicBezTo>
                  <a:cubicBezTo>
                    <a:pt x="56" y="276"/>
                    <a:pt x="63" y="279"/>
                    <a:pt x="60" y="274"/>
                  </a:cubicBezTo>
                  <a:close/>
                  <a:moveTo>
                    <a:pt x="183" y="165"/>
                  </a:moveTo>
                  <a:cubicBezTo>
                    <a:pt x="187" y="165"/>
                    <a:pt x="183" y="169"/>
                    <a:pt x="183" y="172"/>
                  </a:cubicBezTo>
                  <a:cubicBezTo>
                    <a:pt x="180" y="173"/>
                    <a:pt x="180" y="170"/>
                    <a:pt x="179" y="169"/>
                  </a:cubicBezTo>
                  <a:cubicBezTo>
                    <a:pt x="176" y="171"/>
                    <a:pt x="176" y="173"/>
                    <a:pt x="178" y="175"/>
                  </a:cubicBezTo>
                  <a:cubicBezTo>
                    <a:pt x="184" y="172"/>
                    <a:pt x="190" y="168"/>
                    <a:pt x="188" y="174"/>
                  </a:cubicBezTo>
                  <a:cubicBezTo>
                    <a:pt x="194" y="172"/>
                    <a:pt x="189" y="170"/>
                    <a:pt x="191" y="168"/>
                  </a:cubicBezTo>
                  <a:cubicBezTo>
                    <a:pt x="195" y="168"/>
                    <a:pt x="193" y="170"/>
                    <a:pt x="194" y="173"/>
                  </a:cubicBezTo>
                  <a:cubicBezTo>
                    <a:pt x="195" y="172"/>
                    <a:pt x="197" y="166"/>
                    <a:pt x="199" y="170"/>
                  </a:cubicBezTo>
                  <a:cubicBezTo>
                    <a:pt x="204" y="162"/>
                    <a:pt x="198" y="159"/>
                    <a:pt x="190" y="159"/>
                  </a:cubicBezTo>
                  <a:cubicBezTo>
                    <a:pt x="186" y="165"/>
                    <a:pt x="193" y="162"/>
                    <a:pt x="183" y="165"/>
                  </a:cubicBezTo>
                  <a:close/>
                  <a:moveTo>
                    <a:pt x="454" y="62"/>
                  </a:moveTo>
                  <a:cubicBezTo>
                    <a:pt x="452" y="61"/>
                    <a:pt x="448" y="63"/>
                    <a:pt x="448" y="61"/>
                  </a:cubicBezTo>
                  <a:cubicBezTo>
                    <a:pt x="442" y="66"/>
                    <a:pt x="438" y="70"/>
                    <a:pt x="434" y="74"/>
                  </a:cubicBezTo>
                  <a:cubicBezTo>
                    <a:pt x="436" y="77"/>
                    <a:pt x="442" y="73"/>
                    <a:pt x="439" y="71"/>
                  </a:cubicBezTo>
                  <a:cubicBezTo>
                    <a:pt x="441" y="73"/>
                    <a:pt x="447" y="73"/>
                    <a:pt x="450" y="74"/>
                  </a:cubicBezTo>
                  <a:cubicBezTo>
                    <a:pt x="456" y="73"/>
                    <a:pt x="456" y="66"/>
                    <a:pt x="458" y="71"/>
                  </a:cubicBezTo>
                  <a:cubicBezTo>
                    <a:pt x="463" y="68"/>
                    <a:pt x="460" y="69"/>
                    <a:pt x="469" y="68"/>
                  </a:cubicBezTo>
                  <a:cubicBezTo>
                    <a:pt x="454" y="67"/>
                    <a:pt x="473" y="65"/>
                    <a:pt x="474" y="61"/>
                  </a:cubicBezTo>
                  <a:cubicBezTo>
                    <a:pt x="465" y="63"/>
                    <a:pt x="458" y="64"/>
                    <a:pt x="460" y="67"/>
                  </a:cubicBezTo>
                  <a:cubicBezTo>
                    <a:pt x="454" y="67"/>
                    <a:pt x="448" y="68"/>
                    <a:pt x="446" y="65"/>
                  </a:cubicBezTo>
                  <a:cubicBezTo>
                    <a:pt x="446" y="64"/>
                    <a:pt x="450" y="63"/>
                    <a:pt x="454" y="62"/>
                  </a:cubicBezTo>
                  <a:close/>
                  <a:moveTo>
                    <a:pt x="424" y="79"/>
                  </a:moveTo>
                  <a:cubicBezTo>
                    <a:pt x="426" y="78"/>
                    <a:pt x="428" y="77"/>
                    <a:pt x="431" y="76"/>
                  </a:cubicBezTo>
                  <a:cubicBezTo>
                    <a:pt x="429" y="76"/>
                    <a:pt x="428" y="75"/>
                    <a:pt x="428" y="73"/>
                  </a:cubicBezTo>
                  <a:cubicBezTo>
                    <a:pt x="421" y="75"/>
                    <a:pt x="420" y="77"/>
                    <a:pt x="417" y="74"/>
                  </a:cubicBezTo>
                  <a:cubicBezTo>
                    <a:pt x="411" y="76"/>
                    <a:pt x="420" y="79"/>
                    <a:pt x="410" y="80"/>
                  </a:cubicBezTo>
                  <a:cubicBezTo>
                    <a:pt x="411" y="80"/>
                    <a:pt x="416" y="79"/>
                    <a:pt x="416" y="80"/>
                  </a:cubicBezTo>
                  <a:cubicBezTo>
                    <a:pt x="416" y="78"/>
                    <a:pt x="420" y="76"/>
                    <a:pt x="424" y="79"/>
                  </a:cubicBezTo>
                  <a:close/>
                  <a:moveTo>
                    <a:pt x="347" y="96"/>
                  </a:moveTo>
                  <a:cubicBezTo>
                    <a:pt x="341" y="98"/>
                    <a:pt x="351" y="96"/>
                    <a:pt x="348" y="100"/>
                  </a:cubicBezTo>
                  <a:cubicBezTo>
                    <a:pt x="350" y="99"/>
                    <a:pt x="362" y="96"/>
                    <a:pt x="361" y="99"/>
                  </a:cubicBezTo>
                  <a:cubicBezTo>
                    <a:pt x="366" y="102"/>
                    <a:pt x="375" y="90"/>
                    <a:pt x="375" y="95"/>
                  </a:cubicBezTo>
                  <a:cubicBezTo>
                    <a:pt x="378" y="94"/>
                    <a:pt x="377" y="93"/>
                    <a:pt x="377" y="92"/>
                  </a:cubicBezTo>
                  <a:cubicBezTo>
                    <a:pt x="369" y="95"/>
                    <a:pt x="368" y="93"/>
                    <a:pt x="374" y="90"/>
                  </a:cubicBezTo>
                  <a:cubicBezTo>
                    <a:pt x="372" y="89"/>
                    <a:pt x="367" y="91"/>
                    <a:pt x="364" y="92"/>
                  </a:cubicBezTo>
                  <a:cubicBezTo>
                    <a:pt x="364" y="94"/>
                    <a:pt x="367" y="93"/>
                    <a:pt x="368" y="96"/>
                  </a:cubicBezTo>
                  <a:cubicBezTo>
                    <a:pt x="360" y="96"/>
                    <a:pt x="354" y="95"/>
                    <a:pt x="347" y="96"/>
                  </a:cubicBezTo>
                  <a:close/>
                  <a:moveTo>
                    <a:pt x="1760" y="166"/>
                  </a:moveTo>
                  <a:cubicBezTo>
                    <a:pt x="1755" y="166"/>
                    <a:pt x="1752" y="166"/>
                    <a:pt x="1749" y="166"/>
                  </a:cubicBezTo>
                  <a:cubicBezTo>
                    <a:pt x="1751" y="168"/>
                    <a:pt x="1753" y="167"/>
                    <a:pt x="1756" y="167"/>
                  </a:cubicBezTo>
                  <a:cubicBezTo>
                    <a:pt x="1756" y="169"/>
                    <a:pt x="1754" y="169"/>
                    <a:pt x="1751" y="169"/>
                  </a:cubicBezTo>
                  <a:cubicBezTo>
                    <a:pt x="1753" y="172"/>
                    <a:pt x="1762" y="170"/>
                    <a:pt x="1760" y="166"/>
                  </a:cubicBezTo>
                  <a:close/>
                  <a:moveTo>
                    <a:pt x="1718" y="162"/>
                  </a:moveTo>
                  <a:cubicBezTo>
                    <a:pt x="1713" y="161"/>
                    <a:pt x="1709" y="162"/>
                    <a:pt x="1709" y="163"/>
                  </a:cubicBezTo>
                  <a:cubicBezTo>
                    <a:pt x="1710" y="166"/>
                    <a:pt x="1710" y="162"/>
                    <a:pt x="1713" y="163"/>
                  </a:cubicBezTo>
                  <a:cubicBezTo>
                    <a:pt x="1715" y="164"/>
                    <a:pt x="1716" y="165"/>
                    <a:pt x="1717" y="166"/>
                  </a:cubicBezTo>
                  <a:cubicBezTo>
                    <a:pt x="1719" y="167"/>
                    <a:pt x="1719" y="165"/>
                    <a:pt x="1720" y="165"/>
                  </a:cubicBezTo>
                  <a:cubicBezTo>
                    <a:pt x="1721" y="165"/>
                    <a:pt x="1722" y="165"/>
                    <a:pt x="1722" y="166"/>
                  </a:cubicBezTo>
                  <a:cubicBezTo>
                    <a:pt x="1728" y="163"/>
                    <a:pt x="1715" y="166"/>
                    <a:pt x="1718" y="162"/>
                  </a:cubicBezTo>
                  <a:close/>
                  <a:moveTo>
                    <a:pt x="388" y="85"/>
                  </a:moveTo>
                  <a:cubicBezTo>
                    <a:pt x="390" y="86"/>
                    <a:pt x="392" y="87"/>
                    <a:pt x="398" y="85"/>
                  </a:cubicBezTo>
                  <a:cubicBezTo>
                    <a:pt x="397" y="83"/>
                    <a:pt x="402" y="82"/>
                    <a:pt x="405" y="81"/>
                  </a:cubicBezTo>
                  <a:cubicBezTo>
                    <a:pt x="399" y="80"/>
                    <a:pt x="396" y="82"/>
                    <a:pt x="388" y="85"/>
                  </a:cubicBezTo>
                  <a:close/>
                  <a:moveTo>
                    <a:pt x="1379" y="111"/>
                  </a:moveTo>
                  <a:cubicBezTo>
                    <a:pt x="1370" y="106"/>
                    <a:pt x="1370" y="111"/>
                    <a:pt x="1355" y="106"/>
                  </a:cubicBezTo>
                  <a:cubicBezTo>
                    <a:pt x="1355" y="107"/>
                    <a:pt x="1355" y="108"/>
                    <a:pt x="1355" y="109"/>
                  </a:cubicBezTo>
                  <a:cubicBezTo>
                    <a:pt x="1364" y="108"/>
                    <a:pt x="1368" y="111"/>
                    <a:pt x="1379" y="111"/>
                  </a:cubicBezTo>
                  <a:close/>
                  <a:moveTo>
                    <a:pt x="2270" y="129"/>
                  </a:moveTo>
                  <a:cubicBezTo>
                    <a:pt x="2269" y="131"/>
                    <a:pt x="2277" y="129"/>
                    <a:pt x="2277" y="131"/>
                  </a:cubicBezTo>
                  <a:cubicBezTo>
                    <a:pt x="2278" y="126"/>
                    <a:pt x="2283" y="134"/>
                    <a:pt x="2297" y="130"/>
                  </a:cubicBezTo>
                  <a:cubicBezTo>
                    <a:pt x="2297" y="131"/>
                    <a:pt x="2296" y="132"/>
                    <a:pt x="2295" y="132"/>
                  </a:cubicBezTo>
                  <a:cubicBezTo>
                    <a:pt x="2306" y="131"/>
                    <a:pt x="2291" y="129"/>
                    <a:pt x="2289" y="127"/>
                  </a:cubicBezTo>
                  <a:cubicBezTo>
                    <a:pt x="2280" y="129"/>
                    <a:pt x="2278" y="127"/>
                    <a:pt x="2270" y="129"/>
                  </a:cubicBezTo>
                  <a:close/>
                  <a:moveTo>
                    <a:pt x="91" y="254"/>
                  </a:moveTo>
                  <a:cubicBezTo>
                    <a:pt x="91" y="253"/>
                    <a:pt x="90" y="253"/>
                    <a:pt x="90" y="254"/>
                  </a:cubicBezTo>
                  <a:cubicBezTo>
                    <a:pt x="89" y="255"/>
                    <a:pt x="89" y="255"/>
                    <a:pt x="88" y="256"/>
                  </a:cubicBezTo>
                  <a:cubicBezTo>
                    <a:pt x="91" y="258"/>
                    <a:pt x="95" y="257"/>
                    <a:pt x="96" y="262"/>
                  </a:cubicBezTo>
                  <a:cubicBezTo>
                    <a:pt x="97" y="262"/>
                    <a:pt x="97" y="261"/>
                    <a:pt x="97" y="261"/>
                  </a:cubicBezTo>
                  <a:cubicBezTo>
                    <a:pt x="94" y="250"/>
                    <a:pt x="108" y="257"/>
                    <a:pt x="110" y="247"/>
                  </a:cubicBezTo>
                  <a:cubicBezTo>
                    <a:pt x="111" y="246"/>
                    <a:pt x="110" y="245"/>
                    <a:pt x="110" y="245"/>
                  </a:cubicBezTo>
                  <a:cubicBezTo>
                    <a:pt x="109" y="245"/>
                    <a:pt x="109" y="245"/>
                    <a:pt x="108" y="245"/>
                  </a:cubicBezTo>
                  <a:cubicBezTo>
                    <a:pt x="111" y="249"/>
                    <a:pt x="102" y="250"/>
                    <a:pt x="103" y="247"/>
                  </a:cubicBezTo>
                  <a:cubicBezTo>
                    <a:pt x="102" y="246"/>
                    <a:pt x="102" y="247"/>
                    <a:pt x="102" y="248"/>
                  </a:cubicBezTo>
                  <a:cubicBezTo>
                    <a:pt x="101" y="248"/>
                    <a:pt x="101" y="249"/>
                    <a:pt x="100" y="250"/>
                  </a:cubicBezTo>
                  <a:cubicBezTo>
                    <a:pt x="101" y="250"/>
                    <a:pt x="103" y="249"/>
                    <a:pt x="104" y="250"/>
                  </a:cubicBezTo>
                  <a:cubicBezTo>
                    <a:pt x="100" y="252"/>
                    <a:pt x="96" y="255"/>
                    <a:pt x="95" y="250"/>
                  </a:cubicBezTo>
                  <a:cubicBezTo>
                    <a:pt x="93" y="252"/>
                    <a:pt x="94" y="254"/>
                    <a:pt x="94" y="256"/>
                  </a:cubicBezTo>
                  <a:cubicBezTo>
                    <a:pt x="92" y="257"/>
                    <a:pt x="90" y="255"/>
                    <a:pt x="91" y="254"/>
                  </a:cubicBezTo>
                  <a:close/>
                  <a:moveTo>
                    <a:pt x="71" y="277"/>
                  </a:moveTo>
                  <a:cubicBezTo>
                    <a:pt x="68" y="279"/>
                    <a:pt x="72" y="281"/>
                    <a:pt x="69" y="283"/>
                  </a:cubicBezTo>
                  <a:cubicBezTo>
                    <a:pt x="73" y="283"/>
                    <a:pt x="71" y="278"/>
                    <a:pt x="75" y="278"/>
                  </a:cubicBezTo>
                  <a:cubicBezTo>
                    <a:pt x="74" y="277"/>
                    <a:pt x="73" y="278"/>
                    <a:pt x="71" y="277"/>
                  </a:cubicBezTo>
                  <a:close/>
                  <a:moveTo>
                    <a:pt x="127" y="228"/>
                  </a:moveTo>
                  <a:cubicBezTo>
                    <a:pt x="129" y="231"/>
                    <a:pt x="132" y="229"/>
                    <a:pt x="135" y="226"/>
                  </a:cubicBezTo>
                  <a:cubicBezTo>
                    <a:pt x="134" y="223"/>
                    <a:pt x="130" y="225"/>
                    <a:pt x="127" y="228"/>
                  </a:cubicBezTo>
                  <a:close/>
                  <a:moveTo>
                    <a:pt x="113" y="240"/>
                  </a:moveTo>
                  <a:cubicBezTo>
                    <a:pt x="111" y="244"/>
                    <a:pt x="118" y="237"/>
                    <a:pt x="118" y="241"/>
                  </a:cubicBezTo>
                  <a:cubicBezTo>
                    <a:pt x="119" y="240"/>
                    <a:pt x="121" y="239"/>
                    <a:pt x="122" y="239"/>
                  </a:cubicBezTo>
                  <a:cubicBezTo>
                    <a:pt x="123" y="238"/>
                    <a:pt x="121" y="237"/>
                    <a:pt x="124" y="235"/>
                  </a:cubicBezTo>
                  <a:cubicBezTo>
                    <a:pt x="122" y="234"/>
                    <a:pt x="120" y="238"/>
                    <a:pt x="118" y="235"/>
                  </a:cubicBezTo>
                  <a:cubicBezTo>
                    <a:pt x="117" y="239"/>
                    <a:pt x="117" y="239"/>
                    <a:pt x="113" y="240"/>
                  </a:cubicBezTo>
                  <a:close/>
                  <a:moveTo>
                    <a:pt x="111" y="242"/>
                  </a:moveTo>
                  <a:cubicBezTo>
                    <a:pt x="110" y="244"/>
                    <a:pt x="116" y="246"/>
                    <a:pt x="118" y="244"/>
                  </a:cubicBezTo>
                  <a:cubicBezTo>
                    <a:pt x="116" y="243"/>
                    <a:pt x="114" y="242"/>
                    <a:pt x="111" y="242"/>
                  </a:cubicBezTo>
                  <a:close/>
                  <a:moveTo>
                    <a:pt x="579" y="57"/>
                  </a:moveTo>
                  <a:cubicBezTo>
                    <a:pt x="574" y="58"/>
                    <a:pt x="578" y="60"/>
                    <a:pt x="573" y="61"/>
                  </a:cubicBezTo>
                  <a:cubicBezTo>
                    <a:pt x="573" y="62"/>
                    <a:pt x="592" y="60"/>
                    <a:pt x="576" y="62"/>
                  </a:cubicBezTo>
                  <a:cubicBezTo>
                    <a:pt x="582" y="65"/>
                    <a:pt x="585" y="59"/>
                    <a:pt x="592" y="59"/>
                  </a:cubicBezTo>
                  <a:cubicBezTo>
                    <a:pt x="590" y="59"/>
                    <a:pt x="588" y="58"/>
                    <a:pt x="592" y="57"/>
                  </a:cubicBezTo>
                  <a:cubicBezTo>
                    <a:pt x="594" y="54"/>
                    <a:pt x="577" y="60"/>
                    <a:pt x="579" y="57"/>
                  </a:cubicBezTo>
                  <a:close/>
                  <a:moveTo>
                    <a:pt x="560" y="59"/>
                  </a:moveTo>
                  <a:cubicBezTo>
                    <a:pt x="557" y="60"/>
                    <a:pt x="559" y="60"/>
                    <a:pt x="560" y="60"/>
                  </a:cubicBezTo>
                  <a:cubicBezTo>
                    <a:pt x="560" y="62"/>
                    <a:pt x="555" y="62"/>
                    <a:pt x="551" y="62"/>
                  </a:cubicBezTo>
                  <a:cubicBezTo>
                    <a:pt x="551" y="61"/>
                    <a:pt x="558" y="66"/>
                    <a:pt x="559" y="69"/>
                  </a:cubicBezTo>
                  <a:cubicBezTo>
                    <a:pt x="574" y="64"/>
                    <a:pt x="561" y="62"/>
                    <a:pt x="560" y="59"/>
                  </a:cubicBezTo>
                  <a:close/>
                  <a:moveTo>
                    <a:pt x="545" y="63"/>
                  </a:moveTo>
                  <a:cubicBezTo>
                    <a:pt x="535" y="62"/>
                    <a:pt x="522" y="65"/>
                    <a:pt x="516" y="69"/>
                  </a:cubicBezTo>
                  <a:cubicBezTo>
                    <a:pt x="524" y="72"/>
                    <a:pt x="541" y="68"/>
                    <a:pt x="545" y="63"/>
                  </a:cubicBezTo>
                  <a:close/>
                  <a:moveTo>
                    <a:pt x="650" y="53"/>
                  </a:moveTo>
                  <a:cubicBezTo>
                    <a:pt x="630" y="50"/>
                    <a:pt x="592" y="59"/>
                    <a:pt x="627" y="59"/>
                  </a:cubicBezTo>
                  <a:cubicBezTo>
                    <a:pt x="626" y="57"/>
                    <a:pt x="649" y="53"/>
                    <a:pt x="661" y="54"/>
                  </a:cubicBezTo>
                  <a:cubicBezTo>
                    <a:pt x="661" y="53"/>
                    <a:pt x="674" y="48"/>
                    <a:pt x="674" y="51"/>
                  </a:cubicBezTo>
                  <a:cubicBezTo>
                    <a:pt x="683" y="47"/>
                    <a:pt x="646" y="50"/>
                    <a:pt x="650" y="53"/>
                  </a:cubicBezTo>
                  <a:close/>
                  <a:moveTo>
                    <a:pt x="506" y="78"/>
                  </a:moveTo>
                  <a:cubicBezTo>
                    <a:pt x="510" y="75"/>
                    <a:pt x="503" y="71"/>
                    <a:pt x="511" y="71"/>
                  </a:cubicBezTo>
                  <a:cubicBezTo>
                    <a:pt x="515" y="70"/>
                    <a:pt x="509" y="70"/>
                    <a:pt x="510" y="68"/>
                  </a:cubicBezTo>
                  <a:cubicBezTo>
                    <a:pt x="501" y="70"/>
                    <a:pt x="484" y="77"/>
                    <a:pt x="482" y="74"/>
                  </a:cubicBezTo>
                  <a:cubicBezTo>
                    <a:pt x="478" y="76"/>
                    <a:pt x="477" y="78"/>
                    <a:pt x="469" y="80"/>
                  </a:cubicBezTo>
                  <a:cubicBezTo>
                    <a:pt x="469" y="81"/>
                    <a:pt x="498" y="71"/>
                    <a:pt x="505" y="75"/>
                  </a:cubicBezTo>
                  <a:cubicBezTo>
                    <a:pt x="505" y="77"/>
                    <a:pt x="494" y="79"/>
                    <a:pt x="506" y="78"/>
                  </a:cubicBezTo>
                  <a:close/>
                  <a:moveTo>
                    <a:pt x="1376" y="129"/>
                  </a:moveTo>
                  <a:cubicBezTo>
                    <a:pt x="1377" y="127"/>
                    <a:pt x="1363" y="126"/>
                    <a:pt x="1366" y="123"/>
                  </a:cubicBezTo>
                  <a:cubicBezTo>
                    <a:pt x="1358" y="125"/>
                    <a:pt x="1351" y="122"/>
                    <a:pt x="1342" y="123"/>
                  </a:cubicBezTo>
                  <a:cubicBezTo>
                    <a:pt x="1339" y="121"/>
                    <a:pt x="1341" y="117"/>
                    <a:pt x="1329" y="114"/>
                  </a:cubicBezTo>
                  <a:cubicBezTo>
                    <a:pt x="1328" y="116"/>
                    <a:pt x="1334" y="117"/>
                    <a:pt x="1328" y="118"/>
                  </a:cubicBezTo>
                  <a:cubicBezTo>
                    <a:pt x="1317" y="116"/>
                    <a:pt x="1320" y="113"/>
                    <a:pt x="1307" y="112"/>
                  </a:cubicBezTo>
                  <a:cubicBezTo>
                    <a:pt x="1308" y="117"/>
                    <a:pt x="1278" y="107"/>
                    <a:pt x="1280" y="113"/>
                  </a:cubicBezTo>
                  <a:cubicBezTo>
                    <a:pt x="1287" y="114"/>
                    <a:pt x="1287" y="111"/>
                    <a:pt x="1299" y="114"/>
                  </a:cubicBezTo>
                  <a:cubicBezTo>
                    <a:pt x="1303" y="115"/>
                    <a:pt x="1301" y="117"/>
                    <a:pt x="1306" y="118"/>
                  </a:cubicBezTo>
                  <a:cubicBezTo>
                    <a:pt x="1301" y="120"/>
                    <a:pt x="1296" y="114"/>
                    <a:pt x="1291" y="116"/>
                  </a:cubicBezTo>
                  <a:cubicBezTo>
                    <a:pt x="1291" y="118"/>
                    <a:pt x="1300" y="120"/>
                    <a:pt x="1301" y="122"/>
                  </a:cubicBezTo>
                  <a:cubicBezTo>
                    <a:pt x="1306" y="123"/>
                    <a:pt x="1300" y="121"/>
                    <a:pt x="1302" y="119"/>
                  </a:cubicBezTo>
                  <a:cubicBezTo>
                    <a:pt x="1316" y="121"/>
                    <a:pt x="1299" y="126"/>
                    <a:pt x="1315" y="128"/>
                  </a:cubicBezTo>
                  <a:cubicBezTo>
                    <a:pt x="1312" y="125"/>
                    <a:pt x="1312" y="124"/>
                    <a:pt x="1316" y="122"/>
                  </a:cubicBezTo>
                  <a:cubicBezTo>
                    <a:pt x="1322" y="125"/>
                    <a:pt x="1340" y="126"/>
                    <a:pt x="1330" y="128"/>
                  </a:cubicBezTo>
                  <a:cubicBezTo>
                    <a:pt x="1330" y="130"/>
                    <a:pt x="1342" y="129"/>
                    <a:pt x="1341" y="127"/>
                  </a:cubicBezTo>
                  <a:cubicBezTo>
                    <a:pt x="1347" y="128"/>
                    <a:pt x="1347" y="129"/>
                    <a:pt x="1347" y="130"/>
                  </a:cubicBezTo>
                  <a:cubicBezTo>
                    <a:pt x="1362" y="132"/>
                    <a:pt x="1365" y="129"/>
                    <a:pt x="1362" y="126"/>
                  </a:cubicBezTo>
                  <a:cubicBezTo>
                    <a:pt x="1366" y="123"/>
                    <a:pt x="1367" y="129"/>
                    <a:pt x="1376" y="129"/>
                  </a:cubicBezTo>
                  <a:close/>
                  <a:moveTo>
                    <a:pt x="764" y="48"/>
                  </a:moveTo>
                  <a:cubicBezTo>
                    <a:pt x="772" y="46"/>
                    <a:pt x="754" y="49"/>
                    <a:pt x="745" y="49"/>
                  </a:cubicBezTo>
                  <a:cubicBezTo>
                    <a:pt x="756" y="49"/>
                    <a:pt x="752" y="54"/>
                    <a:pt x="764" y="55"/>
                  </a:cubicBezTo>
                  <a:cubicBezTo>
                    <a:pt x="760" y="53"/>
                    <a:pt x="760" y="53"/>
                    <a:pt x="768" y="53"/>
                  </a:cubicBezTo>
                  <a:cubicBezTo>
                    <a:pt x="770" y="51"/>
                    <a:pt x="753" y="50"/>
                    <a:pt x="764" y="48"/>
                  </a:cubicBezTo>
                  <a:close/>
                  <a:moveTo>
                    <a:pt x="453" y="83"/>
                  </a:moveTo>
                  <a:cubicBezTo>
                    <a:pt x="449" y="81"/>
                    <a:pt x="436" y="87"/>
                    <a:pt x="429" y="88"/>
                  </a:cubicBezTo>
                  <a:cubicBezTo>
                    <a:pt x="431" y="92"/>
                    <a:pt x="447" y="81"/>
                    <a:pt x="450" y="86"/>
                  </a:cubicBezTo>
                  <a:cubicBezTo>
                    <a:pt x="454" y="84"/>
                    <a:pt x="448" y="85"/>
                    <a:pt x="453" y="83"/>
                  </a:cubicBezTo>
                  <a:close/>
                  <a:moveTo>
                    <a:pt x="1228" y="96"/>
                  </a:moveTo>
                  <a:cubicBezTo>
                    <a:pt x="1223" y="95"/>
                    <a:pt x="1225" y="97"/>
                    <a:pt x="1228" y="97"/>
                  </a:cubicBezTo>
                  <a:cubicBezTo>
                    <a:pt x="1226" y="98"/>
                    <a:pt x="1215" y="96"/>
                    <a:pt x="1208" y="95"/>
                  </a:cubicBezTo>
                  <a:cubicBezTo>
                    <a:pt x="1218" y="99"/>
                    <a:pt x="1205" y="97"/>
                    <a:pt x="1206" y="101"/>
                  </a:cubicBezTo>
                  <a:cubicBezTo>
                    <a:pt x="1201" y="100"/>
                    <a:pt x="1198" y="99"/>
                    <a:pt x="1196" y="100"/>
                  </a:cubicBezTo>
                  <a:cubicBezTo>
                    <a:pt x="1197" y="94"/>
                    <a:pt x="1164" y="98"/>
                    <a:pt x="1196" y="104"/>
                  </a:cubicBezTo>
                  <a:cubicBezTo>
                    <a:pt x="1191" y="100"/>
                    <a:pt x="1193" y="101"/>
                    <a:pt x="1206" y="102"/>
                  </a:cubicBezTo>
                  <a:cubicBezTo>
                    <a:pt x="1220" y="107"/>
                    <a:pt x="1232" y="106"/>
                    <a:pt x="1236" y="111"/>
                  </a:cubicBezTo>
                  <a:cubicBezTo>
                    <a:pt x="1246" y="112"/>
                    <a:pt x="1249" y="111"/>
                    <a:pt x="1262" y="113"/>
                  </a:cubicBezTo>
                  <a:cubicBezTo>
                    <a:pt x="1264" y="117"/>
                    <a:pt x="1276" y="120"/>
                    <a:pt x="1265" y="123"/>
                  </a:cubicBezTo>
                  <a:cubicBezTo>
                    <a:pt x="1288" y="127"/>
                    <a:pt x="1273" y="116"/>
                    <a:pt x="1287" y="118"/>
                  </a:cubicBezTo>
                  <a:cubicBezTo>
                    <a:pt x="1299" y="123"/>
                    <a:pt x="1279" y="121"/>
                    <a:pt x="1282" y="124"/>
                  </a:cubicBezTo>
                  <a:cubicBezTo>
                    <a:pt x="1285" y="124"/>
                    <a:pt x="1284" y="126"/>
                    <a:pt x="1285" y="127"/>
                  </a:cubicBezTo>
                  <a:cubicBezTo>
                    <a:pt x="1290" y="127"/>
                    <a:pt x="1290" y="124"/>
                    <a:pt x="1286" y="123"/>
                  </a:cubicBezTo>
                  <a:cubicBezTo>
                    <a:pt x="1287" y="123"/>
                    <a:pt x="1301" y="123"/>
                    <a:pt x="1296" y="126"/>
                  </a:cubicBezTo>
                  <a:cubicBezTo>
                    <a:pt x="1304" y="126"/>
                    <a:pt x="1287" y="114"/>
                    <a:pt x="1276" y="115"/>
                  </a:cubicBezTo>
                  <a:cubicBezTo>
                    <a:pt x="1269" y="114"/>
                    <a:pt x="1270" y="108"/>
                    <a:pt x="1277" y="110"/>
                  </a:cubicBezTo>
                  <a:cubicBezTo>
                    <a:pt x="1275" y="107"/>
                    <a:pt x="1258" y="111"/>
                    <a:pt x="1264" y="105"/>
                  </a:cubicBezTo>
                  <a:cubicBezTo>
                    <a:pt x="1256" y="104"/>
                    <a:pt x="1250" y="102"/>
                    <a:pt x="1243" y="101"/>
                  </a:cubicBezTo>
                  <a:cubicBezTo>
                    <a:pt x="1244" y="102"/>
                    <a:pt x="1248" y="103"/>
                    <a:pt x="1248" y="104"/>
                  </a:cubicBezTo>
                  <a:cubicBezTo>
                    <a:pt x="1241" y="103"/>
                    <a:pt x="1234" y="102"/>
                    <a:pt x="1227" y="100"/>
                  </a:cubicBezTo>
                  <a:cubicBezTo>
                    <a:pt x="1233" y="100"/>
                    <a:pt x="1234" y="99"/>
                    <a:pt x="1228" y="96"/>
                  </a:cubicBezTo>
                  <a:close/>
                  <a:moveTo>
                    <a:pt x="488" y="77"/>
                  </a:moveTo>
                  <a:cubicBezTo>
                    <a:pt x="481" y="78"/>
                    <a:pt x="480" y="80"/>
                    <a:pt x="475" y="81"/>
                  </a:cubicBezTo>
                  <a:cubicBezTo>
                    <a:pt x="477" y="83"/>
                    <a:pt x="492" y="79"/>
                    <a:pt x="488" y="77"/>
                  </a:cubicBezTo>
                  <a:close/>
                  <a:moveTo>
                    <a:pt x="1430" y="149"/>
                  </a:moveTo>
                  <a:cubicBezTo>
                    <a:pt x="1429" y="148"/>
                    <a:pt x="1423" y="147"/>
                    <a:pt x="1424" y="146"/>
                  </a:cubicBezTo>
                  <a:cubicBezTo>
                    <a:pt x="1434" y="146"/>
                    <a:pt x="1423" y="143"/>
                    <a:pt x="1432" y="139"/>
                  </a:cubicBezTo>
                  <a:cubicBezTo>
                    <a:pt x="1418" y="139"/>
                    <a:pt x="1413" y="146"/>
                    <a:pt x="1429" y="151"/>
                  </a:cubicBezTo>
                  <a:cubicBezTo>
                    <a:pt x="1442" y="153"/>
                    <a:pt x="1417" y="147"/>
                    <a:pt x="1430" y="149"/>
                  </a:cubicBezTo>
                  <a:close/>
                  <a:moveTo>
                    <a:pt x="1391" y="140"/>
                  </a:moveTo>
                  <a:cubicBezTo>
                    <a:pt x="1383" y="140"/>
                    <a:pt x="1403" y="145"/>
                    <a:pt x="1407" y="147"/>
                  </a:cubicBezTo>
                  <a:cubicBezTo>
                    <a:pt x="1407" y="148"/>
                    <a:pt x="1406" y="149"/>
                    <a:pt x="1406" y="150"/>
                  </a:cubicBezTo>
                  <a:cubicBezTo>
                    <a:pt x="1418" y="147"/>
                    <a:pt x="1404" y="143"/>
                    <a:pt x="1415" y="139"/>
                  </a:cubicBezTo>
                  <a:cubicBezTo>
                    <a:pt x="1403" y="135"/>
                    <a:pt x="1397" y="133"/>
                    <a:pt x="1386" y="132"/>
                  </a:cubicBezTo>
                  <a:cubicBezTo>
                    <a:pt x="1386" y="134"/>
                    <a:pt x="1389" y="133"/>
                    <a:pt x="1389" y="133"/>
                  </a:cubicBezTo>
                  <a:cubicBezTo>
                    <a:pt x="1397" y="135"/>
                    <a:pt x="1391" y="138"/>
                    <a:pt x="1382" y="135"/>
                  </a:cubicBezTo>
                  <a:cubicBezTo>
                    <a:pt x="1384" y="137"/>
                    <a:pt x="1392" y="138"/>
                    <a:pt x="1398" y="140"/>
                  </a:cubicBezTo>
                  <a:cubicBezTo>
                    <a:pt x="1396" y="139"/>
                    <a:pt x="1395" y="138"/>
                    <a:pt x="1395" y="136"/>
                  </a:cubicBezTo>
                  <a:cubicBezTo>
                    <a:pt x="1402" y="137"/>
                    <a:pt x="1399" y="139"/>
                    <a:pt x="1404" y="140"/>
                  </a:cubicBezTo>
                  <a:cubicBezTo>
                    <a:pt x="1404" y="142"/>
                    <a:pt x="1391" y="142"/>
                    <a:pt x="1391" y="140"/>
                  </a:cubicBezTo>
                  <a:close/>
                  <a:moveTo>
                    <a:pt x="1869" y="195"/>
                  </a:moveTo>
                  <a:cubicBezTo>
                    <a:pt x="1865" y="196"/>
                    <a:pt x="1873" y="200"/>
                    <a:pt x="1873" y="205"/>
                  </a:cubicBezTo>
                  <a:cubicBezTo>
                    <a:pt x="1877" y="205"/>
                    <a:pt x="1878" y="204"/>
                    <a:pt x="1880" y="204"/>
                  </a:cubicBezTo>
                  <a:cubicBezTo>
                    <a:pt x="1879" y="202"/>
                    <a:pt x="1874" y="201"/>
                    <a:pt x="1873" y="199"/>
                  </a:cubicBezTo>
                  <a:cubicBezTo>
                    <a:pt x="1873" y="195"/>
                    <a:pt x="1878" y="200"/>
                    <a:pt x="1880" y="197"/>
                  </a:cubicBezTo>
                  <a:cubicBezTo>
                    <a:pt x="1882" y="193"/>
                    <a:pt x="1871" y="199"/>
                    <a:pt x="1869" y="195"/>
                  </a:cubicBezTo>
                  <a:close/>
                  <a:moveTo>
                    <a:pt x="1004" y="68"/>
                  </a:moveTo>
                  <a:cubicBezTo>
                    <a:pt x="999" y="68"/>
                    <a:pt x="1002" y="69"/>
                    <a:pt x="1004" y="69"/>
                  </a:cubicBezTo>
                  <a:cubicBezTo>
                    <a:pt x="1003" y="71"/>
                    <a:pt x="995" y="70"/>
                    <a:pt x="995" y="69"/>
                  </a:cubicBezTo>
                  <a:cubicBezTo>
                    <a:pt x="988" y="68"/>
                    <a:pt x="999" y="71"/>
                    <a:pt x="991" y="70"/>
                  </a:cubicBezTo>
                  <a:cubicBezTo>
                    <a:pt x="989" y="72"/>
                    <a:pt x="1003" y="71"/>
                    <a:pt x="1004" y="71"/>
                  </a:cubicBezTo>
                  <a:cubicBezTo>
                    <a:pt x="1014" y="71"/>
                    <a:pt x="1006" y="75"/>
                    <a:pt x="1008" y="76"/>
                  </a:cubicBezTo>
                  <a:cubicBezTo>
                    <a:pt x="1017" y="77"/>
                    <a:pt x="1014" y="74"/>
                    <a:pt x="1026" y="76"/>
                  </a:cubicBezTo>
                  <a:cubicBezTo>
                    <a:pt x="1019" y="73"/>
                    <a:pt x="1012" y="71"/>
                    <a:pt x="1004" y="68"/>
                  </a:cubicBezTo>
                  <a:close/>
                  <a:moveTo>
                    <a:pt x="1452" y="147"/>
                  </a:moveTo>
                  <a:cubicBezTo>
                    <a:pt x="1454" y="146"/>
                    <a:pt x="1444" y="150"/>
                    <a:pt x="1437" y="146"/>
                  </a:cubicBezTo>
                  <a:cubicBezTo>
                    <a:pt x="1426" y="144"/>
                    <a:pt x="1443" y="151"/>
                    <a:pt x="1433" y="149"/>
                  </a:cubicBezTo>
                  <a:cubicBezTo>
                    <a:pt x="1441" y="151"/>
                    <a:pt x="1452" y="150"/>
                    <a:pt x="1464" y="152"/>
                  </a:cubicBezTo>
                  <a:cubicBezTo>
                    <a:pt x="1467" y="151"/>
                    <a:pt x="1447" y="148"/>
                    <a:pt x="1459" y="149"/>
                  </a:cubicBezTo>
                  <a:cubicBezTo>
                    <a:pt x="1458" y="148"/>
                    <a:pt x="1455" y="148"/>
                    <a:pt x="1455" y="148"/>
                  </a:cubicBezTo>
                  <a:cubicBezTo>
                    <a:pt x="1453" y="148"/>
                    <a:pt x="1453" y="147"/>
                    <a:pt x="1452" y="147"/>
                  </a:cubicBezTo>
                  <a:close/>
                  <a:moveTo>
                    <a:pt x="1439" y="152"/>
                  </a:moveTo>
                  <a:cubicBezTo>
                    <a:pt x="1439" y="153"/>
                    <a:pt x="1442" y="153"/>
                    <a:pt x="1442" y="152"/>
                  </a:cubicBezTo>
                  <a:cubicBezTo>
                    <a:pt x="1446" y="153"/>
                    <a:pt x="1445" y="156"/>
                    <a:pt x="1441" y="156"/>
                  </a:cubicBezTo>
                  <a:cubicBezTo>
                    <a:pt x="1446" y="160"/>
                    <a:pt x="1447" y="153"/>
                    <a:pt x="1457" y="157"/>
                  </a:cubicBezTo>
                  <a:cubicBezTo>
                    <a:pt x="1453" y="154"/>
                    <a:pt x="1451" y="152"/>
                    <a:pt x="1460" y="156"/>
                  </a:cubicBezTo>
                  <a:cubicBezTo>
                    <a:pt x="1469" y="154"/>
                    <a:pt x="1443" y="150"/>
                    <a:pt x="1439" y="152"/>
                  </a:cubicBezTo>
                  <a:close/>
                  <a:moveTo>
                    <a:pt x="1808" y="195"/>
                  </a:moveTo>
                  <a:cubicBezTo>
                    <a:pt x="1809" y="197"/>
                    <a:pt x="1813" y="196"/>
                    <a:pt x="1816" y="197"/>
                  </a:cubicBezTo>
                  <a:cubicBezTo>
                    <a:pt x="1812" y="199"/>
                    <a:pt x="1796" y="197"/>
                    <a:pt x="1794" y="194"/>
                  </a:cubicBezTo>
                  <a:cubicBezTo>
                    <a:pt x="1793" y="195"/>
                    <a:pt x="1791" y="195"/>
                    <a:pt x="1790" y="194"/>
                  </a:cubicBezTo>
                  <a:cubicBezTo>
                    <a:pt x="1790" y="195"/>
                    <a:pt x="1786" y="196"/>
                    <a:pt x="1788" y="197"/>
                  </a:cubicBezTo>
                  <a:cubicBezTo>
                    <a:pt x="1788" y="198"/>
                    <a:pt x="1784" y="198"/>
                    <a:pt x="1784" y="199"/>
                  </a:cubicBezTo>
                  <a:cubicBezTo>
                    <a:pt x="1778" y="198"/>
                    <a:pt x="1786" y="197"/>
                    <a:pt x="1784" y="195"/>
                  </a:cubicBezTo>
                  <a:cubicBezTo>
                    <a:pt x="1777" y="197"/>
                    <a:pt x="1779" y="195"/>
                    <a:pt x="1770" y="194"/>
                  </a:cubicBezTo>
                  <a:cubicBezTo>
                    <a:pt x="1771" y="197"/>
                    <a:pt x="1781" y="197"/>
                    <a:pt x="1780" y="201"/>
                  </a:cubicBezTo>
                  <a:cubicBezTo>
                    <a:pt x="1787" y="198"/>
                    <a:pt x="1794" y="201"/>
                    <a:pt x="1798" y="204"/>
                  </a:cubicBezTo>
                  <a:cubicBezTo>
                    <a:pt x="1792" y="199"/>
                    <a:pt x="1815" y="198"/>
                    <a:pt x="1826" y="199"/>
                  </a:cubicBezTo>
                  <a:cubicBezTo>
                    <a:pt x="1825" y="201"/>
                    <a:pt x="1829" y="201"/>
                    <a:pt x="1833" y="203"/>
                  </a:cubicBezTo>
                  <a:cubicBezTo>
                    <a:pt x="1836" y="206"/>
                    <a:pt x="1835" y="199"/>
                    <a:pt x="1829" y="200"/>
                  </a:cubicBezTo>
                  <a:cubicBezTo>
                    <a:pt x="1830" y="198"/>
                    <a:pt x="1838" y="200"/>
                    <a:pt x="1841" y="200"/>
                  </a:cubicBezTo>
                  <a:cubicBezTo>
                    <a:pt x="1837" y="198"/>
                    <a:pt x="1839" y="196"/>
                    <a:pt x="1837" y="196"/>
                  </a:cubicBezTo>
                  <a:cubicBezTo>
                    <a:pt x="1830" y="195"/>
                    <a:pt x="1837" y="196"/>
                    <a:pt x="1835" y="199"/>
                  </a:cubicBezTo>
                  <a:cubicBezTo>
                    <a:pt x="1833" y="199"/>
                    <a:pt x="1831" y="198"/>
                    <a:pt x="1829" y="198"/>
                  </a:cubicBezTo>
                  <a:cubicBezTo>
                    <a:pt x="1840" y="194"/>
                    <a:pt x="1815" y="197"/>
                    <a:pt x="1824" y="197"/>
                  </a:cubicBezTo>
                  <a:cubicBezTo>
                    <a:pt x="1816" y="197"/>
                    <a:pt x="1816" y="194"/>
                    <a:pt x="1808" y="195"/>
                  </a:cubicBezTo>
                  <a:close/>
                  <a:moveTo>
                    <a:pt x="1599" y="171"/>
                  </a:moveTo>
                  <a:cubicBezTo>
                    <a:pt x="1597" y="171"/>
                    <a:pt x="1588" y="172"/>
                    <a:pt x="1589" y="170"/>
                  </a:cubicBezTo>
                  <a:cubicBezTo>
                    <a:pt x="1578" y="171"/>
                    <a:pt x="1587" y="175"/>
                    <a:pt x="1574" y="173"/>
                  </a:cubicBezTo>
                  <a:cubicBezTo>
                    <a:pt x="1575" y="174"/>
                    <a:pt x="1580" y="174"/>
                    <a:pt x="1580" y="176"/>
                  </a:cubicBezTo>
                  <a:cubicBezTo>
                    <a:pt x="1584" y="176"/>
                    <a:pt x="1589" y="175"/>
                    <a:pt x="1588" y="172"/>
                  </a:cubicBezTo>
                  <a:cubicBezTo>
                    <a:pt x="1594" y="173"/>
                    <a:pt x="1595" y="172"/>
                    <a:pt x="1599" y="172"/>
                  </a:cubicBezTo>
                  <a:cubicBezTo>
                    <a:pt x="1597" y="173"/>
                    <a:pt x="1595" y="174"/>
                    <a:pt x="1591" y="173"/>
                  </a:cubicBezTo>
                  <a:cubicBezTo>
                    <a:pt x="1589" y="176"/>
                    <a:pt x="1591" y="178"/>
                    <a:pt x="1598" y="179"/>
                  </a:cubicBezTo>
                  <a:cubicBezTo>
                    <a:pt x="1601" y="176"/>
                    <a:pt x="1600" y="174"/>
                    <a:pt x="1599" y="171"/>
                  </a:cubicBezTo>
                  <a:close/>
                  <a:moveTo>
                    <a:pt x="1572" y="171"/>
                  </a:moveTo>
                  <a:cubicBezTo>
                    <a:pt x="1571" y="170"/>
                    <a:pt x="1569" y="169"/>
                    <a:pt x="1570" y="168"/>
                  </a:cubicBezTo>
                  <a:cubicBezTo>
                    <a:pt x="1567" y="164"/>
                    <a:pt x="1568" y="172"/>
                    <a:pt x="1564" y="171"/>
                  </a:cubicBezTo>
                  <a:cubicBezTo>
                    <a:pt x="1561" y="171"/>
                    <a:pt x="1562" y="169"/>
                    <a:pt x="1562" y="168"/>
                  </a:cubicBezTo>
                  <a:cubicBezTo>
                    <a:pt x="1557" y="168"/>
                    <a:pt x="1553" y="167"/>
                    <a:pt x="1551" y="166"/>
                  </a:cubicBezTo>
                  <a:cubicBezTo>
                    <a:pt x="1543" y="166"/>
                    <a:pt x="1559" y="170"/>
                    <a:pt x="1561" y="172"/>
                  </a:cubicBezTo>
                  <a:cubicBezTo>
                    <a:pt x="1566" y="173"/>
                    <a:pt x="1565" y="170"/>
                    <a:pt x="1572" y="171"/>
                  </a:cubicBezTo>
                  <a:close/>
                  <a:moveTo>
                    <a:pt x="1488" y="154"/>
                  </a:moveTo>
                  <a:cubicBezTo>
                    <a:pt x="1488" y="151"/>
                    <a:pt x="1484" y="155"/>
                    <a:pt x="1480" y="154"/>
                  </a:cubicBezTo>
                  <a:cubicBezTo>
                    <a:pt x="1482" y="157"/>
                    <a:pt x="1491" y="157"/>
                    <a:pt x="1484" y="160"/>
                  </a:cubicBezTo>
                  <a:cubicBezTo>
                    <a:pt x="1493" y="163"/>
                    <a:pt x="1494" y="163"/>
                    <a:pt x="1502" y="163"/>
                  </a:cubicBezTo>
                  <a:cubicBezTo>
                    <a:pt x="1507" y="167"/>
                    <a:pt x="1503" y="160"/>
                    <a:pt x="1494" y="160"/>
                  </a:cubicBezTo>
                  <a:cubicBezTo>
                    <a:pt x="1495" y="159"/>
                    <a:pt x="1499" y="160"/>
                    <a:pt x="1500" y="158"/>
                  </a:cubicBezTo>
                  <a:cubicBezTo>
                    <a:pt x="1504" y="166"/>
                    <a:pt x="1521" y="158"/>
                    <a:pt x="1511" y="161"/>
                  </a:cubicBezTo>
                  <a:cubicBezTo>
                    <a:pt x="1509" y="160"/>
                    <a:pt x="1507" y="159"/>
                    <a:pt x="1506" y="157"/>
                  </a:cubicBezTo>
                  <a:cubicBezTo>
                    <a:pt x="1504" y="160"/>
                    <a:pt x="1484" y="155"/>
                    <a:pt x="1488" y="154"/>
                  </a:cubicBezTo>
                  <a:close/>
                  <a:moveTo>
                    <a:pt x="1099" y="87"/>
                  </a:moveTo>
                  <a:cubicBezTo>
                    <a:pt x="1118" y="89"/>
                    <a:pt x="1118" y="89"/>
                    <a:pt x="1137" y="92"/>
                  </a:cubicBezTo>
                  <a:cubicBezTo>
                    <a:pt x="1138" y="94"/>
                    <a:pt x="1136" y="94"/>
                    <a:pt x="1132" y="94"/>
                  </a:cubicBezTo>
                  <a:cubicBezTo>
                    <a:pt x="1136" y="96"/>
                    <a:pt x="1143" y="96"/>
                    <a:pt x="1151" y="97"/>
                  </a:cubicBezTo>
                  <a:cubicBezTo>
                    <a:pt x="1151" y="95"/>
                    <a:pt x="1147" y="95"/>
                    <a:pt x="1147" y="96"/>
                  </a:cubicBezTo>
                  <a:cubicBezTo>
                    <a:pt x="1131" y="91"/>
                    <a:pt x="1145" y="93"/>
                    <a:pt x="1147" y="91"/>
                  </a:cubicBezTo>
                  <a:cubicBezTo>
                    <a:pt x="1129" y="85"/>
                    <a:pt x="1112" y="89"/>
                    <a:pt x="1105" y="83"/>
                  </a:cubicBezTo>
                  <a:cubicBezTo>
                    <a:pt x="1098" y="83"/>
                    <a:pt x="1106" y="85"/>
                    <a:pt x="1099" y="87"/>
                  </a:cubicBezTo>
                  <a:close/>
                  <a:moveTo>
                    <a:pt x="2265" y="157"/>
                  </a:moveTo>
                  <a:cubicBezTo>
                    <a:pt x="2266" y="155"/>
                    <a:pt x="2270" y="155"/>
                    <a:pt x="2269" y="153"/>
                  </a:cubicBezTo>
                  <a:cubicBezTo>
                    <a:pt x="2266" y="154"/>
                    <a:pt x="2263" y="155"/>
                    <a:pt x="2260" y="156"/>
                  </a:cubicBezTo>
                  <a:cubicBezTo>
                    <a:pt x="2267" y="156"/>
                    <a:pt x="2267" y="161"/>
                    <a:pt x="2275" y="159"/>
                  </a:cubicBezTo>
                  <a:cubicBezTo>
                    <a:pt x="2272" y="158"/>
                    <a:pt x="2272" y="155"/>
                    <a:pt x="2265" y="157"/>
                  </a:cubicBezTo>
                  <a:close/>
                  <a:moveTo>
                    <a:pt x="1517" y="160"/>
                  </a:moveTo>
                  <a:cubicBezTo>
                    <a:pt x="1517" y="162"/>
                    <a:pt x="1517" y="163"/>
                    <a:pt x="1514" y="163"/>
                  </a:cubicBezTo>
                  <a:cubicBezTo>
                    <a:pt x="1513" y="165"/>
                    <a:pt x="1522" y="166"/>
                    <a:pt x="1522" y="168"/>
                  </a:cubicBezTo>
                  <a:cubicBezTo>
                    <a:pt x="1525" y="168"/>
                    <a:pt x="1524" y="166"/>
                    <a:pt x="1528" y="166"/>
                  </a:cubicBezTo>
                  <a:cubicBezTo>
                    <a:pt x="1527" y="165"/>
                    <a:pt x="1519" y="164"/>
                    <a:pt x="1523" y="161"/>
                  </a:cubicBezTo>
                  <a:cubicBezTo>
                    <a:pt x="1525" y="162"/>
                    <a:pt x="1526" y="162"/>
                    <a:pt x="1526" y="163"/>
                  </a:cubicBezTo>
                  <a:cubicBezTo>
                    <a:pt x="1532" y="162"/>
                    <a:pt x="1523" y="160"/>
                    <a:pt x="1517" y="160"/>
                  </a:cubicBezTo>
                  <a:close/>
                  <a:moveTo>
                    <a:pt x="1887" y="198"/>
                  </a:moveTo>
                  <a:cubicBezTo>
                    <a:pt x="1885" y="199"/>
                    <a:pt x="1887" y="200"/>
                    <a:pt x="1889" y="200"/>
                  </a:cubicBezTo>
                  <a:cubicBezTo>
                    <a:pt x="1884" y="204"/>
                    <a:pt x="1893" y="206"/>
                    <a:pt x="1893" y="209"/>
                  </a:cubicBezTo>
                  <a:cubicBezTo>
                    <a:pt x="1891" y="206"/>
                    <a:pt x="1883" y="208"/>
                    <a:pt x="1882" y="207"/>
                  </a:cubicBezTo>
                  <a:cubicBezTo>
                    <a:pt x="1880" y="208"/>
                    <a:pt x="1882" y="210"/>
                    <a:pt x="1876" y="211"/>
                  </a:cubicBezTo>
                  <a:cubicBezTo>
                    <a:pt x="1877" y="214"/>
                    <a:pt x="1884" y="211"/>
                    <a:pt x="1882" y="209"/>
                  </a:cubicBezTo>
                  <a:cubicBezTo>
                    <a:pt x="1884" y="213"/>
                    <a:pt x="1890" y="208"/>
                    <a:pt x="1889" y="212"/>
                  </a:cubicBezTo>
                  <a:cubicBezTo>
                    <a:pt x="1898" y="213"/>
                    <a:pt x="1900" y="210"/>
                    <a:pt x="1900" y="207"/>
                  </a:cubicBezTo>
                  <a:cubicBezTo>
                    <a:pt x="1892" y="208"/>
                    <a:pt x="1896" y="203"/>
                    <a:pt x="1889" y="204"/>
                  </a:cubicBezTo>
                  <a:cubicBezTo>
                    <a:pt x="1889" y="203"/>
                    <a:pt x="1892" y="203"/>
                    <a:pt x="1893" y="203"/>
                  </a:cubicBezTo>
                  <a:cubicBezTo>
                    <a:pt x="1892" y="200"/>
                    <a:pt x="1889" y="200"/>
                    <a:pt x="1887" y="198"/>
                  </a:cubicBezTo>
                  <a:close/>
                  <a:moveTo>
                    <a:pt x="1677" y="184"/>
                  </a:moveTo>
                  <a:cubicBezTo>
                    <a:pt x="1671" y="184"/>
                    <a:pt x="1671" y="186"/>
                    <a:pt x="1671" y="189"/>
                  </a:cubicBezTo>
                  <a:cubicBezTo>
                    <a:pt x="1673" y="188"/>
                    <a:pt x="1676" y="188"/>
                    <a:pt x="1681" y="189"/>
                  </a:cubicBezTo>
                  <a:cubicBezTo>
                    <a:pt x="1680" y="187"/>
                    <a:pt x="1673" y="187"/>
                    <a:pt x="1677" y="184"/>
                  </a:cubicBezTo>
                  <a:close/>
                  <a:moveTo>
                    <a:pt x="1858" y="202"/>
                  </a:moveTo>
                  <a:cubicBezTo>
                    <a:pt x="1857" y="201"/>
                    <a:pt x="1856" y="202"/>
                    <a:pt x="1856" y="202"/>
                  </a:cubicBezTo>
                  <a:cubicBezTo>
                    <a:pt x="1851" y="202"/>
                    <a:pt x="1850" y="201"/>
                    <a:pt x="1848" y="199"/>
                  </a:cubicBezTo>
                  <a:cubicBezTo>
                    <a:pt x="1846" y="199"/>
                    <a:pt x="1847" y="202"/>
                    <a:pt x="1846" y="203"/>
                  </a:cubicBezTo>
                  <a:cubicBezTo>
                    <a:pt x="1851" y="201"/>
                    <a:pt x="1850" y="205"/>
                    <a:pt x="1856" y="204"/>
                  </a:cubicBezTo>
                  <a:cubicBezTo>
                    <a:pt x="1856" y="203"/>
                    <a:pt x="1856" y="203"/>
                    <a:pt x="1858" y="202"/>
                  </a:cubicBezTo>
                  <a:close/>
                  <a:moveTo>
                    <a:pt x="1723" y="192"/>
                  </a:moveTo>
                  <a:cubicBezTo>
                    <a:pt x="1721" y="192"/>
                    <a:pt x="1722" y="193"/>
                    <a:pt x="1723" y="193"/>
                  </a:cubicBezTo>
                  <a:cubicBezTo>
                    <a:pt x="1720" y="196"/>
                    <a:pt x="1711" y="192"/>
                    <a:pt x="1708" y="193"/>
                  </a:cubicBezTo>
                  <a:cubicBezTo>
                    <a:pt x="1707" y="196"/>
                    <a:pt x="1718" y="196"/>
                    <a:pt x="1705" y="196"/>
                  </a:cubicBezTo>
                  <a:cubicBezTo>
                    <a:pt x="1707" y="199"/>
                    <a:pt x="1719" y="198"/>
                    <a:pt x="1725" y="199"/>
                  </a:cubicBezTo>
                  <a:cubicBezTo>
                    <a:pt x="1723" y="202"/>
                    <a:pt x="1715" y="201"/>
                    <a:pt x="1715" y="205"/>
                  </a:cubicBezTo>
                  <a:cubicBezTo>
                    <a:pt x="1722" y="203"/>
                    <a:pt x="1730" y="202"/>
                    <a:pt x="1731" y="198"/>
                  </a:cubicBezTo>
                  <a:cubicBezTo>
                    <a:pt x="1722" y="196"/>
                    <a:pt x="1725" y="194"/>
                    <a:pt x="1723" y="192"/>
                  </a:cubicBezTo>
                  <a:close/>
                  <a:moveTo>
                    <a:pt x="1734" y="195"/>
                  </a:moveTo>
                  <a:cubicBezTo>
                    <a:pt x="1733" y="193"/>
                    <a:pt x="1731" y="195"/>
                    <a:pt x="1728" y="194"/>
                  </a:cubicBezTo>
                  <a:cubicBezTo>
                    <a:pt x="1732" y="199"/>
                    <a:pt x="1736" y="197"/>
                    <a:pt x="1746" y="199"/>
                  </a:cubicBezTo>
                  <a:cubicBezTo>
                    <a:pt x="1747" y="198"/>
                    <a:pt x="1747" y="198"/>
                    <a:pt x="1747" y="197"/>
                  </a:cubicBezTo>
                  <a:cubicBezTo>
                    <a:pt x="1749" y="197"/>
                    <a:pt x="1751" y="197"/>
                    <a:pt x="1753" y="198"/>
                  </a:cubicBezTo>
                  <a:cubicBezTo>
                    <a:pt x="1744" y="193"/>
                    <a:pt x="1742" y="196"/>
                    <a:pt x="1732" y="196"/>
                  </a:cubicBezTo>
                  <a:cubicBezTo>
                    <a:pt x="1731" y="195"/>
                    <a:pt x="1733" y="195"/>
                    <a:pt x="1734" y="195"/>
                  </a:cubicBezTo>
                  <a:close/>
                  <a:moveTo>
                    <a:pt x="1374" y="139"/>
                  </a:moveTo>
                  <a:cubicBezTo>
                    <a:pt x="1378" y="141"/>
                    <a:pt x="1382" y="144"/>
                    <a:pt x="1390" y="146"/>
                  </a:cubicBezTo>
                  <a:cubicBezTo>
                    <a:pt x="1390" y="143"/>
                    <a:pt x="1385" y="140"/>
                    <a:pt x="1374" y="139"/>
                  </a:cubicBezTo>
                  <a:close/>
                  <a:moveTo>
                    <a:pt x="1865" y="205"/>
                  </a:moveTo>
                  <a:cubicBezTo>
                    <a:pt x="1870" y="203"/>
                    <a:pt x="1860" y="204"/>
                    <a:pt x="1863" y="208"/>
                  </a:cubicBezTo>
                  <a:cubicBezTo>
                    <a:pt x="1867" y="209"/>
                    <a:pt x="1872" y="210"/>
                    <a:pt x="1873" y="213"/>
                  </a:cubicBezTo>
                  <a:cubicBezTo>
                    <a:pt x="1880" y="209"/>
                    <a:pt x="1864" y="209"/>
                    <a:pt x="1865" y="205"/>
                  </a:cubicBezTo>
                  <a:close/>
                  <a:moveTo>
                    <a:pt x="1831" y="211"/>
                  </a:moveTo>
                  <a:cubicBezTo>
                    <a:pt x="1829" y="211"/>
                    <a:pt x="1829" y="206"/>
                    <a:pt x="1831" y="209"/>
                  </a:cubicBezTo>
                  <a:cubicBezTo>
                    <a:pt x="1836" y="209"/>
                    <a:pt x="1826" y="206"/>
                    <a:pt x="1835" y="207"/>
                  </a:cubicBezTo>
                  <a:cubicBezTo>
                    <a:pt x="1831" y="205"/>
                    <a:pt x="1823" y="203"/>
                    <a:pt x="1819" y="205"/>
                  </a:cubicBezTo>
                  <a:cubicBezTo>
                    <a:pt x="1819" y="208"/>
                    <a:pt x="1827" y="207"/>
                    <a:pt x="1827" y="210"/>
                  </a:cubicBezTo>
                  <a:cubicBezTo>
                    <a:pt x="1827" y="211"/>
                    <a:pt x="1826" y="211"/>
                    <a:pt x="1825" y="211"/>
                  </a:cubicBezTo>
                  <a:cubicBezTo>
                    <a:pt x="1826" y="212"/>
                    <a:pt x="1828" y="211"/>
                    <a:pt x="1831" y="211"/>
                  </a:cubicBezTo>
                  <a:close/>
                  <a:moveTo>
                    <a:pt x="1802" y="204"/>
                  </a:moveTo>
                  <a:cubicBezTo>
                    <a:pt x="1805" y="206"/>
                    <a:pt x="1809" y="208"/>
                    <a:pt x="1815" y="208"/>
                  </a:cubicBezTo>
                  <a:cubicBezTo>
                    <a:pt x="1811" y="206"/>
                    <a:pt x="1809" y="203"/>
                    <a:pt x="1802" y="204"/>
                  </a:cubicBezTo>
                  <a:close/>
                  <a:moveTo>
                    <a:pt x="2153" y="186"/>
                  </a:moveTo>
                  <a:cubicBezTo>
                    <a:pt x="2148" y="187"/>
                    <a:pt x="2153" y="190"/>
                    <a:pt x="2154" y="191"/>
                  </a:cubicBezTo>
                  <a:cubicBezTo>
                    <a:pt x="2159" y="190"/>
                    <a:pt x="2158" y="188"/>
                    <a:pt x="2164" y="188"/>
                  </a:cubicBezTo>
                  <a:cubicBezTo>
                    <a:pt x="2161" y="184"/>
                    <a:pt x="2157" y="189"/>
                    <a:pt x="2153" y="186"/>
                  </a:cubicBezTo>
                  <a:close/>
                  <a:moveTo>
                    <a:pt x="2172" y="186"/>
                  </a:moveTo>
                  <a:cubicBezTo>
                    <a:pt x="2173" y="188"/>
                    <a:pt x="2180" y="185"/>
                    <a:pt x="2180" y="187"/>
                  </a:cubicBezTo>
                  <a:cubicBezTo>
                    <a:pt x="2184" y="180"/>
                    <a:pt x="2192" y="189"/>
                    <a:pt x="2191" y="185"/>
                  </a:cubicBezTo>
                  <a:cubicBezTo>
                    <a:pt x="2192" y="185"/>
                    <a:pt x="2194" y="185"/>
                    <a:pt x="2197" y="185"/>
                  </a:cubicBezTo>
                  <a:cubicBezTo>
                    <a:pt x="2190" y="180"/>
                    <a:pt x="2178" y="184"/>
                    <a:pt x="2172" y="186"/>
                  </a:cubicBezTo>
                  <a:close/>
                  <a:moveTo>
                    <a:pt x="1767" y="208"/>
                  </a:moveTo>
                  <a:cubicBezTo>
                    <a:pt x="1761" y="207"/>
                    <a:pt x="1768" y="213"/>
                    <a:pt x="1762" y="212"/>
                  </a:cubicBezTo>
                  <a:cubicBezTo>
                    <a:pt x="1762" y="214"/>
                    <a:pt x="1773" y="215"/>
                    <a:pt x="1766" y="216"/>
                  </a:cubicBezTo>
                  <a:cubicBezTo>
                    <a:pt x="1774" y="219"/>
                    <a:pt x="1766" y="209"/>
                    <a:pt x="1767" y="208"/>
                  </a:cubicBezTo>
                  <a:close/>
                  <a:moveTo>
                    <a:pt x="1658" y="200"/>
                  </a:moveTo>
                  <a:cubicBezTo>
                    <a:pt x="1659" y="198"/>
                    <a:pt x="1649" y="198"/>
                    <a:pt x="1646" y="197"/>
                  </a:cubicBezTo>
                  <a:cubicBezTo>
                    <a:pt x="1646" y="198"/>
                    <a:pt x="1649" y="198"/>
                    <a:pt x="1651" y="199"/>
                  </a:cubicBezTo>
                  <a:cubicBezTo>
                    <a:pt x="1649" y="200"/>
                    <a:pt x="1648" y="201"/>
                    <a:pt x="1646" y="200"/>
                  </a:cubicBezTo>
                  <a:cubicBezTo>
                    <a:pt x="1647" y="203"/>
                    <a:pt x="1654" y="200"/>
                    <a:pt x="1658" y="200"/>
                  </a:cubicBezTo>
                  <a:close/>
                  <a:moveTo>
                    <a:pt x="1781" y="154"/>
                  </a:moveTo>
                  <a:cubicBezTo>
                    <a:pt x="1784" y="157"/>
                    <a:pt x="1788" y="160"/>
                    <a:pt x="1791" y="156"/>
                  </a:cubicBezTo>
                  <a:cubicBezTo>
                    <a:pt x="1794" y="159"/>
                    <a:pt x="1788" y="159"/>
                    <a:pt x="1792" y="161"/>
                  </a:cubicBezTo>
                  <a:cubicBezTo>
                    <a:pt x="1798" y="160"/>
                    <a:pt x="1795" y="163"/>
                    <a:pt x="1804" y="162"/>
                  </a:cubicBezTo>
                  <a:cubicBezTo>
                    <a:pt x="1802" y="166"/>
                    <a:pt x="1809" y="166"/>
                    <a:pt x="1810" y="169"/>
                  </a:cubicBezTo>
                  <a:cubicBezTo>
                    <a:pt x="1806" y="169"/>
                    <a:pt x="1802" y="165"/>
                    <a:pt x="1800" y="168"/>
                  </a:cubicBezTo>
                  <a:cubicBezTo>
                    <a:pt x="1803" y="168"/>
                    <a:pt x="1801" y="171"/>
                    <a:pt x="1800" y="169"/>
                  </a:cubicBezTo>
                  <a:cubicBezTo>
                    <a:pt x="1794" y="167"/>
                    <a:pt x="1807" y="166"/>
                    <a:pt x="1800" y="163"/>
                  </a:cubicBezTo>
                  <a:cubicBezTo>
                    <a:pt x="1798" y="167"/>
                    <a:pt x="1788" y="159"/>
                    <a:pt x="1781" y="158"/>
                  </a:cubicBezTo>
                  <a:cubicBezTo>
                    <a:pt x="1784" y="156"/>
                    <a:pt x="1776" y="154"/>
                    <a:pt x="1781" y="154"/>
                  </a:cubicBezTo>
                  <a:close/>
                  <a:moveTo>
                    <a:pt x="1816" y="163"/>
                  </a:moveTo>
                  <a:cubicBezTo>
                    <a:pt x="1820" y="163"/>
                    <a:pt x="1822" y="170"/>
                    <a:pt x="1821" y="169"/>
                  </a:cubicBezTo>
                  <a:cubicBezTo>
                    <a:pt x="1821" y="168"/>
                    <a:pt x="1816" y="168"/>
                    <a:pt x="1815" y="169"/>
                  </a:cubicBezTo>
                  <a:cubicBezTo>
                    <a:pt x="1817" y="169"/>
                    <a:pt x="1818" y="169"/>
                    <a:pt x="1817" y="170"/>
                  </a:cubicBezTo>
                  <a:cubicBezTo>
                    <a:pt x="1809" y="169"/>
                    <a:pt x="1812" y="167"/>
                    <a:pt x="1810" y="165"/>
                  </a:cubicBezTo>
                  <a:cubicBezTo>
                    <a:pt x="1815" y="163"/>
                    <a:pt x="1816" y="165"/>
                    <a:pt x="1818" y="164"/>
                  </a:cubicBezTo>
                  <a:cubicBezTo>
                    <a:pt x="1816" y="164"/>
                    <a:pt x="1815" y="164"/>
                    <a:pt x="1816" y="163"/>
                  </a:cubicBezTo>
                  <a:close/>
                  <a:moveTo>
                    <a:pt x="1913" y="217"/>
                  </a:moveTo>
                  <a:cubicBezTo>
                    <a:pt x="1912" y="215"/>
                    <a:pt x="1911" y="218"/>
                    <a:pt x="1910" y="218"/>
                  </a:cubicBezTo>
                  <a:cubicBezTo>
                    <a:pt x="1909" y="214"/>
                    <a:pt x="1900" y="220"/>
                    <a:pt x="1899" y="217"/>
                  </a:cubicBezTo>
                  <a:cubicBezTo>
                    <a:pt x="1901" y="216"/>
                    <a:pt x="1906" y="216"/>
                    <a:pt x="1908" y="214"/>
                  </a:cubicBezTo>
                  <a:cubicBezTo>
                    <a:pt x="1905" y="214"/>
                    <a:pt x="1905" y="213"/>
                    <a:pt x="1902" y="214"/>
                  </a:cubicBezTo>
                  <a:cubicBezTo>
                    <a:pt x="1903" y="211"/>
                    <a:pt x="1908" y="211"/>
                    <a:pt x="1909" y="209"/>
                  </a:cubicBezTo>
                  <a:cubicBezTo>
                    <a:pt x="1910" y="211"/>
                    <a:pt x="1912" y="208"/>
                    <a:pt x="1913" y="210"/>
                  </a:cubicBezTo>
                  <a:cubicBezTo>
                    <a:pt x="1906" y="212"/>
                    <a:pt x="1917" y="217"/>
                    <a:pt x="1913" y="217"/>
                  </a:cubicBezTo>
                  <a:close/>
                  <a:moveTo>
                    <a:pt x="1717" y="208"/>
                  </a:moveTo>
                  <a:cubicBezTo>
                    <a:pt x="1716" y="211"/>
                    <a:pt x="1725" y="220"/>
                    <a:pt x="1716" y="223"/>
                  </a:cubicBezTo>
                  <a:cubicBezTo>
                    <a:pt x="1714" y="220"/>
                    <a:pt x="1713" y="217"/>
                    <a:pt x="1714" y="213"/>
                  </a:cubicBezTo>
                  <a:cubicBezTo>
                    <a:pt x="1709" y="214"/>
                    <a:pt x="1707" y="211"/>
                    <a:pt x="1703" y="214"/>
                  </a:cubicBezTo>
                  <a:cubicBezTo>
                    <a:pt x="1694" y="203"/>
                    <a:pt x="1711" y="216"/>
                    <a:pt x="1717" y="208"/>
                  </a:cubicBezTo>
                  <a:close/>
                  <a:moveTo>
                    <a:pt x="1681" y="207"/>
                  </a:moveTo>
                  <a:cubicBezTo>
                    <a:pt x="1683" y="204"/>
                    <a:pt x="1678" y="204"/>
                    <a:pt x="1679" y="202"/>
                  </a:cubicBezTo>
                  <a:cubicBezTo>
                    <a:pt x="1683" y="204"/>
                    <a:pt x="1698" y="203"/>
                    <a:pt x="1693" y="204"/>
                  </a:cubicBezTo>
                  <a:cubicBezTo>
                    <a:pt x="1688" y="205"/>
                    <a:pt x="1688" y="208"/>
                    <a:pt x="1681" y="207"/>
                  </a:cubicBezTo>
                  <a:close/>
                  <a:moveTo>
                    <a:pt x="315" y="130"/>
                  </a:moveTo>
                  <a:cubicBezTo>
                    <a:pt x="321" y="125"/>
                    <a:pt x="327" y="129"/>
                    <a:pt x="323" y="132"/>
                  </a:cubicBezTo>
                  <a:cubicBezTo>
                    <a:pt x="324" y="128"/>
                    <a:pt x="314" y="135"/>
                    <a:pt x="315" y="130"/>
                  </a:cubicBezTo>
                  <a:close/>
                  <a:moveTo>
                    <a:pt x="616" y="9"/>
                  </a:moveTo>
                  <a:cubicBezTo>
                    <a:pt x="606" y="8"/>
                    <a:pt x="601" y="10"/>
                    <a:pt x="599" y="7"/>
                  </a:cubicBezTo>
                  <a:cubicBezTo>
                    <a:pt x="609" y="6"/>
                    <a:pt x="608" y="8"/>
                    <a:pt x="616" y="7"/>
                  </a:cubicBezTo>
                  <a:cubicBezTo>
                    <a:pt x="617" y="6"/>
                    <a:pt x="622" y="4"/>
                    <a:pt x="623" y="5"/>
                  </a:cubicBezTo>
                  <a:cubicBezTo>
                    <a:pt x="618" y="6"/>
                    <a:pt x="619" y="8"/>
                    <a:pt x="616" y="9"/>
                  </a:cubicBezTo>
                  <a:close/>
                  <a:moveTo>
                    <a:pt x="1537" y="110"/>
                  </a:moveTo>
                  <a:cubicBezTo>
                    <a:pt x="1537" y="108"/>
                    <a:pt x="1534" y="107"/>
                    <a:pt x="1535" y="105"/>
                  </a:cubicBezTo>
                  <a:cubicBezTo>
                    <a:pt x="1544" y="108"/>
                    <a:pt x="1553" y="107"/>
                    <a:pt x="1561" y="106"/>
                  </a:cubicBezTo>
                  <a:cubicBezTo>
                    <a:pt x="1560" y="108"/>
                    <a:pt x="1560" y="109"/>
                    <a:pt x="1560" y="111"/>
                  </a:cubicBezTo>
                  <a:cubicBezTo>
                    <a:pt x="1547" y="107"/>
                    <a:pt x="1543" y="109"/>
                    <a:pt x="1537" y="110"/>
                  </a:cubicBezTo>
                  <a:close/>
                  <a:moveTo>
                    <a:pt x="1522" y="101"/>
                  </a:moveTo>
                  <a:cubicBezTo>
                    <a:pt x="1520" y="102"/>
                    <a:pt x="1524" y="107"/>
                    <a:pt x="1518" y="106"/>
                  </a:cubicBezTo>
                  <a:cubicBezTo>
                    <a:pt x="1519" y="103"/>
                    <a:pt x="1508" y="98"/>
                    <a:pt x="1513" y="98"/>
                  </a:cubicBezTo>
                  <a:cubicBezTo>
                    <a:pt x="1515" y="101"/>
                    <a:pt x="1517" y="101"/>
                    <a:pt x="1522" y="101"/>
                  </a:cubicBezTo>
                  <a:close/>
                  <a:moveTo>
                    <a:pt x="1887" y="156"/>
                  </a:moveTo>
                  <a:cubicBezTo>
                    <a:pt x="1892" y="156"/>
                    <a:pt x="1885" y="153"/>
                    <a:pt x="1886" y="152"/>
                  </a:cubicBezTo>
                  <a:cubicBezTo>
                    <a:pt x="1889" y="152"/>
                    <a:pt x="1893" y="152"/>
                    <a:pt x="1894" y="154"/>
                  </a:cubicBezTo>
                  <a:cubicBezTo>
                    <a:pt x="1891" y="154"/>
                    <a:pt x="1889" y="159"/>
                    <a:pt x="1887" y="156"/>
                  </a:cubicBezTo>
                  <a:close/>
                  <a:moveTo>
                    <a:pt x="1820" y="162"/>
                  </a:moveTo>
                  <a:cubicBezTo>
                    <a:pt x="1810" y="162"/>
                    <a:pt x="1814" y="156"/>
                    <a:pt x="1805" y="155"/>
                  </a:cubicBezTo>
                  <a:cubicBezTo>
                    <a:pt x="1809" y="153"/>
                    <a:pt x="1817" y="154"/>
                    <a:pt x="1820" y="151"/>
                  </a:cubicBezTo>
                  <a:cubicBezTo>
                    <a:pt x="1820" y="153"/>
                    <a:pt x="1822" y="154"/>
                    <a:pt x="1822" y="156"/>
                  </a:cubicBezTo>
                  <a:cubicBezTo>
                    <a:pt x="1818" y="156"/>
                    <a:pt x="1818" y="154"/>
                    <a:pt x="1814" y="154"/>
                  </a:cubicBezTo>
                  <a:cubicBezTo>
                    <a:pt x="1815" y="157"/>
                    <a:pt x="1815" y="156"/>
                    <a:pt x="1814" y="159"/>
                  </a:cubicBezTo>
                  <a:cubicBezTo>
                    <a:pt x="1817" y="160"/>
                    <a:pt x="1818" y="159"/>
                    <a:pt x="1820" y="159"/>
                  </a:cubicBezTo>
                  <a:cubicBezTo>
                    <a:pt x="1819" y="160"/>
                    <a:pt x="1822" y="162"/>
                    <a:pt x="1820" y="162"/>
                  </a:cubicBezTo>
                  <a:close/>
                  <a:moveTo>
                    <a:pt x="1886" y="164"/>
                  </a:moveTo>
                  <a:cubicBezTo>
                    <a:pt x="1889" y="163"/>
                    <a:pt x="1892" y="168"/>
                    <a:pt x="1889" y="168"/>
                  </a:cubicBezTo>
                  <a:cubicBezTo>
                    <a:pt x="1889" y="166"/>
                    <a:pt x="1886" y="168"/>
                    <a:pt x="1886" y="167"/>
                  </a:cubicBezTo>
                  <a:cubicBezTo>
                    <a:pt x="1891" y="166"/>
                    <a:pt x="1881" y="165"/>
                    <a:pt x="1884" y="162"/>
                  </a:cubicBezTo>
                  <a:cubicBezTo>
                    <a:pt x="1887" y="162"/>
                    <a:pt x="1888" y="161"/>
                    <a:pt x="1887" y="159"/>
                  </a:cubicBezTo>
                  <a:cubicBezTo>
                    <a:pt x="1889" y="159"/>
                    <a:pt x="1892" y="159"/>
                    <a:pt x="1893" y="160"/>
                  </a:cubicBezTo>
                  <a:cubicBezTo>
                    <a:pt x="1891" y="160"/>
                    <a:pt x="1889" y="160"/>
                    <a:pt x="1889" y="161"/>
                  </a:cubicBezTo>
                  <a:cubicBezTo>
                    <a:pt x="1890" y="161"/>
                    <a:pt x="1891" y="161"/>
                    <a:pt x="1891" y="162"/>
                  </a:cubicBezTo>
                  <a:cubicBezTo>
                    <a:pt x="1888" y="162"/>
                    <a:pt x="1886" y="163"/>
                    <a:pt x="1886" y="164"/>
                  </a:cubicBezTo>
                  <a:close/>
                  <a:moveTo>
                    <a:pt x="1860" y="164"/>
                  </a:moveTo>
                  <a:cubicBezTo>
                    <a:pt x="1865" y="165"/>
                    <a:pt x="1866" y="167"/>
                    <a:pt x="1868" y="170"/>
                  </a:cubicBezTo>
                  <a:cubicBezTo>
                    <a:pt x="1861" y="169"/>
                    <a:pt x="1860" y="164"/>
                    <a:pt x="1855" y="162"/>
                  </a:cubicBezTo>
                  <a:cubicBezTo>
                    <a:pt x="1860" y="163"/>
                    <a:pt x="1866" y="159"/>
                    <a:pt x="1868" y="161"/>
                  </a:cubicBezTo>
                  <a:cubicBezTo>
                    <a:pt x="1865" y="162"/>
                    <a:pt x="1861" y="162"/>
                    <a:pt x="1860" y="164"/>
                  </a:cubicBezTo>
                  <a:close/>
                  <a:moveTo>
                    <a:pt x="25" y="335"/>
                  </a:moveTo>
                  <a:cubicBezTo>
                    <a:pt x="27" y="335"/>
                    <a:pt x="30" y="334"/>
                    <a:pt x="32" y="333"/>
                  </a:cubicBezTo>
                  <a:cubicBezTo>
                    <a:pt x="29" y="331"/>
                    <a:pt x="22" y="332"/>
                    <a:pt x="24" y="331"/>
                  </a:cubicBezTo>
                  <a:cubicBezTo>
                    <a:pt x="25" y="330"/>
                    <a:pt x="28" y="333"/>
                    <a:pt x="29" y="331"/>
                  </a:cubicBezTo>
                  <a:cubicBezTo>
                    <a:pt x="24" y="331"/>
                    <a:pt x="28" y="324"/>
                    <a:pt x="32" y="325"/>
                  </a:cubicBezTo>
                  <a:cubicBezTo>
                    <a:pt x="31" y="326"/>
                    <a:pt x="32" y="327"/>
                    <a:pt x="34" y="328"/>
                  </a:cubicBezTo>
                  <a:cubicBezTo>
                    <a:pt x="32" y="331"/>
                    <a:pt x="34" y="333"/>
                    <a:pt x="34" y="335"/>
                  </a:cubicBezTo>
                  <a:cubicBezTo>
                    <a:pt x="30" y="335"/>
                    <a:pt x="27" y="339"/>
                    <a:pt x="30" y="342"/>
                  </a:cubicBezTo>
                  <a:cubicBezTo>
                    <a:pt x="24" y="341"/>
                    <a:pt x="30" y="346"/>
                    <a:pt x="25" y="346"/>
                  </a:cubicBezTo>
                  <a:cubicBezTo>
                    <a:pt x="26" y="347"/>
                    <a:pt x="28" y="346"/>
                    <a:pt x="29" y="347"/>
                  </a:cubicBezTo>
                  <a:cubicBezTo>
                    <a:pt x="25" y="347"/>
                    <a:pt x="24" y="346"/>
                    <a:pt x="22" y="347"/>
                  </a:cubicBezTo>
                  <a:cubicBezTo>
                    <a:pt x="24" y="348"/>
                    <a:pt x="26" y="348"/>
                    <a:pt x="26" y="349"/>
                  </a:cubicBezTo>
                  <a:cubicBezTo>
                    <a:pt x="24" y="348"/>
                    <a:pt x="24" y="349"/>
                    <a:pt x="23" y="349"/>
                  </a:cubicBezTo>
                  <a:cubicBezTo>
                    <a:pt x="24" y="347"/>
                    <a:pt x="18" y="348"/>
                    <a:pt x="18" y="346"/>
                  </a:cubicBezTo>
                  <a:cubicBezTo>
                    <a:pt x="20" y="345"/>
                    <a:pt x="23" y="348"/>
                    <a:pt x="24" y="345"/>
                  </a:cubicBezTo>
                  <a:cubicBezTo>
                    <a:pt x="23" y="344"/>
                    <a:pt x="22" y="343"/>
                    <a:pt x="19" y="342"/>
                  </a:cubicBezTo>
                  <a:cubicBezTo>
                    <a:pt x="19" y="342"/>
                    <a:pt x="19" y="341"/>
                    <a:pt x="19" y="340"/>
                  </a:cubicBezTo>
                  <a:cubicBezTo>
                    <a:pt x="22" y="343"/>
                    <a:pt x="19" y="336"/>
                    <a:pt x="22" y="340"/>
                  </a:cubicBezTo>
                  <a:cubicBezTo>
                    <a:pt x="22" y="340"/>
                    <a:pt x="21" y="341"/>
                    <a:pt x="22" y="343"/>
                  </a:cubicBezTo>
                  <a:cubicBezTo>
                    <a:pt x="26" y="343"/>
                    <a:pt x="24" y="341"/>
                    <a:pt x="24" y="339"/>
                  </a:cubicBezTo>
                  <a:cubicBezTo>
                    <a:pt x="26" y="339"/>
                    <a:pt x="27" y="341"/>
                    <a:pt x="28" y="340"/>
                  </a:cubicBezTo>
                  <a:cubicBezTo>
                    <a:pt x="26" y="338"/>
                    <a:pt x="23" y="339"/>
                    <a:pt x="22" y="337"/>
                  </a:cubicBezTo>
                  <a:cubicBezTo>
                    <a:pt x="22" y="338"/>
                    <a:pt x="21" y="338"/>
                    <a:pt x="21" y="338"/>
                  </a:cubicBezTo>
                  <a:cubicBezTo>
                    <a:pt x="24" y="337"/>
                    <a:pt x="21" y="335"/>
                    <a:pt x="22" y="333"/>
                  </a:cubicBezTo>
                  <a:cubicBezTo>
                    <a:pt x="24" y="335"/>
                    <a:pt x="25" y="333"/>
                    <a:pt x="25" y="335"/>
                  </a:cubicBezTo>
                  <a:close/>
                  <a:moveTo>
                    <a:pt x="24" y="354"/>
                  </a:moveTo>
                  <a:cubicBezTo>
                    <a:pt x="24" y="355"/>
                    <a:pt x="24" y="355"/>
                    <a:pt x="24" y="356"/>
                  </a:cubicBezTo>
                  <a:cubicBezTo>
                    <a:pt x="21" y="355"/>
                    <a:pt x="20" y="354"/>
                    <a:pt x="18" y="355"/>
                  </a:cubicBezTo>
                  <a:cubicBezTo>
                    <a:pt x="18" y="353"/>
                    <a:pt x="22" y="355"/>
                    <a:pt x="24" y="354"/>
                  </a:cubicBezTo>
                  <a:close/>
                  <a:moveTo>
                    <a:pt x="37" y="348"/>
                  </a:moveTo>
                  <a:cubicBezTo>
                    <a:pt x="41" y="349"/>
                    <a:pt x="33" y="347"/>
                    <a:pt x="33" y="346"/>
                  </a:cubicBezTo>
                  <a:cubicBezTo>
                    <a:pt x="34" y="348"/>
                    <a:pt x="34" y="349"/>
                    <a:pt x="31" y="348"/>
                  </a:cubicBezTo>
                  <a:cubicBezTo>
                    <a:pt x="32" y="347"/>
                    <a:pt x="32" y="346"/>
                    <a:pt x="32" y="345"/>
                  </a:cubicBezTo>
                  <a:cubicBezTo>
                    <a:pt x="36" y="348"/>
                    <a:pt x="36" y="344"/>
                    <a:pt x="39" y="345"/>
                  </a:cubicBezTo>
                  <a:cubicBezTo>
                    <a:pt x="40" y="347"/>
                    <a:pt x="41" y="348"/>
                    <a:pt x="40" y="349"/>
                  </a:cubicBezTo>
                  <a:cubicBezTo>
                    <a:pt x="39" y="348"/>
                    <a:pt x="37" y="350"/>
                    <a:pt x="37" y="348"/>
                  </a:cubicBezTo>
                  <a:close/>
                  <a:moveTo>
                    <a:pt x="40" y="352"/>
                  </a:moveTo>
                  <a:cubicBezTo>
                    <a:pt x="38" y="352"/>
                    <a:pt x="40" y="354"/>
                    <a:pt x="36" y="353"/>
                  </a:cubicBezTo>
                  <a:cubicBezTo>
                    <a:pt x="37" y="352"/>
                    <a:pt x="36" y="352"/>
                    <a:pt x="33" y="351"/>
                  </a:cubicBezTo>
                  <a:cubicBezTo>
                    <a:pt x="33" y="350"/>
                    <a:pt x="34" y="351"/>
                    <a:pt x="35" y="350"/>
                  </a:cubicBezTo>
                  <a:cubicBezTo>
                    <a:pt x="38" y="350"/>
                    <a:pt x="38" y="351"/>
                    <a:pt x="39" y="352"/>
                  </a:cubicBezTo>
                  <a:close/>
                  <a:moveTo>
                    <a:pt x="2322" y="157"/>
                  </a:moveTo>
                  <a:cubicBezTo>
                    <a:pt x="2319" y="154"/>
                    <a:pt x="2330" y="154"/>
                    <a:pt x="2332" y="155"/>
                  </a:cubicBezTo>
                  <a:cubicBezTo>
                    <a:pt x="2328" y="152"/>
                    <a:pt x="2330" y="151"/>
                    <a:pt x="2336" y="148"/>
                  </a:cubicBezTo>
                  <a:cubicBezTo>
                    <a:pt x="2334" y="153"/>
                    <a:pt x="2343" y="150"/>
                    <a:pt x="2350" y="154"/>
                  </a:cubicBezTo>
                  <a:cubicBezTo>
                    <a:pt x="2351" y="150"/>
                    <a:pt x="2343" y="150"/>
                    <a:pt x="2352" y="148"/>
                  </a:cubicBezTo>
                  <a:cubicBezTo>
                    <a:pt x="2359" y="148"/>
                    <a:pt x="2365" y="145"/>
                    <a:pt x="2375" y="143"/>
                  </a:cubicBezTo>
                  <a:cubicBezTo>
                    <a:pt x="2378" y="146"/>
                    <a:pt x="2373" y="147"/>
                    <a:pt x="2371" y="149"/>
                  </a:cubicBezTo>
                  <a:cubicBezTo>
                    <a:pt x="2378" y="147"/>
                    <a:pt x="2376" y="150"/>
                    <a:pt x="2382" y="149"/>
                  </a:cubicBezTo>
                  <a:cubicBezTo>
                    <a:pt x="2381" y="147"/>
                    <a:pt x="2385" y="146"/>
                    <a:pt x="2387" y="147"/>
                  </a:cubicBezTo>
                  <a:cubicBezTo>
                    <a:pt x="2378" y="150"/>
                    <a:pt x="2400" y="149"/>
                    <a:pt x="2391" y="152"/>
                  </a:cubicBezTo>
                  <a:cubicBezTo>
                    <a:pt x="2390" y="151"/>
                    <a:pt x="2387" y="152"/>
                    <a:pt x="2385" y="153"/>
                  </a:cubicBezTo>
                  <a:cubicBezTo>
                    <a:pt x="2387" y="148"/>
                    <a:pt x="2374" y="152"/>
                    <a:pt x="2371" y="150"/>
                  </a:cubicBezTo>
                  <a:cubicBezTo>
                    <a:pt x="2367" y="158"/>
                    <a:pt x="2353" y="158"/>
                    <a:pt x="2338" y="158"/>
                  </a:cubicBezTo>
                  <a:cubicBezTo>
                    <a:pt x="2336" y="156"/>
                    <a:pt x="2341" y="155"/>
                    <a:pt x="2337" y="155"/>
                  </a:cubicBezTo>
                  <a:cubicBezTo>
                    <a:pt x="2337" y="156"/>
                    <a:pt x="2332" y="157"/>
                    <a:pt x="2330" y="158"/>
                  </a:cubicBezTo>
                  <a:cubicBezTo>
                    <a:pt x="2330" y="156"/>
                    <a:pt x="2328" y="156"/>
                    <a:pt x="2324" y="156"/>
                  </a:cubicBezTo>
                  <a:cubicBezTo>
                    <a:pt x="2324" y="157"/>
                    <a:pt x="2324" y="157"/>
                    <a:pt x="2322" y="157"/>
                  </a:cubicBezTo>
                  <a:close/>
                  <a:moveTo>
                    <a:pt x="165" y="228"/>
                  </a:moveTo>
                  <a:cubicBezTo>
                    <a:pt x="168" y="232"/>
                    <a:pt x="174" y="224"/>
                    <a:pt x="176" y="221"/>
                  </a:cubicBezTo>
                  <a:cubicBezTo>
                    <a:pt x="179" y="226"/>
                    <a:pt x="164" y="235"/>
                    <a:pt x="165" y="228"/>
                  </a:cubicBezTo>
                  <a:close/>
                  <a:moveTo>
                    <a:pt x="126" y="266"/>
                  </a:moveTo>
                  <a:cubicBezTo>
                    <a:pt x="128" y="264"/>
                    <a:pt x="125" y="263"/>
                    <a:pt x="126" y="262"/>
                  </a:cubicBezTo>
                  <a:cubicBezTo>
                    <a:pt x="128" y="264"/>
                    <a:pt x="127" y="256"/>
                    <a:pt x="130" y="258"/>
                  </a:cubicBezTo>
                  <a:cubicBezTo>
                    <a:pt x="130" y="262"/>
                    <a:pt x="129" y="263"/>
                    <a:pt x="126" y="266"/>
                  </a:cubicBezTo>
                  <a:close/>
                  <a:moveTo>
                    <a:pt x="97" y="295"/>
                  </a:moveTo>
                  <a:cubicBezTo>
                    <a:pt x="98" y="292"/>
                    <a:pt x="94" y="295"/>
                    <a:pt x="94" y="294"/>
                  </a:cubicBezTo>
                  <a:cubicBezTo>
                    <a:pt x="95" y="292"/>
                    <a:pt x="97" y="290"/>
                    <a:pt x="99" y="292"/>
                  </a:cubicBezTo>
                  <a:cubicBezTo>
                    <a:pt x="97" y="292"/>
                    <a:pt x="99" y="296"/>
                    <a:pt x="97" y="295"/>
                  </a:cubicBezTo>
                  <a:close/>
                  <a:moveTo>
                    <a:pt x="146" y="252"/>
                  </a:moveTo>
                  <a:cubicBezTo>
                    <a:pt x="149" y="251"/>
                    <a:pt x="148" y="258"/>
                    <a:pt x="146" y="256"/>
                  </a:cubicBezTo>
                  <a:cubicBezTo>
                    <a:pt x="148" y="253"/>
                    <a:pt x="142" y="256"/>
                    <a:pt x="140" y="258"/>
                  </a:cubicBezTo>
                  <a:cubicBezTo>
                    <a:pt x="138" y="255"/>
                    <a:pt x="140" y="255"/>
                    <a:pt x="136" y="254"/>
                  </a:cubicBezTo>
                  <a:cubicBezTo>
                    <a:pt x="139" y="249"/>
                    <a:pt x="139" y="256"/>
                    <a:pt x="141" y="253"/>
                  </a:cubicBezTo>
                  <a:cubicBezTo>
                    <a:pt x="142" y="250"/>
                    <a:pt x="140" y="252"/>
                    <a:pt x="139" y="250"/>
                  </a:cubicBezTo>
                  <a:cubicBezTo>
                    <a:pt x="140" y="249"/>
                    <a:pt x="141" y="248"/>
                    <a:pt x="142" y="247"/>
                  </a:cubicBezTo>
                  <a:cubicBezTo>
                    <a:pt x="143" y="249"/>
                    <a:pt x="144" y="250"/>
                    <a:pt x="145" y="251"/>
                  </a:cubicBezTo>
                  <a:cubicBezTo>
                    <a:pt x="144" y="253"/>
                    <a:pt x="143" y="254"/>
                    <a:pt x="145" y="255"/>
                  </a:cubicBezTo>
                  <a:cubicBezTo>
                    <a:pt x="146" y="254"/>
                    <a:pt x="145" y="253"/>
                    <a:pt x="146" y="252"/>
                  </a:cubicBezTo>
                  <a:close/>
                  <a:moveTo>
                    <a:pt x="2465" y="139"/>
                  </a:moveTo>
                  <a:cubicBezTo>
                    <a:pt x="2469" y="138"/>
                    <a:pt x="2465" y="137"/>
                    <a:pt x="2461" y="137"/>
                  </a:cubicBezTo>
                  <a:cubicBezTo>
                    <a:pt x="2461" y="139"/>
                    <a:pt x="2459" y="145"/>
                    <a:pt x="2453" y="143"/>
                  </a:cubicBezTo>
                  <a:cubicBezTo>
                    <a:pt x="2464" y="138"/>
                    <a:pt x="2449" y="139"/>
                    <a:pt x="2455" y="136"/>
                  </a:cubicBezTo>
                  <a:cubicBezTo>
                    <a:pt x="2458" y="139"/>
                    <a:pt x="2464" y="134"/>
                    <a:pt x="2470" y="134"/>
                  </a:cubicBezTo>
                  <a:cubicBezTo>
                    <a:pt x="2473" y="136"/>
                    <a:pt x="2468" y="141"/>
                    <a:pt x="2465" y="139"/>
                  </a:cubicBezTo>
                  <a:close/>
                  <a:moveTo>
                    <a:pt x="2444" y="140"/>
                  </a:moveTo>
                  <a:cubicBezTo>
                    <a:pt x="2444" y="141"/>
                    <a:pt x="2446" y="141"/>
                    <a:pt x="2450" y="140"/>
                  </a:cubicBezTo>
                  <a:cubicBezTo>
                    <a:pt x="2446" y="144"/>
                    <a:pt x="2452" y="143"/>
                    <a:pt x="2447" y="145"/>
                  </a:cubicBezTo>
                  <a:cubicBezTo>
                    <a:pt x="2448" y="144"/>
                    <a:pt x="2432" y="146"/>
                    <a:pt x="2441" y="143"/>
                  </a:cubicBezTo>
                  <a:cubicBezTo>
                    <a:pt x="2449" y="143"/>
                    <a:pt x="2438" y="141"/>
                    <a:pt x="2435" y="142"/>
                  </a:cubicBezTo>
                  <a:cubicBezTo>
                    <a:pt x="2439" y="141"/>
                    <a:pt x="2445" y="136"/>
                    <a:pt x="2447" y="139"/>
                  </a:cubicBezTo>
                  <a:cubicBezTo>
                    <a:pt x="2445" y="139"/>
                    <a:pt x="2443" y="140"/>
                    <a:pt x="2444" y="140"/>
                  </a:cubicBezTo>
                  <a:close/>
                  <a:moveTo>
                    <a:pt x="2275" y="174"/>
                  </a:moveTo>
                  <a:cubicBezTo>
                    <a:pt x="2275" y="176"/>
                    <a:pt x="2279" y="176"/>
                    <a:pt x="2280" y="177"/>
                  </a:cubicBezTo>
                  <a:cubicBezTo>
                    <a:pt x="2269" y="178"/>
                    <a:pt x="2259" y="180"/>
                    <a:pt x="2253" y="180"/>
                  </a:cubicBezTo>
                  <a:cubicBezTo>
                    <a:pt x="2258" y="179"/>
                    <a:pt x="2257" y="177"/>
                    <a:pt x="2254" y="176"/>
                  </a:cubicBezTo>
                  <a:cubicBezTo>
                    <a:pt x="2260" y="176"/>
                    <a:pt x="2261" y="174"/>
                    <a:pt x="2263" y="175"/>
                  </a:cubicBezTo>
                  <a:cubicBezTo>
                    <a:pt x="2259" y="179"/>
                    <a:pt x="2268" y="175"/>
                    <a:pt x="2275" y="174"/>
                  </a:cubicBezTo>
                  <a:close/>
                </a:path>
              </a:pathLst>
            </a:custGeom>
            <a:solidFill>
              <a:srgbClr val="E324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32391E1D-E0F2-259F-52B5-54A05277E96E}"/>
                </a:ext>
              </a:extLst>
            </p:cNvPr>
            <p:cNvSpPr/>
            <p:nvPr/>
          </p:nvSpPr>
          <p:spPr>
            <a:xfrm>
              <a:off x="7196760" y="3123720"/>
              <a:ext cx="146880" cy="182160"/>
            </a:xfrm>
            <a:custGeom>
              <a:avLst/>
              <a:gdLst/>
              <a:ahLst/>
              <a:cxnLst>
                <a:cxn ang="3cd4">
                  <a:pos x="hc" y="t"/>
                </a:cxn>
                <a:cxn ang="cd2">
                  <a:pos x="l" y="vc"/>
                </a:cxn>
                <a:cxn ang="cd4">
                  <a:pos x="hc" y="b"/>
                </a:cxn>
                <a:cxn ang="0">
                  <a:pos x="r" y="vc"/>
                </a:cxn>
              </a:cxnLst>
              <a:rect l="l" t="t" r="r" b="b"/>
              <a:pathLst>
                <a:path w="409" h="507">
                  <a:moveTo>
                    <a:pt x="138" y="165"/>
                  </a:moveTo>
                  <a:cubicBezTo>
                    <a:pt x="137" y="165"/>
                    <a:pt x="138" y="168"/>
                    <a:pt x="136" y="168"/>
                  </a:cubicBezTo>
                  <a:cubicBezTo>
                    <a:pt x="138" y="171"/>
                    <a:pt x="140" y="174"/>
                    <a:pt x="145" y="173"/>
                  </a:cubicBezTo>
                  <a:cubicBezTo>
                    <a:pt x="143" y="170"/>
                    <a:pt x="140" y="168"/>
                    <a:pt x="138" y="165"/>
                  </a:cubicBezTo>
                  <a:close/>
                  <a:moveTo>
                    <a:pt x="404" y="175"/>
                  </a:moveTo>
                  <a:cubicBezTo>
                    <a:pt x="401" y="176"/>
                    <a:pt x="401" y="165"/>
                    <a:pt x="402" y="166"/>
                  </a:cubicBezTo>
                  <a:cubicBezTo>
                    <a:pt x="403" y="169"/>
                    <a:pt x="403" y="173"/>
                    <a:pt x="404" y="175"/>
                  </a:cubicBezTo>
                  <a:close/>
                  <a:moveTo>
                    <a:pt x="405" y="183"/>
                  </a:moveTo>
                  <a:cubicBezTo>
                    <a:pt x="405" y="181"/>
                    <a:pt x="403" y="175"/>
                    <a:pt x="404" y="176"/>
                  </a:cubicBezTo>
                  <a:cubicBezTo>
                    <a:pt x="404" y="178"/>
                    <a:pt x="407" y="185"/>
                    <a:pt x="405" y="183"/>
                  </a:cubicBezTo>
                  <a:close/>
                  <a:moveTo>
                    <a:pt x="187" y="274"/>
                  </a:moveTo>
                  <a:cubicBezTo>
                    <a:pt x="186" y="274"/>
                    <a:pt x="186" y="274"/>
                    <a:pt x="185" y="275"/>
                  </a:cubicBezTo>
                  <a:cubicBezTo>
                    <a:pt x="184" y="274"/>
                    <a:pt x="185" y="271"/>
                    <a:pt x="186" y="269"/>
                  </a:cubicBezTo>
                  <a:cubicBezTo>
                    <a:pt x="186" y="271"/>
                    <a:pt x="186" y="273"/>
                    <a:pt x="187" y="274"/>
                  </a:cubicBezTo>
                  <a:close/>
                  <a:moveTo>
                    <a:pt x="353" y="250"/>
                  </a:moveTo>
                  <a:cubicBezTo>
                    <a:pt x="356" y="249"/>
                    <a:pt x="358" y="245"/>
                    <a:pt x="361" y="245"/>
                  </a:cubicBezTo>
                  <a:cubicBezTo>
                    <a:pt x="359" y="247"/>
                    <a:pt x="357" y="252"/>
                    <a:pt x="353" y="250"/>
                  </a:cubicBezTo>
                  <a:close/>
                  <a:moveTo>
                    <a:pt x="2" y="44"/>
                  </a:moveTo>
                  <a:cubicBezTo>
                    <a:pt x="4" y="40"/>
                    <a:pt x="8" y="38"/>
                    <a:pt x="9" y="33"/>
                  </a:cubicBezTo>
                  <a:cubicBezTo>
                    <a:pt x="6" y="29"/>
                    <a:pt x="6" y="26"/>
                    <a:pt x="1" y="24"/>
                  </a:cubicBezTo>
                  <a:cubicBezTo>
                    <a:pt x="-1" y="19"/>
                    <a:pt x="2" y="16"/>
                    <a:pt x="4" y="14"/>
                  </a:cubicBezTo>
                  <a:cubicBezTo>
                    <a:pt x="16" y="14"/>
                    <a:pt x="16" y="-2"/>
                    <a:pt x="27" y="0"/>
                  </a:cubicBezTo>
                  <a:cubicBezTo>
                    <a:pt x="36" y="2"/>
                    <a:pt x="44" y="10"/>
                    <a:pt x="52" y="9"/>
                  </a:cubicBezTo>
                  <a:cubicBezTo>
                    <a:pt x="45" y="22"/>
                    <a:pt x="67" y="25"/>
                    <a:pt x="78" y="29"/>
                  </a:cubicBezTo>
                  <a:cubicBezTo>
                    <a:pt x="75" y="30"/>
                    <a:pt x="72" y="26"/>
                    <a:pt x="71" y="28"/>
                  </a:cubicBezTo>
                  <a:cubicBezTo>
                    <a:pt x="81" y="37"/>
                    <a:pt x="99" y="40"/>
                    <a:pt x="107" y="47"/>
                  </a:cubicBezTo>
                  <a:cubicBezTo>
                    <a:pt x="106" y="46"/>
                    <a:pt x="102" y="44"/>
                    <a:pt x="102" y="46"/>
                  </a:cubicBezTo>
                  <a:cubicBezTo>
                    <a:pt x="106" y="49"/>
                    <a:pt x="113" y="51"/>
                    <a:pt x="117" y="51"/>
                  </a:cubicBezTo>
                  <a:cubicBezTo>
                    <a:pt x="110" y="43"/>
                    <a:pt x="98" y="43"/>
                    <a:pt x="91" y="35"/>
                  </a:cubicBezTo>
                  <a:cubicBezTo>
                    <a:pt x="105" y="38"/>
                    <a:pt x="113" y="48"/>
                    <a:pt x="126" y="53"/>
                  </a:cubicBezTo>
                  <a:cubicBezTo>
                    <a:pt x="125" y="51"/>
                    <a:pt x="121" y="49"/>
                    <a:pt x="122" y="48"/>
                  </a:cubicBezTo>
                  <a:cubicBezTo>
                    <a:pt x="127" y="53"/>
                    <a:pt x="132" y="55"/>
                    <a:pt x="140" y="57"/>
                  </a:cubicBezTo>
                  <a:cubicBezTo>
                    <a:pt x="140" y="56"/>
                    <a:pt x="137" y="55"/>
                    <a:pt x="139" y="54"/>
                  </a:cubicBezTo>
                  <a:cubicBezTo>
                    <a:pt x="157" y="65"/>
                    <a:pt x="182" y="72"/>
                    <a:pt x="195" y="79"/>
                  </a:cubicBezTo>
                  <a:cubicBezTo>
                    <a:pt x="191" y="80"/>
                    <a:pt x="187" y="76"/>
                    <a:pt x="185" y="78"/>
                  </a:cubicBezTo>
                  <a:cubicBezTo>
                    <a:pt x="195" y="81"/>
                    <a:pt x="207" y="82"/>
                    <a:pt x="216" y="86"/>
                  </a:cubicBezTo>
                  <a:cubicBezTo>
                    <a:pt x="215" y="88"/>
                    <a:pt x="212" y="87"/>
                    <a:pt x="211" y="89"/>
                  </a:cubicBezTo>
                  <a:cubicBezTo>
                    <a:pt x="214" y="93"/>
                    <a:pt x="217" y="91"/>
                    <a:pt x="223" y="91"/>
                  </a:cubicBezTo>
                  <a:cubicBezTo>
                    <a:pt x="223" y="89"/>
                    <a:pt x="220" y="89"/>
                    <a:pt x="222" y="88"/>
                  </a:cubicBezTo>
                  <a:cubicBezTo>
                    <a:pt x="225" y="91"/>
                    <a:pt x="234" y="91"/>
                    <a:pt x="235" y="95"/>
                  </a:cubicBezTo>
                  <a:cubicBezTo>
                    <a:pt x="234" y="94"/>
                    <a:pt x="231" y="93"/>
                    <a:pt x="232" y="95"/>
                  </a:cubicBezTo>
                  <a:cubicBezTo>
                    <a:pt x="240" y="100"/>
                    <a:pt x="248" y="98"/>
                    <a:pt x="257" y="102"/>
                  </a:cubicBezTo>
                  <a:cubicBezTo>
                    <a:pt x="263" y="105"/>
                    <a:pt x="270" y="110"/>
                    <a:pt x="273" y="109"/>
                  </a:cubicBezTo>
                  <a:cubicBezTo>
                    <a:pt x="280" y="112"/>
                    <a:pt x="288" y="116"/>
                    <a:pt x="296" y="119"/>
                  </a:cubicBezTo>
                  <a:cubicBezTo>
                    <a:pt x="304" y="123"/>
                    <a:pt x="314" y="124"/>
                    <a:pt x="317" y="131"/>
                  </a:cubicBezTo>
                  <a:lnTo>
                    <a:pt x="316" y="131"/>
                  </a:lnTo>
                  <a:cubicBezTo>
                    <a:pt x="321" y="134"/>
                    <a:pt x="327" y="136"/>
                    <a:pt x="334" y="137"/>
                  </a:cubicBezTo>
                  <a:cubicBezTo>
                    <a:pt x="334" y="135"/>
                    <a:pt x="330" y="134"/>
                    <a:pt x="331" y="133"/>
                  </a:cubicBezTo>
                  <a:cubicBezTo>
                    <a:pt x="351" y="143"/>
                    <a:pt x="375" y="147"/>
                    <a:pt x="393" y="159"/>
                  </a:cubicBezTo>
                  <a:cubicBezTo>
                    <a:pt x="390" y="158"/>
                    <a:pt x="390" y="160"/>
                    <a:pt x="389" y="162"/>
                  </a:cubicBezTo>
                  <a:cubicBezTo>
                    <a:pt x="383" y="153"/>
                    <a:pt x="366" y="156"/>
                    <a:pt x="362" y="148"/>
                  </a:cubicBezTo>
                  <a:cubicBezTo>
                    <a:pt x="351" y="149"/>
                    <a:pt x="345" y="143"/>
                    <a:pt x="336" y="140"/>
                  </a:cubicBezTo>
                  <a:cubicBezTo>
                    <a:pt x="343" y="149"/>
                    <a:pt x="354" y="152"/>
                    <a:pt x="366" y="155"/>
                  </a:cubicBezTo>
                  <a:cubicBezTo>
                    <a:pt x="367" y="157"/>
                    <a:pt x="365" y="157"/>
                    <a:pt x="365" y="158"/>
                  </a:cubicBezTo>
                  <a:cubicBezTo>
                    <a:pt x="375" y="164"/>
                    <a:pt x="387" y="166"/>
                    <a:pt x="398" y="170"/>
                  </a:cubicBezTo>
                  <a:cubicBezTo>
                    <a:pt x="400" y="177"/>
                    <a:pt x="401" y="183"/>
                    <a:pt x="403" y="189"/>
                  </a:cubicBezTo>
                  <a:cubicBezTo>
                    <a:pt x="394" y="198"/>
                    <a:pt x="386" y="210"/>
                    <a:pt x="378" y="218"/>
                  </a:cubicBezTo>
                  <a:cubicBezTo>
                    <a:pt x="379" y="218"/>
                    <a:pt x="381" y="215"/>
                    <a:pt x="379" y="215"/>
                  </a:cubicBezTo>
                  <a:cubicBezTo>
                    <a:pt x="374" y="226"/>
                    <a:pt x="364" y="232"/>
                    <a:pt x="357" y="241"/>
                  </a:cubicBezTo>
                  <a:cubicBezTo>
                    <a:pt x="358" y="233"/>
                    <a:pt x="366" y="229"/>
                    <a:pt x="368" y="222"/>
                  </a:cubicBezTo>
                  <a:cubicBezTo>
                    <a:pt x="357" y="226"/>
                    <a:pt x="360" y="239"/>
                    <a:pt x="348" y="243"/>
                  </a:cubicBezTo>
                  <a:cubicBezTo>
                    <a:pt x="349" y="236"/>
                    <a:pt x="357" y="234"/>
                    <a:pt x="358" y="227"/>
                  </a:cubicBezTo>
                  <a:cubicBezTo>
                    <a:pt x="354" y="234"/>
                    <a:pt x="345" y="236"/>
                    <a:pt x="346" y="245"/>
                  </a:cubicBezTo>
                  <a:cubicBezTo>
                    <a:pt x="340" y="250"/>
                    <a:pt x="336" y="260"/>
                    <a:pt x="330" y="263"/>
                  </a:cubicBezTo>
                  <a:cubicBezTo>
                    <a:pt x="331" y="262"/>
                    <a:pt x="334" y="260"/>
                    <a:pt x="332" y="259"/>
                  </a:cubicBezTo>
                  <a:cubicBezTo>
                    <a:pt x="330" y="262"/>
                    <a:pt x="325" y="263"/>
                    <a:pt x="326" y="268"/>
                  </a:cubicBezTo>
                  <a:cubicBezTo>
                    <a:pt x="315" y="269"/>
                    <a:pt x="314" y="277"/>
                    <a:pt x="310" y="282"/>
                  </a:cubicBezTo>
                  <a:cubicBezTo>
                    <a:pt x="311" y="282"/>
                    <a:pt x="312" y="282"/>
                    <a:pt x="312" y="284"/>
                  </a:cubicBezTo>
                  <a:cubicBezTo>
                    <a:pt x="309" y="286"/>
                    <a:pt x="306" y="287"/>
                    <a:pt x="306" y="290"/>
                  </a:cubicBezTo>
                  <a:cubicBezTo>
                    <a:pt x="307" y="290"/>
                    <a:pt x="307" y="290"/>
                    <a:pt x="308" y="289"/>
                  </a:cubicBezTo>
                  <a:cubicBezTo>
                    <a:pt x="298" y="306"/>
                    <a:pt x="287" y="318"/>
                    <a:pt x="275" y="333"/>
                  </a:cubicBezTo>
                  <a:cubicBezTo>
                    <a:pt x="276" y="333"/>
                    <a:pt x="277" y="333"/>
                    <a:pt x="278" y="332"/>
                  </a:cubicBezTo>
                  <a:cubicBezTo>
                    <a:pt x="278" y="336"/>
                    <a:pt x="275" y="337"/>
                    <a:pt x="274" y="340"/>
                  </a:cubicBezTo>
                  <a:cubicBezTo>
                    <a:pt x="275" y="340"/>
                    <a:pt x="276" y="339"/>
                    <a:pt x="276" y="340"/>
                  </a:cubicBezTo>
                  <a:cubicBezTo>
                    <a:pt x="269" y="348"/>
                    <a:pt x="258" y="365"/>
                    <a:pt x="249" y="365"/>
                  </a:cubicBezTo>
                  <a:cubicBezTo>
                    <a:pt x="252" y="364"/>
                    <a:pt x="253" y="361"/>
                    <a:pt x="252" y="359"/>
                  </a:cubicBezTo>
                  <a:cubicBezTo>
                    <a:pt x="247" y="363"/>
                    <a:pt x="243" y="372"/>
                    <a:pt x="235" y="372"/>
                  </a:cubicBezTo>
                  <a:cubicBezTo>
                    <a:pt x="238" y="368"/>
                    <a:pt x="242" y="366"/>
                    <a:pt x="244" y="362"/>
                  </a:cubicBezTo>
                  <a:cubicBezTo>
                    <a:pt x="242" y="363"/>
                    <a:pt x="242" y="362"/>
                    <a:pt x="240" y="362"/>
                  </a:cubicBezTo>
                  <a:cubicBezTo>
                    <a:pt x="229" y="376"/>
                    <a:pt x="215" y="389"/>
                    <a:pt x="203" y="402"/>
                  </a:cubicBezTo>
                  <a:cubicBezTo>
                    <a:pt x="200" y="406"/>
                    <a:pt x="196" y="409"/>
                    <a:pt x="192" y="412"/>
                  </a:cubicBezTo>
                  <a:cubicBezTo>
                    <a:pt x="181" y="424"/>
                    <a:pt x="175" y="439"/>
                    <a:pt x="164" y="448"/>
                  </a:cubicBezTo>
                  <a:cubicBezTo>
                    <a:pt x="165" y="447"/>
                    <a:pt x="168" y="443"/>
                    <a:pt x="166" y="443"/>
                  </a:cubicBezTo>
                  <a:cubicBezTo>
                    <a:pt x="164" y="445"/>
                    <a:pt x="162" y="448"/>
                    <a:pt x="160" y="450"/>
                  </a:cubicBezTo>
                  <a:cubicBezTo>
                    <a:pt x="162" y="443"/>
                    <a:pt x="168" y="437"/>
                    <a:pt x="173" y="431"/>
                  </a:cubicBezTo>
                  <a:cubicBezTo>
                    <a:pt x="178" y="424"/>
                    <a:pt x="183" y="418"/>
                    <a:pt x="187" y="412"/>
                  </a:cubicBezTo>
                  <a:cubicBezTo>
                    <a:pt x="178" y="418"/>
                    <a:pt x="176" y="433"/>
                    <a:pt x="164" y="435"/>
                  </a:cubicBezTo>
                  <a:cubicBezTo>
                    <a:pt x="164" y="431"/>
                    <a:pt x="170" y="427"/>
                    <a:pt x="169" y="425"/>
                  </a:cubicBezTo>
                  <a:cubicBezTo>
                    <a:pt x="161" y="433"/>
                    <a:pt x="154" y="443"/>
                    <a:pt x="146" y="452"/>
                  </a:cubicBezTo>
                  <a:cubicBezTo>
                    <a:pt x="153" y="437"/>
                    <a:pt x="165" y="425"/>
                    <a:pt x="173" y="411"/>
                  </a:cubicBezTo>
                  <a:cubicBezTo>
                    <a:pt x="164" y="413"/>
                    <a:pt x="159" y="410"/>
                    <a:pt x="154" y="407"/>
                  </a:cubicBezTo>
                  <a:cubicBezTo>
                    <a:pt x="147" y="431"/>
                    <a:pt x="136" y="454"/>
                    <a:pt x="133" y="480"/>
                  </a:cubicBezTo>
                  <a:cubicBezTo>
                    <a:pt x="136" y="478"/>
                    <a:pt x="136" y="472"/>
                    <a:pt x="138" y="473"/>
                  </a:cubicBezTo>
                  <a:cubicBezTo>
                    <a:pt x="135" y="477"/>
                    <a:pt x="135" y="480"/>
                    <a:pt x="135" y="484"/>
                  </a:cubicBezTo>
                  <a:cubicBezTo>
                    <a:pt x="136" y="484"/>
                    <a:pt x="137" y="483"/>
                    <a:pt x="138" y="484"/>
                  </a:cubicBezTo>
                  <a:cubicBezTo>
                    <a:pt x="133" y="492"/>
                    <a:pt x="128" y="499"/>
                    <a:pt x="122" y="506"/>
                  </a:cubicBezTo>
                  <a:cubicBezTo>
                    <a:pt x="117" y="502"/>
                    <a:pt x="113" y="507"/>
                    <a:pt x="109" y="507"/>
                  </a:cubicBezTo>
                  <a:cubicBezTo>
                    <a:pt x="111" y="506"/>
                    <a:pt x="107" y="507"/>
                    <a:pt x="106" y="507"/>
                  </a:cubicBezTo>
                  <a:cubicBezTo>
                    <a:pt x="107" y="503"/>
                    <a:pt x="106" y="502"/>
                    <a:pt x="107" y="499"/>
                  </a:cubicBezTo>
                  <a:cubicBezTo>
                    <a:pt x="104" y="499"/>
                    <a:pt x="102" y="497"/>
                    <a:pt x="99" y="497"/>
                  </a:cubicBezTo>
                  <a:cubicBezTo>
                    <a:pt x="100" y="491"/>
                    <a:pt x="104" y="488"/>
                    <a:pt x="108" y="487"/>
                  </a:cubicBezTo>
                  <a:cubicBezTo>
                    <a:pt x="110" y="483"/>
                    <a:pt x="112" y="480"/>
                    <a:pt x="115" y="477"/>
                  </a:cubicBezTo>
                  <a:cubicBezTo>
                    <a:pt x="118" y="469"/>
                    <a:pt x="124" y="461"/>
                    <a:pt x="125" y="452"/>
                  </a:cubicBezTo>
                  <a:cubicBezTo>
                    <a:pt x="125" y="449"/>
                    <a:pt x="124" y="447"/>
                    <a:pt x="124" y="445"/>
                  </a:cubicBezTo>
                  <a:cubicBezTo>
                    <a:pt x="127" y="434"/>
                    <a:pt x="133" y="423"/>
                    <a:pt x="137" y="411"/>
                  </a:cubicBezTo>
                  <a:cubicBezTo>
                    <a:pt x="150" y="378"/>
                    <a:pt x="165" y="342"/>
                    <a:pt x="174" y="309"/>
                  </a:cubicBezTo>
                  <a:cubicBezTo>
                    <a:pt x="179" y="305"/>
                    <a:pt x="179" y="299"/>
                    <a:pt x="180" y="293"/>
                  </a:cubicBezTo>
                  <a:cubicBezTo>
                    <a:pt x="184" y="293"/>
                    <a:pt x="183" y="290"/>
                    <a:pt x="184" y="287"/>
                  </a:cubicBezTo>
                  <a:cubicBezTo>
                    <a:pt x="181" y="286"/>
                    <a:pt x="179" y="289"/>
                    <a:pt x="176" y="288"/>
                  </a:cubicBezTo>
                  <a:cubicBezTo>
                    <a:pt x="176" y="285"/>
                    <a:pt x="177" y="283"/>
                    <a:pt x="178" y="281"/>
                  </a:cubicBezTo>
                  <a:cubicBezTo>
                    <a:pt x="178" y="282"/>
                    <a:pt x="177" y="285"/>
                    <a:pt x="179" y="285"/>
                  </a:cubicBezTo>
                  <a:cubicBezTo>
                    <a:pt x="183" y="284"/>
                    <a:pt x="183" y="280"/>
                    <a:pt x="185" y="277"/>
                  </a:cubicBezTo>
                  <a:cubicBezTo>
                    <a:pt x="195" y="290"/>
                    <a:pt x="178" y="300"/>
                    <a:pt x="180" y="313"/>
                  </a:cubicBezTo>
                  <a:cubicBezTo>
                    <a:pt x="185" y="303"/>
                    <a:pt x="190" y="293"/>
                    <a:pt x="193" y="281"/>
                  </a:cubicBezTo>
                  <a:cubicBezTo>
                    <a:pt x="196" y="279"/>
                    <a:pt x="194" y="285"/>
                    <a:pt x="196" y="284"/>
                  </a:cubicBezTo>
                  <a:cubicBezTo>
                    <a:pt x="195" y="281"/>
                    <a:pt x="197" y="277"/>
                    <a:pt x="195" y="275"/>
                  </a:cubicBezTo>
                  <a:cubicBezTo>
                    <a:pt x="195" y="277"/>
                    <a:pt x="194" y="279"/>
                    <a:pt x="194" y="280"/>
                  </a:cubicBezTo>
                  <a:cubicBezTo>
                    <a:pt x="193" y="277"/>
                    <a:pt x="193" y="274"/>
                    <a:pt x="193" y="271"/>
                  </a:cubicBezTo>
                  <a:cubicBezTo>
                    <a:pt x="193" y="270"/>
                    <a:pt x="195" y="269"/>
                    <a:pt x="195" y="268"/>
                  </a:cubicBezTo>
                  <a:cubicBezTo>
                    <a:pt x="196" y="264"/>
                    <a:pt x="197" y="261"/>
                    <a:pt x="198" y="257"/>
                  </a:cubicBezTo>
                  <a:cubicBezTo>
                    <a:pt x="199" y="256"/>
                    <a:pt x="202" y="248"/>
                    <a:pt x="201" y="252"/>
                  </a:cubicBezTo>
                  <a:cubicBezTo>
                    <a:pt x="200" y="258"/>
                    <a:pt x="197" y="265"/>
                    <a:pt x="196" y="274"/>
                  </a:cubicBezTo>
                  <a:cubicBezTo>
                    <a:pt x="198" y="269"/>
                    <a:pt x="203" y="270"/>
                    <a:pt x="207" y="272"/>
                  </a:cubicBezTo>
                  <a:cubicBezTo>
                    <a:pt x="207" y="263"/>
                    <a:pt x="209" y="254"/>
                    <a:pt x="214" y="248"/>
                  </a:cubicBezTo>
                  <a:cubicBezTo>
                    <a:pt x="211" y="248"/>
                    <a:pt x="210" y="248"/>
                    <a:pt x="208" y="248"/>
                  </a:cubicBezTo>
                  <a:cubicBezTo>
                    <a:pt x="208" y="246"/>
                    <a:pt x="207" y="246"/>
                    <a:pt x="207" y="244"/>
                  </a:cubicBezTo>
                  <a:cubicBezTo>
                    <a:pt x="215" y="242"/>
                    <a:pt x="222" y="241"/>
                    <a:pt x="222" y="236"/>
                  </a:cubicBezTo>
                  <a:cubicBezTo>
                    <a:pt x="221" y="228"/>
                    <a:pt x="210" y="238"/>
                    <a:pt x="206" y="238"/>
                  </a:cubicBezTo>
                  <a:cubicBezTo>
                    <a:pt x="204" y="240"/>
                    <a:pt x="204" y="247"/>
                    <a:pt x="202" y="247"/>
                  </a:cubicBezTo>
                  <a:cubicBezTo>
                    <a:pt x="203" y="243"/>
                    <a:pt x="205" y="237"/>
                    <a:pt x="203" y="233"/>
                  </a:cubicBezTo>
                  <a:cubicBezTo>
                    <a:pt x="202" y="239"/>
                    <a:pt x="199" y="245"/>
                    <a:pt x="197" y="250"/>
                  </a:cubicBezTo>
                  <a:cubicBezTo>
                    <a:pt x="195" y="256"/>
                    <a:pt x="194" y="263"/>
                    <a:pt x="190" y="266"/>
                  </a:cubicBezTo>
                  <a:cubicBezTo>
                    <a:pt x="191" y="262"/>
                    <a:pt x="193" y="259"/>
                    <a:pt x="193" y="255"/>
                  </a:cubicBezTo>
                  <a:cubicBezTo>
                    <a:pt x="190" y="257"/>
                    <a:pt x="191" y="262"/>
                    <a:pt x="190" y="265"/>
                  </a:cubicBezTo>
                  <a:cubicBezTo>
                    <a:pt x="188" y="267"/>
                    <a:pt x="186" y="266"/>
                    <a:pt x="186" y="269"/>
                  </a:cubicBezTo>
                  <a:cubicBezTo>
                    <a:pt x="189" y="259"/>
                    <a:pt x="188" y="246"/>
                    <a:pt x="192" y="238"/>
                  </a:cubicBezTo>
                  <a:cubicBezTo>
                    <a:pt x="194" y="235"/>
                    <a:pt x="198" y="233"/>
                    <a:pt x="198" y="230"/>
                  </a:cubicBezTo>
                  <a:cubicBezTo>
                    <a:pt x="198" y="225"/>
                    <a:pt x="190" y="221"/>
                    <a:pt x="186" y="217"/>
                  </a:cubicBezTo>
                  <a:cubicBezTo>
                    <a:pt x="182" y="213"/>
                    <a:pt x="176" y="208"/>
                    <a:pt x="174" y="205"/>
                  </a:cubicBezTo>
                  <a:cubicBezTo>
                    <a:pt x="173" y="204"/>
                    <a:pt x="174" y="202"/>
                    <a:pt x="174" y="202"/>
                  </a:cubicBezTo>
                  <a:cubicBezTo>
                    <a:pt x="173" y="199"/>
                    <a:pt x="167" y="196"/>
                    <a:pt x="167" y="192"/>
                  </a:cubicBezTo>
                  <a:cubicBezTo>
                    <a:pt x="167" y="193"/>
                    <a:pt x="168" y="193"/>
                    <a:pt x="168" y="192"/>
                  </a:cubicBezTo>
                  <a:cubicBezTo>
                    <a:pt x="166" y="191"/>
                    <a:pt x="165" y="189"/>
                    <a:pt x="165" y="187"/>
                  </a:cubicBezTo>
                  <a:cubicBezTo>
                    <a:pt x="165" y="189"/>
                    <a:pt x="161" y="183"/>
                    <a:pt x="165" y="187"/>
                  </a:cubicBezTo>
                  <a:cubicBezTo>
                    <a:pt x="167" y="189"/>
                    <a:pt x="173" y="200"/>
                    <a:pt x="177" y="199"/>
                  </a:cubicBezTo>
                  <a:cubicBezTo>
                    <a:pt x="174" y="190"/>
                    <a:pt x="168" y="185"/>
                    <a:pt x="164" y="178"/>
                  </a:cubicBezTo>
                  <a:cubicBezTo>
                    <a:pt x="161" y="178"/>
                    <a:pt x="162" y="182"/>
                    <a:pt x="161" y="183"/>
                  </a:cubicBezTo>
                  <a:cubicBezTo>
                    <a:pt x="160" y="180"/>
                    <a:pt x="160" y="177"/>
                    <a:pt x="160" y="175"/>
                  </a:cubicBezTo>
                  <a:cubicBezTo>
                    <a:pt x="153" y="174"/>
                    <a:pt x="145" y="168"/>
                    <a:pt x="146" y="161"/>
                  </a:cubicBezTo>
                  <a:cubicBezTo>
                    <a:pt x="143" y="155"/>
                    <a:pt x="135" y="149"/>
                    <a:pt x="134" y="144"/>
                  </a:cubicBezTo>
                  <a:cubicBezTo>
                    <a:pt x="134" y="145"/>
                    <a:pt x="135" y="145"/>
                    <a:pt x="135" y="144"/>
                  </a:cubicBezTo>
                  <a:cubicBezTo>
                    <a:pt x="132" y="139"/>
                    <a:pt x="122" y="138"/>
                    <a:pt x="123" y="131"/>
                  </a:cubicBezTo>
                  <a:cubicBezTo>
                    <a:pt x="132" y="138"/>
                    <a:pt x="138" y="149"/>
                    <a:pt x="146" y="156"/>
                  </a:cubicBezTo>
                  <a:cubicBezTo>
                    <a:pt x="145" y="149"/>
                    <a:pt x="142" y="141"/>
                    <a:pt x="137" y="142"/>
                  </a:cubicBezTo>
                  <a:cubicBezTo>
                    <a:pt x="132" y="137"/>
                    <a:pt x="128" y="130"/>
                    <a:pt x="121" y="127"/>
                  </a:cubicBezTo>
                  <a:cubicBezTo>
                    <a:pt x="122" y="132"/>
                    <a:pt x="114" y="132"/>
                    <a:pt x="112" y="135"/>
                  </a:cubicBezTo>
                  <a:cubicBezTo>
                    <a:pt x="113" y="136"/>
                    <a:pt x="118" y="140"/>
                    <a:pt x="116" y="139"/>
                  </a:cubicBezTo>
                  <a:cubicBezTo>
                    <a:pt x="113" y="137"/>
                    <a:pt x="111" y="136"/>
                    <a:pt x="108" y="137"/>
                  </a:cubicBezTo>
                  <a:cubicBezTo>
                    <a:pt x="106" y="134"/>
                    <a:pt x="101" y="130"/>
                    <a:pt x="103" y="125"/>
                  </a:cubicBezTo>
                  <a:cubicBezTo>
                    <a:pt x="103" y="126"/>
                    <a:pt x="104" y="127"/>
                    <a:pt x="106" y="127"/>
                  </a:cubicBezTo>
                  <a:cubicBezTo>
                    <a:pt x="107" y="125"/>
                    <a:pt x="107" y="119"/>
                    <a:pt x="104" y="118"/>
                  </a:cubicBezTo>
                  <a:cubicBezTo>
                    <a:pt x="104" y="121"/>
                    <a:pt x="103" y="124"/>
                    <a:pt x="101" y="127"/>
                  </a:cubicBezTo>
                  <a:cubicBezTo>
                    <a:pt x="97" y="122"/>
                    <a:pt x="101" y="116"/>
                    <a:pt x="96" y="112"/>
                  </a:cubicBezTo>
                  <a:cubicBezTo>
                    <a:pt x="97" y="114"/>
                    <a:pt x="95" y="111"/>
                    <a:pt x="93" y="112"/>
                  </a:cubicBezTo>
                  <a:cubicBezTo>
                    <a:pt x="93" y="114"/>
                    <a:pt x="94" y="115"/>
                    <a:pt x="93" y="116"/>
                  </a:cubicBezTo>
                  <a:cubicBezTo>
                    <a:pt x="87" y="111"/>
                    <a:pt x="81" y="107"/>
                    <a:pt x="77" y="100"/>
                  </a:cubicBezTo>
                  <a:cubicBezTo>
                    <a:pt x="78" y="102"/>
                    <a:pt x="78" y="102"/>
                    <a:pt x="77" y="104"/>
                  </a:cubicBezTo>
                  <a:cubicBezTo>
                    <a:pt x="71" y="100"/>
                    <a:pt x="65" y="90"/>
                    <a:pt x="62" y="82"/>
                  </a:cubicBezTo>
                  <a:cubicBezTo>
                    <a:pt x="65" y="84"/>
                    <a:pt x="68" y="81"/>
                    <a:pt x="66" y="77"/>
                  </a:cubicBezTo>
                  <a:cubicBezTo>
                    <a:pt x="59" y="81"/>
                    <a:pt x="54" y="74"/>
                    <a:pt x="51" y="72"/>
                  </a:cubicBezTo>
                  <a:cubicBezTo>
                    <a:pt x="53" y="79"/>
                    <a:pt x="59" y="82"/>
                    <a:pt x="61" y="89"/>
                  </a:cubicBezTo>
                  <a:cubicBezTo>
                    <a:pt x="57" y="89"/>
                    <a:pt x="56" y="84"/>
                    <a:pt x="54" y="82"/>
                  </a:cubicBezTo>
                  <a:cubicBezTo>
                    <a:pt x="42" y="80"/>
                    <a:pt x="39" y="65"/>
                    <a:pt x="29" y="60"/>
                  </a:cubicBezTo>
                  <a:cubicBezTo>
                    <a:pt x="31" y="62"/>
                    <a:pt x="34" y="62"/>
                    <a:pt x="34" y="66"/>
                  </a:cubicBezTo>
                  <a:cubicBezTo>
                    <a:pt x="27" y="64"/>
                    <a:pt x="26" y="54"/>
                    <a:pt x="19" y="52"/>
                  </a:cubicBezTo>
                  <a:cubicBezTo>
                    <a:pt x="20" y="46"/>
                    <a:pt x="11" y="45"/>
                    <a:pt x="11" y="42"/>
                  </a:cubicBezTo>
                  <a:cubicBezTo>
                    <a:pt x="9" y="43"/>
                    <a:pt x="9" y="46"/>
                    <a:pt x="6" y="47"/>
                  </a:cubicBezTo>
                  <a:cubicBezTo>
                    <a:pt x="3" y="45"/>
                    <a:pt x="10" y="41"/>
                    <a:pt x="8" y="39"/>
                  </a:cubicBezTo>
                  <a:cubicBezTo>
                    <a:pt x="5" y="40"/>
                    <a:pt x="4" y="44"/>
                    <a:pt x="2" y="44"/>
                  </a:cubicBezTo>
                  <a:close/>
                  <a:moveTo>
                    <a:pt x="306" y="286"/>
                  </a:moveTo>
                  <a:cubicBezTo>
                    <a:pt x="304" y="287"/>
                    <a:pt x="302" y="288"/>
                    <a:pt x="303" y="291"/>
                  </a:cubicBezTo>
                  <a:cubicBezTo>
                    <a:pt x="305" y="290"/>
                    <a:pt x="306" y="288"/>
                    <a:pt x="306" y="286"/>
                  </a:cubicBezTo>
                  <a:close/>
                  <a:moveTo>
                    <a:pt x="32" y="43"/>
                  </a:moveTo>
                  <a:cubicBezTo>
                    <a:pt x="30" y="43"/>
                    <a:pt x="30" y="45"/>
                    <a:pt x="27" y="45"/>
                  </a:cubicBezTo>
                  <a:cubicBezTo>
                    <a:pt x="28" y="48"/>
                    <a:pt x="29" y="51"/>
                    <a:pt x="31" y="54"/>
                  </a:cubicBezTo>
                  <a:cubicBezTo>
                    <a:pt x="32" y="54"/>
                    <a:pt x="32" y="53"/>
                    <a:pt x="33" y="52"/>
                  </a:cubicBezTo>
                  <a:cubicBezTo>
                    <a:pt x="36" y="57"/>
                    <a:pt x="40" y="65"/>
                    <a:pt x="45" y="63"/>
                  </a:cubicBezTo>
                  <a:cubicBezTo>
                    <a:pt x="45" y="59"/>
                    <a:pt x="39" y="58"/>
                    <a:pt x="42" y="54"/>
                  </a:cubicBezTo>
                  <a:cubicBezTo>
                    <a:pt x="39" y="49"/>
                    <a:pt x="35" y="47"/>
                    <a:pt x="32" y="43"/>
                  </a:cubicBezTo>
                  <a:close/>
                  <a:moveTo>
                    <a:pt x="84" y="41"/>
                  </a:moveTo>
                  <a:cubicBezTo>
                    <a:pt x="86" y="43"/>
                    <a:pt x="88" y="46"/>
                    <a:pt x="92" y="46"/>
                  </a:cubicBezTo>
                  <a:cubicBezTo>
                    <a:pt x="90" y="43"/>
                    <a:pt x="87" y="42"/>
                    <a:pt x="84" y="41"/>
                  </a:cubicBezTo>
                  <a:close/>
                  <a:moveTo>
                    <a:pt x="125" y="68"/>
                  </a:moveTo>
                  <a:cubicBezTo>
                    <a:pt x="138" y="73"/>
                    <a:pt x="154" y="82"/>
                    <a:pt x="168" y="88"/>
                  </a:cubicBezTo>
                  <a:cubicBezTo>
                    <a:pt x="171" y="87"/>
                    <a:pt x="172" y="85"/>
                    <a:pt x="174" y="84"/>
                  </a:cubicBezTo>
                  <a:cubicBezTo>
                    <a:pt x="170" y="79"/>
                    <a:pt x="163" y="75"/>
                    <a:pt x="157" y="76"/>
                  </a:cubicBezTo>
                  <a:cubicBezTo>
                    <a:pt x="151" y="70"/>
                    <a:pt x="144" y="67"/>
                    <a:pt x="136" y="63"/>
                  </a:cubicBezTo>
                  <a:cubicBezTo>
                    <a:pt x="134" y="64"/>
                    <a:pt x="137" y="65"/>
                    <a:pt x="137" y="66"/>
                  </a:cubicBezTo>
                  <a:cubicBezTo>
                    <a:pt x="122" y="61"/>
                    <a:pt x="107" y="54"/>
                    <a:pt x="91" y="48"/>
                  </a:cubicBezTo>
                  <a:cubicBezTo>
                    <a:pt x="95" y="51"/>
                    <a:pt x="100" y="54"/>
                    <a:pt x="103" y="59"/>
                  </a:cubicBezTo>
                  <a:cubicBezTo>
                    <a:pt x="105" y="58"/>
                    <a:pt x="102" y="56"/>
                    <a:pt x="102" y="54"/>
                  </a:cubicBezTo>
                  <a:cubicBezTo>
                    <a:pt x="107" y="54"/>
                    <a:pt x="113" y="61"/>
                    <a:pt x="111" y="64"/>
                  </a:cubicBezTo>
                  <a:cubicBezTo>
                    <a:pt x="119" y="64"/>
                    <a:pt x="122" y="72"/>
                    <a:pt x="130" y="72"/>
                  </a:cubicBezTo>
                  <a:cubicBezTo>
                    <a:pt x="129" y="70"/>
                    <a:pt x="127" y="69"/>
                    <a:pt x="125" y="68"/>
                  </a:cubicBezTo>
                  <a:close/>
                  <a:moveTo>
                    <a:pt x="63" y="84"/>
                  </a:moveTo>
                  <a:cubicBezTo>
                    <a:pt x="64" y="87"/>
                    <a:pt x="67" y="88"/>
                    <a:pt x="68" y="90"/>
                  </a:cubicBezTo>
                  <a:cubicBezTo>
                    <a:pt x="69" y="88"/>
                    <a:pt x="67" y="83"/>
                    <a:pt x="63" y="84"/>
                  </a:cubicBezTo>
                  <a:close/>
                  <a:moveTo>
                    <a:pt x="73" y="89"/>
                  </a:moveTo>
                  <a:cubicBezTo>
                    <a:pt x="75" y="90"/>
                    <a:pt x="75" y="95"/>
                    <a:pt x="72" y="92"/>
                  </a:cubicBezTo>
                  <a:cubicBezTo>
                    <a:pt x="70" y="94"/>
                    <a:pt x="74" y="96"/>
                    <a:pt x="75" y="98"/>
                  </a:cubicBezTo>
                  <a:cubicBezTo>
                    <a:pt x="77" y="96"/>
                    <a:pt x="78" y="93"/>
                    <a:pt x="81" y="91"/>
                  </a:cubicBezTo>
                  <a:cubicBezTo>
                    <a:pt x="80" y="89"/>
                    <a:pt x="77" y="88"/>
                    <a:pt x="73" y="89"/>
                  </a:cubicBezTo>
                  <a:close/>
                  <a:moveTo>
                    <a:pt x="142" y="82"/>
                  </a:moveTo>
                  <a:cubicBezTo>
                    <a:pt x="144" y="84"/>
                    <a:pt x="144" y="88"/>
                    <a:pt x="147" y="88"/>
                  </a:cubicBezTo>
                  <a:cubicBezTo>
                    <a:pt x="149" y="86"/>
                    <a:pt x="145" y="82"/>
                    <a:pt x="142" y="82"/>
                  </a:cubicBezTo>
                  <a:close/>
                  <a:moveTo>
                    <a:pt x="177" y="451"/>
                  </a:moveTo>
                  <a:cubicBezTo>
                    <a:pt x="179" y="449"/>
                    <a:pt x="198" y="424"/>
                    <a:pt x="198" y="421"/>
                  </a:cubicBezTo>
                  <a:cubicBezTo>
                    <a:pt x="195" y="420"/>
                    <a:pt x="176" y="448"/>
                    <a:pt x="177" y="451"/>
                  </a:cubicBezTo>
                  <a:close/>
                  <a:moveTo>
                    <a:pt x="234" y="123"/>
                  </a:moveTo>
                  <a:cubicBezTo>
                    <a:pt x="230" y="120"/>
                    <a:pt x="225" y="120"/>
                    <a:pt x="221" y="117"/>
                  </a:cubicBezTo>
                  <a:cubicBezTo>
                    <a:pt x="218" y="124"/>
                    <a:pt x="228" y="126"/>
                    <a:pt x="232" y="129"/>
                  </a:cubicBezTo>
                  <a:cubicBezTo>
                    <a:pt x="233" y="128"/>
                    <a:pt x="227" y="123"/>
                    <a:pt x="234" y="123"/>
                  </a:cubicBezTo>
                  <a:close/>
                  <a:moveTo>
                    <a:pt x="212" y="138"/>
                  </a:moveTo>
                  <a:cubicBezTo>
                    <a:pt x="210" y="140"/>
                    <a:pt x="220" y="149"/>
                    <a:pt x="224" y="144"/>
                  </a:cubicBezTo>
                  <a:cubicBezTo>
                    <a:pt x="220" y="143"/>
                    <a:pt x="216" y="140"/>
                    <a:pt x="212" y="138"/>
                  </a:cubicBezTo>
                  <a:close/>
                  <a:moveTo>
                    <a:pt x="181" y="145"/>
                  </a:moveTo>
                  <a:cubicBezTo>
                    <a:pt x="179" y="147"/>
                    <a:pt x="184" y="149"/>
                    <a:pt x="186" y="149"/>
                  </a:cubicBezTo>
                  <a:cubicBezTo>
                    <a:pt x="185" y="147"/>
                    <a:pt x="182" y="147"/>
                    <a:pt x="181" y="145"/>
                  </a:cubicBezTo>
                  <a:close/>
                  <a:moveTo>
                    <a:pt x="266" y="190"/>
                  </a:moveTo>
                  <a:cubicBezTo>
                    <a:pt x="267" y="194"/>
                    <a:pt x="276" y="199"/>
                    <a:pt x="274" y="207"/>
                  </a:cubicBezTo>
                  <a:cubicBezTo>
                    <a:pt x="277" y="206"/>
                    <a:pt x="277" y="210"/>
                    <a:pt x="278" y="213"/>
                  </a:cubicBezTo>
                  <a:cubicBezTo>
                    <a:pt x="281" y="209"/>
                    <a:pt x="284" y="206"/>
                    <a:pt x="287" y="201"/>
                  </a:cubicBezTo>
                  <a:cubicBezTo>
                    <a:pt x="276" y="195"/>
                    <a:pt x="263" y="186"/>
                    <a:pt x="261" y="170"/>
                  </a:cubicBezTo>
                  <a:cubicBezTo>
                    <a:pt x="265" y="174"/>
                    <a:pt x="268" y="180"/>
                    <a:pt x="272" y="184"/>
                  </a:cubicBezTo>
                  <a:cubicBezTo>
                    <a:pt x="281" y="181"/>
                    <a:pt x="288" y="187"/>
                    <a:pt x="293" y="191"/>
                  </a:cubicBezTo>
                  <a:cubicBezTo>
                    <a:pt x="290" y="191"/>
                    <a:pt x="289" y="188"/>
                    <a:pt x="285" y="188"/>
                  </a:cubicBezTo>
                  <a:cubicBezTo>
                    <a:pt x="286" y="190"/>
                    <a:pt x="284" y="191"/>
                    <a:pt x="285" y="193"/>
                  </a:cubicBezTo>
                  <a:cubicBezTo>
                    <a:pt x="288" y="193"/>
                    <a:pt x="290" y="195"/>
                    <a:pt x="292" y="195"/>
                  </a:cubicBezTo>
                  <a:cubicBezTo>
                    <a:pt x="295" y="193"/>
                    <a:pt x="296" y="189"/>
                    <a:pt x="299" y="187"/>
                  </a:cubicBezTo>
                  <a:cubicBezTo>
                    <a:pt x="289" y="181"/>
                    <a:pt x="277" y="178"/>
                    <a:pt x="272" y="166"/>
                  </a:cubicBezTo>
                  <a:cubicBezTo>
                    <a:pt x="270" y="164"/>
                    <a:pt x="269" y="166"/>
                    <a:pt x="269" y="168"/>
                  </a:cubicBezTo>
                  <a:cubicBezTo>
                    <a:pt x="266" y="166"/>
                    <a:pt x="262" y="165"/>
                    <a:pt x="258" y="165"/>
                  </a:cubicBezTo>
                  <a:cubicBezTo>
                    <a:pt x="264" y="161"/>
                    <a:pt x="252" y="156"/>
                    <a:pt x="249" y="159"/>
                  </a:cubicBezTo>
                  <a:cubicBezTo>
                    <a:pt x="244" y="156"/>
                    <a:pt x="241" y="146"/>
                    <a:pt x="232" y="151"/>
                  </a:cubicBezTo>
                  <a:cubicBezTo>
                    <a:pt x="230" y="150"/>
                    <a:pt x="235" y="149"/>
                    <a:pt x="233" y="146"/>
                  </a:cubicBezTo>
                  <a:cubicBezTo>
                    <a:pt x="230" y="145"/>
                    <a:pt x="227" y="149"/>
                    <a:pt x="223" y="148"/>
                  </a:cubicBezTo>
                  <a:cubicBezTo>
                    <a:pt x="226" y="150"/>
                    <a:pt x="230" y="154"/>
                    <a:pt x="229" y="159"/>
                  </a:cubicBezTo>
                  <a:cubicBezTo>
                    <a:pt x="227" y="159"/>
                    <a:pt x="228" y="155"/>
                    <a:pt x="227" y="155"/>
                  </a:cubicBezTo>
                  <a:cubicBezTo>
                    <a:pt x="224" y="156"/>
                    <a:pt x="225" y="166"/>
                    <a:pt x="229" y="166"/>
                  </a:cubicBezTo>
                  <a:cubicBezTo>
                    <a:pt x="228" y="164"/>
                    <a:pt x="228" y="162"/>
                    <a:pt x="227" y="161"/>
                  </a:cubicBezTo>
                  <a:cubicBezTo>
                    <a:pt x="230" y="161"/>
                    <a:pt x="231" y="163"/>
                    <a:pt x="233" y="165"/>
                  </a:cubicBezTo>
                  <a:cubicBezTo>
                    <a:pt x="235" y="164"/>
                    <a:pt x="232" y="159"/>
                    <a:pt x="233" y="158"/>
                  </a:cubicBezTo>
                  <a:cubicBezTo>
                    <a:pt x="234" y="156"/>
                    <a:pt x="238" y="162"/>
                    <a:pt x="240" y="158"/>
                  </a:cubicBezTo>
                  <a:cubicBezTo>
                    <a:pt x="241" y="165"/>
                    <a:pt x="249" y="164"/>
                    <a:pt x="252" y="168"/>
                  </a:cubicBezTo>
                  <a:cubicBezTo>
                    <a:pt x="251" y="170"/>
                    <a:pt x="247" y="168"/>
                    <a:pt x="245" y="169"/>
                  </a:cubicBezTo>
                  <a:cubicBezTo>
                    <a:pt x="247" y="173"/>
                    <a:pt x="250" y="171"/>
                    <a:pt x="252" y="172"/>
                  </a:cubicBezTo>
                  <a:cubicBezTo>
                    <a:pt x="257" y="175"/>
                    <a:pt x="260" y="181"/>
                    <a:pt x="263" y="188"/>
                  </a:cubicBezTo>
                  <a:cubicBezTo>
                    <a:pt x="265" y="189"/>
                    <a:pt x="268" y="190"/>
                    <a:pt x="270" y="192"/>
                  </a:cubicBezTo>
                  <a:cubicBezTo>
                    <a:pt x="268" y="192"/>
                    <a:pt x="267" y="191"/>
                    <a:pt x="266" y="190"/>
                  </a:cubicBezTo>
                  <a:close/>
                  <a:moveTo>
                    <a:pt x="198" y="156"/>
                  </a:moveTo>
                  <a:cubicBezTo>
                    <a:pt x="197" y="158"/>
                    <a:pt x="201" y="161"/>
                    <a:pt x="201" y="166"/>
                  </a:cubicBezTo>
                  <a:cubicBezTo>
                    <a:pt x="203" y="166"/>
                    <a:pt x="205" y="167"/>
                    <a:pt x="208" y="166"/>
                  </a:cubicBezTo>
                  <a:cubicBezTo>
                    <a:pt x="209" y="169"/>
                    <a:pt x="207" y="170"/>
                    <a:pt x="208" y="173"/>
                  </a:cubicBezTo>
                  <a:cubicBezTo>
                    <a:pt x="211" y="174"/>
                    <a:pt x="211" y="170"/>
                    <a:pt x="214" y="170"/>
                  </a:cubicBezTo>
                  <a:cubicBezTo>
                    <a:pt x="220" y="178"/>
                    <a:pt x="227" y="184"/>
                    <a:pt x="235" y="188"/>
                  </a:cubicBezTo>
                  <a:cubicBezTo>
                    <a:pt x="228" y="174"/>
                    <a:pt x="210" y="167"/>
                    <a:pt x="198" y="156"/>
                  </a:cubicBezTo>
                  <a:close/>
                  <a:moveTo>
                    <a:pt x="298" y="147"/>
                  </a:moveTo>
                  <a:cubicBezTo>
                    <a:pt x="297" y="151"/>
                    <a:pt x="299" y="154"/>
                    <a:pt x="301" y="159"/>
                  </a:cubicBezTo>
                  <a:cubicBezTo>
                    <a:pt x="305" y="157"/>
                    <a:pt x="302" y="146"/>
                    <a:pt x="298" y="147"/>
                  </a:cubicBezTo>
                  <a:close/>
                  <a:moveTo>
                    <a:pt x="330" y="159"/>
                  </a:moveTo>
                  <a:cubicBezTo>
                    <a:pt x="332" y="164"/>
                    <a:pt x="338" y="172"/>
                    <a:pt x="339" y="181"/>
                  </a:cubicBezTo>
                  <a:cubicBezTo>
                    <a:pt x="340" y="180"/>
                    <a:pt x="341" y="173"/>
                    <a:pt x="345" y="172"/>
                  </a:cubicBezTo>
                  <a:cubicBezTo>
                    <a:pt x="354" y="180"/>
                    <a:pt x="363" y="188"/>
                    <a:pt x="372" y="197"/>
                  </a:cubicBezTo>
                  <a:cubicBezTo>
                    <a:pt x="377" y="193"/>
                    <a:pt x="378" y="187"/>
                    <a:pt x="387" y="185"/>
                  </a:cubicBezTo>
                  <a:cubicBezTo>
                    <a:pt x="376" y="177"/>
                    <a:pt x="358" y="177"/>
                    <a:pt x="349" y="168"/>
                  </a:cubicBezTo>
                  <a:cubicBezTo>
                    <a:pt x="349" y="168"/>
                    <a:pt x="349" y="170"/>
                    <a:pt x="349" y="171"/>
                  </a:cubicBezTo>
                  <a:cubicBezTo>
                    <a:pt x="344" y="166"/>
                    <a:pt x="336" y="163"/>
                    <a:pt x="330" y="159"/>
                  </a:cubicBezTo>
                  <a:close/>
                  <a:moveTo>
                    <a:pt x="178" y="197"/>
                  </a:moveTo>
                  <a:cubicBezTo>
                    <a:pt x="177" y="204"/>
                    <a:pt x="187" y="204"/>
                    <a:pt x="190" y="208"/>
                  </a:cubicBezTo>
                  <a:cubicBezTo>
                    <a:pt x="190" y="202"/>
                    <a:pt x="181" y="201"/>
                    <a:pt x="178" y="197"/>
                  </a:cubicBezTo>
                  <a:close/>
                  <a:moveTo>
                    <a:pt x="190" y="204"/>
                  </a:moveTo>
                  <a:cubicBezTo>
                    <a:pt x="190" y="202"/>
                    <a:pt x="192" y="201"/>
                    <a:pt x="192" y="199"/>
                  </a:cubicBezTo>
                  <a:cubicBezTo>
                    <a:pt x="189" y="195"/>
                    <a:pt x="183" y="189"/>
                    <a:pt x="177" y="194"/>
                  </a:cubicBezTo>
                  <a:cubicBezTo>
                    <a:pt x="181" y="198"/>
                    <a:pt x="185" y="202"/>
                    <a:pt x="190" y="204"/>
                  </a:cubicBezTo>
                  <a:close/>
                  <a:moveTo>
                    <a:pt x="253" y="195"/>
                  </a:moveTo>
                  <a:cubicBezTo>
                    <a:pt x="252" y="196"/>
                    <a:pt x="252" y="199"/>
                    <a:pt x="251" y="202"/>
                  </a:cubicBezTo>
                  <a:cubicBezTo>
                    <a:pt x="254" y="202"/>
                    <a:pt x="256" y="203"/>
                    <a:pt x="257" y="205"/>
                  </a:cubicBezTo>
                  <a:cubicBezTo>
                    <a:pt x="259" y="201"/>
                    <a:pt x="255" y="197"/>
                    <a:pt x="253" y="195"/>
                  </a:cubicBezTo>
                  <a:close/>
                  <a:moveTo>
                    <a:pt x="221" y="388"/>
                  </a:moveTo>
                  <a:cubicBezTo>
                    <a:pt x="220" y="390"/>
                    <a:pt x="214" y="398"/>
                    <a:pt x="213" y="401"/>
                  </a:cubicBezTo>
                  <a:cubicBezTo>
                    <a:pt x="216" y="400"/>
                    <a:pt x="213" y="407"/>
                    <a:pt x="214" y="409"/>
                  </a:cubicBezTo>
                  <a:cubicBezTo>
                    <a:pt x="216" y="404"/>
                    <a:pt x="246" y="371"/>
                    <a:pt x="221" y="388"/>
                  </a:cubicBezTo>
                  <a:close/>
                  <a:moveTo>
                    <a:pt x="203" y="213"/>
                  </a:moveTo>
                  <a:cubicBezTo>
                    <a:pt x="201" y="214"/>
                    <a:pt x="202" y="217"/>
                    <a:pt x="202" y="219"/>
                  </a:cubicBezTo>
                  <a:cubicBezTo>
                    <a:pt x="206" y="220"/>
                    <a:pt x="209" y="222"/>
                    <a:pt x="209" y="227"/>
                  </a:cubicBezTo>
                  <a:cubicBezTo>
                    <a:pt x="211" y="226"/>
                    <a:pt x="210" y="223"/>
                    <a:pt x="214" y="223"/>
                  </a:cubicBezTo>
                  <a:cubicBezTo>
                    <a:pt x="211" y="218"/>
                    <a:pt x="206" y="217"/>
                    <a:pt x="203" y="213"/>
                  </a:cubicBezTo>
                  <a:close/>
                  <a:moveTo>
                    <a:pt x="197" y="221"/>
                  </a:moveTo>
                  <a:cubicBezTo>
                    <a:pt x="195" y="224"/>
                    <a:pt x="200" y="225"/>
                    <a:pt x="200" y="228"/>
                  </a:cubicBezTo>
                  <a:cubicBezTo>
                    <a:pt x="202" y="226"/>
                    <a:pt x="197" y="224"/>
                    <a:pt x="197" y="221"/>
                  </a:cubicBezTo>
                  <a:close/>
                  <a:moveTo>
                    <a:pt x="196" y="245"/>
                  </a:moveTo>
                  <a:cubicBezTo>
                    <a:pt x="194" y="244"/>
                    <a:pt x="191" y="247"/>
                    <a:pt x="192" y="250"/>
                  </a:cubicBezTo>
                  <a:cubicBezTo>
                    <a:pt x="194" y="249"/>
                    <a:pt x="195" y="246"/>
                    <a:pt x="196" y="245"/>
                  </a:cubicBezTo>
                  <a:close/>
                  <a:moveTo>
                    <a:pt x="341" y="250"/>
                  </a:moveTo>
                  <a:cubicBezTo>
                    <a:pt x="338" y="252"/>
                    <a:pt x="327" y="254"/>
                    <a:pt x="328" y="261"/>
                  </a:cubicBezTo>
                  <a:cubicBezTo>
                    <a:pt x="333" y="258"/>
                    <a:pt x="336" y="254"/>
                    <a:pt x="341" y="250"/>
                  </a:cubicBezTo>
                  <a:close/>
                  <a:moveTo>
                    <a:pt x="239" y="280"/>
                  </a:moveTo>
                  <a:cubicBezTo>
                    <a:pt x="236" y="283"/>
                    <a:pt x="237" y="284"/>
                    <a:pt x="239" y="287"/>
                  </a:cubicBezTo>
                  <a:cubicBezTo>
                    <a:pt x="243" y="287"/>
                    <a:pt x="245" y="286"/>
                    <a:pt x="245" y="283"/>
                  </a:cubicBezTo>
                  <a:cubicBezTo>
                    <a:pt x="244" y="280"/>
                    <a:pt x="240" y="282"/>
                    <a:pt x="239" y="280"/>
                  </a:cubicBezTo>
                  <a:close/>
                  <a:moveTo>
                    <a:pt x="160" y="466"/>
                  </a:moveTo>
                  <a:cubicBezTo>
                    <a:pt x="157" y="469"/>
                    <a:pt x="158" y="470"/>
                    <a:pt x="160" y="473"/>
                  </a:cubicBezTo>
                  <a:cubicBezTo>
                    <a:pt x="164" y="473"/>
                    <a:pt x="166" y="472"/>
                    <a:pt x="166" y="469"/>
                  </a:cubicBezTo>
                  <a:cubicBezTo>
                    <a:pt x="165" y="466"/>
                    <a:pt x="161" y="468"/>
                    <a:pt x="160" y="466"/>
                  </a:cubicBezTo>
                  <a:close/>
                  <a:moveTo>
                    <a:pt x="302" y="292"/>
                  </a:moveTo>
                  <a:cubicBezTo>
                    <a:pt x="298" y="290"/>
                    <a:pt x="298" y="296"/>
                    <a:pt x="295" y="297"/>
                  </a:cubicBezTo>
                  <a:cubicBezTo>
                    <a:pt x="297" y="298"/>
                    <a:pt x="300" y="293"/>
                    <a:pt x="302" y="292"/>
                  </a:cubicBezTo>
                  <a:close/>
                  <a:moveTo>
                    <a:pt x="279" y="317"/>
                  </a:moveTo>
                  <a:cubicBezTo>
                    <a:pt x="272" y="320"/>
                    <a:pt x="273" y="326"/>
                    <a:pt x="269" y="330"/>
                  </a:cubicBezTo>
                  <a:cubicBezTo>
                    <a:pt x="269" y="331"/>
                    <a:pt x="271" y="331"/>
                    <a:pt x="269" y="332"/>
                  </a:cubicBezTo>
                  <a:cubicBezTo>
                    <a:pt x="275" y="331"/>
                    <a:pt x="277" y="323"/>
                    <a:pt x="281" y="320"/>
                  </a:cubicBezTo>
                  <a:cubicBezTo>
                    <a:pt x="280" y="319"/>
                    <a:pt x="278" y="320"/>
                    <a:pt x="279" y="317"/>
                  </a:cubicBezTo>
                  <a:close/>
                  <a:moveTo>
                    <a:pt x="174" y="343"/>
                  </a:moveTo>
                  <a:cubicBezTo>
                    <a:pt x="172" y="344"/>
                    <a:pt x="174" y="346"/>
                    <a:pt x="172" y="347"/>
                  </a:cubicBezTo>
                  <a:cubicBezTo>
                    <a:pt x="174" y="349"/>
                    <a:pt x="176" y="344"/>
                    <a:pt x="174" y="343"/>
                  </a:cubicBezTo>
                  <a:close/>
                  <a:moveTo>
                    <a:pt x="175" y="362"/>
                  </a:moveTo>
                  <a:cubicBezTo>
                    <a:pt x="176" y="361"/>
                    <a:pt x="175" y="364"/>
                    <a:pt x="174" y="364"/>
                  </a:cubicBezTo>
                  <a:cubicBezTo>
                    <a:pt x="177" y="365"/>
                    <a:pt x="182" y="362"/>
                    <a:pt x="183" y="359"/>
                  </a:cubicBezTo>
                  <a:cubicBezTo>
                    <a:pt x="183" y="357"/>
                    <a:pt x="181" y="358"/>
                    <a:pt x="180" y="358"/>
                  </a:cubicBezTo>
                  <a:cubicBezTo>
                    <a:pt x="181" y="357"/>
                    <a:pt x="184" y="357"/>
                    <a:pt x="186" y="355"/>
                  </a:cubicBezTo>
                  <a:cubicBezTo>
                    <a:pt x="181" y="353"/>
                    <a:pt x="177" y="349"/>
                    <a:pt x="172" y="348"/>
                  </a:cubicBezTo>
                  <a:cubicBezTo>
                    <a:pt x="165" y="358"/>
                    <a:pt x="166" y="377"/>
                    <a:pt x="160" y="389"/>
                  </a:cubicBezTo>
                  <a:cubicBezTo>
                    <a:pt x="162" y="390"/>
                    <a:pt x="165" y="386"/>
                    <a:pt x="164" y="382"/>
                  </a:cubicBezTo>
                  <a:cubicBezTo>
                    <a:pt x="166" y="383"/>
                    <a:pt x="167" y="384"/>
                    <a:pt x="169" y="386"/>
                  </a:cubicBezTo>
                  <a:cubicBezTo>
                    <a:pt x="171" y="384"/>
                    <a:pt x="173" y="382"/>
                    <a:pt x="174" y="379"/>
                  </a:cubicBezTo>
                  <a:cubicBezTo>
                    <a:pt x="169" y="373"/>
                    <a:pt x="170" y="366"/>
                    <a:pt x="175" y="362"/>
                  </a:cubicBezTo>
                  <a:close/>
                  <a:moveTo>
                    <a:pt x="85" y="115"/>
                  </a:moveTo>
                  <a:cubicBezTo>
                    <a:pt x="83" y="112"/>
                    <a:pt x="78" y="108"/>
                    <a:pt x="78" y="105"/>
                  </a:cubicBezTo>
                  <a:cubicBezTo>
                    <a:pt x="80" y="108"/>
                    <a:pt x="86" y="112"/>
                    <a:pt x="85" y="115"/>
                  </a:cubicBezTo>
                  <a:close/>
                  <a:moveTo>
                    <a:pt x="125" y="150"/>
                  </a:moveTo>
                  <a:cubicBezTo>
                    <a:pt x="124" y="149"/>
                    <a:pt x="121" y="145"/>
                    <a:pt x="120" y="146"/>
                  </a:cubicBezTo>
                  <a:cubicBezTo>
                    <a:pt x="122" y="149"/>
                    <a:pt x="125" y="152"/>
                    <a:pt x="127" y="155"/>
                  </a:cubicBezTo>
                  <a:cubicBezTo>
                    <a:pt x="125" y="157"/>
                    <a:pt x="122" y="152"/>
                    <a:pt x="119" y="151"/>
                  </a:cubicBezTo>
                  <a:cubicBezTo>
                    <a:pt x="122" y="148"/>
                    <a:pt x="115" y="146"/>
                    <a:pt x="115" y="142"/>
                  </a:cubicBezTo>
                  <a:cubicBezTo>
                    <a:pt x="116" y="142"/>
                    <a:pt x="117" y="141"/>
                    <a:pt x="118" y="141"/>
                  </a:cubicBezTo>
                  <a:cubicBezTo>
                    <a:pt x="120" y="144"/>
                    <a:pt x="125" y="147"/>
                    <a:pt x="125" y="150"/>
                  </a:cubicBezTo>
                  <a:close/>
                  <a:moveTo>
                    <a:pt x="159" y="183"/>
                  </a:moveTo>
                  <a:cubicBezTo>
                    <a:pt x="159" y="183"/>
                    <a:pt x="157" y="183"/>
                    <a:pt x="157" y="184"/>
                  </a:cubicBezTo>
                  <a:cubicBezTo>
                    <a:pt x="159" y="186"/>
                    <a:pt x="165" y="191"/>
                    <a:pt x="164" y="191"/>
                  </a:cubicBezTo>
                  <a:cubicBezTo>
                    <a:pt x="161" y="188"/>
                    <a:pt x="157" y="186"/>
                    <a:pt x="155" y="182"/>
                  </a:cubicBezTo>
                  <a:cubicBezTo>
                    <a:pt x="154" y="181"/>
                    <a:pt x="152" y="180"/>
                    <a:pt x="151" y="179"/>
                  </a:cubicBezTo>
                  <a:cubicBezTo>
                    <a:pt x="152" y="179"/>
                    <a:pt x="153" y="179"/>
                    <a:pt x="153" y="178"/>
                  </a:cubicBezTo>
                  <a:cubicBezTo>
                    <a:pt x="148" y="176"/>
                    <a:pt x="142" y="169"/>
                    <a:pt x="142" y="163"/>
                  </a:cubicBezTo>
                  <a:cubicBezTo>
                    <a:pt x="148" y="170"/>
                    <a:pt x="154" y="177"/>
                    <a:pt x="159" y="183"/>
                  </a:cubicBezTo>
                  <a:close/>
                  <a:moveTo>
                    <a:pt x="400" y="165"/>
                  </a:moveTo>
                  <a:cubicBezTo>
                    <a:pt x="399" y="164"/>
                    <a:pt x="393" y="161"/>
                    <a:pt x="394" y="162"/>
                  </a:cubicBezTo>
                  <a:cubicBezTo>
                    <a:pt x="396" y="163"/>
                    <a:pt x="402" y="163"/>
                    <a:pt x="400" y="165"/>
                  </a:cubicBezTo>
                  <a:close/>
                  <a:moveTo>
                    <a:pt x="376" y="226"/>
                  </a:moveTo>
                  <a:cubicBezTo>
                    <a:pt x="385" y="214"/>
                    <a:pt x="397" y="204"/>
                    <a:pt x="407" y="193"/>
                  </a:cubicBezTo>
                  <a:cubicBezTo>
                    <a:pt x="407" y="191"/>
                    <a:pt x="405" y="184"/>
                    <a:pt x="407" y="186"/>
                  </a:cubicBezTo>
                  <a:cubicBezTo>
                    <a:pt x="407" y="188"/>
                    <a:pt x="407" y="192"/>
                    <a:pt x="409" y="194"/>
                  </a:cubicBezTo>
                  <a:cubicBezTo>
                    <a:pt x="401" y="202"/>
                    <a:pt x="395" y="211"/>
                    <a:pt x="387" y="219"/>
                  </a:cubicBezTo>
                  <a:cubicBezTo>
                    <a:pt x="386" y="217"/>
                    <a:pt x="390" y="216"/>
                    <a:pt x="387" y="215"/>
                  </a:cubicBezTo>
                  <a:cubicBezTo>
                    <a:pt x="383" y="218"/>
                    <a:pt x="380" y="225"/>
                    <a:pt x="376" y="226"/>
                  </a:cubicBezTo>
                  <a:close/>
                  <a:moveTo>
                    <a:pt x="332" y="279"/>
                  </a:moveTo>
                  <a:cubicBezTo>
                    <a:pt x="337" y="276"/>
                    <a:pt x="336" y="266"/>
                    <a:pt x="343" y="267"/>
                  </a:cubicBezTo>
                  <a:cubicBezTo>
                    <a:pt x="340" y="269"/>
                    <a:pt x="339" y="272"/>
                    <a:pt x="337" y="275"/>
                  </a:cubicBezTo>
                  <a:cubicBezTo>
                    <a:pt x="339" y="276"/>
                    <a:pt x="340" y="273"/>
                    <a:pt x="341" y="275"/>
                  </a:cubicBezTo>
                  <a:cubicBezTo>
                    <a:pt x="338" y="277"/>
                    <a:pt x="335" y="280"/>
                    <a:pt x="332" y="279"/>
                  </a:cubicBezTo>
                  <a:close/>
                  <a:moveTo>
                    <a:pt x="172" y="358"/>
                  </a:moveTo>
                  <a:cubicBezTo>
                    <a:pt x="173" y="357"/>
                    <a:pt x="172" y="351"/>
                    <a:pt x="175" y="353"/>
                  </a:cubicBezTo>
                  <a:cubicBezTo>
                    <a:pt x="174" y="354"/>
                    <a:pt x="174" y="360"/>
                    <a:pt x="172" y="358"/>
                  </a:cubicBezTo>
                  <a:close/>
                </a:path>
              </a:pathLst>
            </a:custGeom>
            <a:solidFill>
              <a:srgbClr val="E324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grpSp>
        <p:nvGrpSpPr>
          <p:cNvPr id="38" name="Group 37">
            <a:extLst>
              <a:ext uri="{FF2B5EF4-FFF2-40B4-BE49-F238E27FC236}">
                <a16:creationId xmlns:a16="http://schemas.microsoft.com/office/drawing/2014/main" id="{37FBDE15-5872-A7FF-F24A-19B45BBF6F39}"/>
              </a:ext>
            </a:extLst>
          </p:cNvPr>
          <p:cNvGrpSpPr/>
          <p:nvPr/>
        </p:nvGrpSpPr>
        <p:grpSpPr>
          <a:xfrm>
            <a:off x="8387884" y="2231922"/>
            <a:ext cx="1280901" cy="1515861"/>
            <a:chOff x="8387884" y="2231922"/>
            <a:chExt cx="1280901" cy="1515861"/>
          </a:xfrm>
        </p:grpSpPr>
        <p:grpSp>
          <p:nvGrpSpPr>
            <p:cNvPr id="15" name="Group 14">
              <a:extLst>
                <a:ext uri="{FF2B5EF4-FFF2-40B4-BE49-F238E27FC236}">
                  <a16:creationId xmlns:a16="http://schemas.microsoft.com/office/drawing/2014/main" id="{BE18A49C-B189-558F-2750-7D23DFB271E0}"/>
                </a:ext>
              </a:extLst>
            </p:cNvPr>
            <p:cNvGrpSpPr/>
            <p:nvPr/>
          </p:nvGrpSpPr>
          <p:grpSpPr>
            <a:xfrm>
              <a:off x="8387884" y="2231922"/>
              <a:ext cx="1263577" cy="1515861"/>
              <a:chOff x="7326360" y="2226239"/>
              <a:chExt cx="1260360" cy="1512001"/>
            </a:xfrm>
          </p:grpSpPr>
          <p:pic>
            <p:nvPicPr>
              <p:cNvPr id="16" name="Picture 15">
                <a:extLst>
                  <a:ext uri="{FF2B5EF4-FFF2-40B4-BE49-F238E27FC236}">
                    <a16:creationId xmlns:a16="http://schemas.microsoft.com/office/drawing/2014/main" id="{AA885060-D97D-25CB-AB92-6C9DDA7B67F9}"/>
                  </a:ext>
                </a:extLst>
              </p:cNvPr>
              <p:cNvPicPr>
                <a:picLocks noChangeAspect="1"/>
              </p:cNvPicPr>
              <p:nvPr/>
            </p:nvPicPr>
            <p:blipFill>
              <a:blip r:embed="rId5">
                <a:lum/>
                <a:alphaModFix/>
              </a:blip>
              <a:srcRect/>
              <a:stretch>
                <a:fillRect/>
              </a:stretch>
            </p:blipFill>
            <p:spPr>
              <a:xfrm>
                <a:off x="7650720" y="2226239"/>
                <a:ext cx="935280" cy="935280"/>
              </a:xfrm>
              <a:prstGeom prst="rect">
                <a:avLst/>
              </a:prstGeom>
              <a:noFill/>
              <a:ln>
                <a:noFill/>
              </a:ln>
            </p:spPr>
          </p:pic>
          <p:sp>
            <p:nvSpPr>
              <p:cNvPr id="17" name="Freeform: Shape 16">
                <a:extLst>
                  <a:ext uri="{FF2B5EF4-FFF2-40B4-BE49-F238E27FC236}">
                    <a16:creationId xmlns:a16="http://schemas.microsoft.com/office/drawing/2014/main" id="{849AA2E9-5D8D-13B0-ADA3-76F68C5FF330}"/>
                  </a:ext>
                </a:extLst>
              </p:cNvPr>
              <p:cNvSpPr/>
              <p:nvPr/>
            </p:nvSpPr>
            <p:spPr>
              <a:xfrm>
                <a:off x="7326360" y="2796480"/>
                <a:ext cx="1259639" cy="941399"/>
              </a:xfrm>
              <a:custGeom>
                <a:avLst/>
                <a:gdLst/>
                <a:ahLst/>
                <a:cxnLst>
                  <a:cxn ang="3cd4">
                    <a:pos x="hc" y="t"/>
                  </a:cxn>
                  <a:cxn ang="cd2">
                    <a:pos x="l" y="vc"/>
                  </a:cxn>
                  <a:cxn ang="cd4">
                    <a:pos x="hc" y="b"/>
                  </a:cxn>
                  <a:cxn ang="0">
                    <a:pos x="r" y="vc"/>
                  </a:cxn>
                </a:cxnLst>
                <a:rect l="l" t="t" r="r" b="b"/>
                <a:pathLst>
                  <a:path w="3500" h="2616">
                    <a:moveTo>
                      <a:pt x="0" y="0"/>
                    </a:moveTo>
                    <a:lnTo>
                      <a:pt x="3499" y="16"/>
                    </a:lnTo>
                    <a:lnTo>
                      <a:pt x="3500" y="2616"/>
                    </a:lnTo>
                    <a:lnTo>
                      <a:pt x="1" y="2616"/>
                    </a:lnTo>
                    <a:lnTo>
                      <a:pt x="1" y="2116"/>
                    </a:lnTo>
                    <a:lnTo>
                      <a:pt x="834" y="2116"/>
                    </a:lnTo>
                    <a:lnTo>
                      <a:pt x="834" y="1450"/>
                    </a:lnTo>
                    <a:lnTo>
                      <a:pt x="1417" y="1450"/>
                    </a:lnTo>
                    <a:lnTo>
                      <a:pt x="1417" y="1033"/>
                    </a:lnTo>
                    <a:lnTo>
                      <a:pt x="834" y="1033"/>
                    </a:lnTo>
                    <a:lnTo>
                      <a:pt x="834" y="912"/>
                    </a:lnTo>
                    <a:lnTo>
                      <a:pt x="493" y="916"/>
                    </a:lnTo>
                    <a:lnTo>
                      <a:pt x="493" y="616"/>
                    </a:lnTo>
                    <a:lnTo>
                      <a:pt x="1" y="616"/>
                    </a:lnTo>
                    <a:close/>
                  </a:path>
                </a:pathLst>
              </a:custGeom>
              <a:solidFill>
                <a:srgbClr val="808080"/>
              </a:solid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pic>
            <p:nvPicPr>
              <p:cNvPr id="18" name="Picture 17">
                <a:extLst>
                  <a:ext uri="{FF2B5EF4-FFF2-40B4-BE49-F238E27FC236}">
                    <a16:creationId xmlns:a16="http://schemas.microsoft.com/office/drawing/2014/main" id="{911CD8D6-E7A5-903C-476D-71053E8AF773}"/>
                  </a:ext>
                </a:extLst>
              </p:cNvPr>
              <p:cNvPicPr>
                <a:picLocks noChangeAspect="1"/>
              </p:cNvPicPr>
              <p:nvPr/>
            </p:nvPicPr>
            <p:blipFill>
              <a:blip r:embed="rId6">
                <a:lum/>
                <a:alphaModFix/>
              </a:blip>
              <a:srcRect/>
              <a:stretch>
                <a:fillRect/>
              </a:stretch>
            </p:blipFill>
            <p:spPr>
              <a:xfrm>
                <a:off x="7866720" y="3018240"/>
                <a:ext cx="720000" cy="720000"/>
              </a:xfrm>
              <a:prstGeom prst="rect">
                <a:avLst/>
              </a:prstGeom>
              <a:noFill/>
              <a:ln>
                <a:noFill/>
              </a:ln>
            </p:spPr>
          </p:pic>
        </p:grpSp>
        <p:sp>
          <p:nvSpPr>
            <p:cNvPr id="22" name="TextBox 21">
              <a:extLst>
                <a:ext uri="{FF2B5EF4-FFF2-40B4-BE49-F238E27FC236}">
                  <a16:creationId xmlns:a16="http://schemas.microsoft.com/office/drawing/2014/main" id="{E6D1F57B-9639-7CD0-FB36-FBE6E6EE86B1}"/>
                </a:ext>
              </a:extLst>
            </p:cNvPr>
            <p:cNvSpPr txBox="1"/>
            <p:nvPr/>
          </p:nvSpPr>
          <p:spPr>
            <a:xfrm>
              <a:off x="8474504" y="2773301"/>
              <a:ext cx="1194281" cy="298684"/>
            </a:xfrm>
            <a:prstGeom prst="rect">
              <a:avLst/>
            </a:prstGeom>
            <a:noFill/>
            <a:ln>
              <a:noFill/>
            </a:ln>
          </p:spPr>
          <p:txBody>
            <a:bodyPr vert="horz" wrap="square" lIns="90230" tIns="45115" rIns="90230" bIns="45115" anchorCtr="0" compatLnSpc="0">
              <a:spAutoFit/>
            </a:bodyPr>
            <a:lstStyle/>
            <a:p>
              <a:pPr hangingPunct="0"/>
              <a:r>
                <a:rPr lang="en-AU" sz="1404" dirty="0" err="1">
                  <a:solidFill>
                    <a:srgbClr val="FFFFFF"/>
                  </a:solidFill>
                  <a:latin typeface="Liberation Sans" pitchFamily="18"/>
                  <a:ea typeface="Noto Sans CJK SC" pitchFamily="2"/>
                  <a:cs typeface="Lohit Devanagari" pitchFamily="2"/>
                </a:rPr>
                <a:t>Périphérique</a:t>
              </a:r>
              <a:endParaRPr lang="en-AU" sz="1404" dirty="0">
                <a:solidFill>
                  <a:srgbClr val="FFFFFF"/>
                </a:solidFill>
                <a:latin typeface="Liberation Sans" pitchFamily="18"/>
                <a:ea typeface="Noto Sans CJK SC" pitchFamily="2"/>
                <a:cs typeface="Lohit Devanagari" pitchFamily="2"/>
              </a:endParaRPr>
            </a:p>
          </p:txBody>
        </p:sp>
      </p:grpSp>
      <p:sp>
        <p:nvSpPr>
          <p:cNvPr id="23" name="TextBox 22">
            <a:extLst>
              <a:ext uri="{FF2B5EF4-FFF2-40B4-BE49-F238E27FC236}">
                <a16:creationId xmlns:a16="http://schemas.microsoft.com/office/drawing/2014/main" id="{6980D24F-1B9E-9E0E-D1C1-F3D974837B5D}"/>
              </a:ext>
            </a:extLst>
          </p:cNvPr>
          <p:cNvSpPr txBox="1"/>
          <p:nvPr/>
        </p:nvSpPr>
        <p:spPr>
          <a:xfrm>
            <a:off x="1514902" y="4012697"/>
            <a:ext cx="2737210" cy="328255"/>
          </a:xfrm>
          <a:prstGeom prst="rect">
            <a:avLst/>
          </a:prstGeom>
          <a:noFill/>
          <a:ln>
            <a:noFill/>
          </a:ln>
        </p:spPr>
        <p:txBody>
          <a:bodyPr vert="horz" wrap="square" lIns="90230" tIns="45115" rIns="90230" bIns="45115" anchorCtr="0" compatLnSpc="0">
            <a:spAutoFit/>
          </a:bodyPr>
          <a:lstStyle/>
          <a:p>
            <a:pPr algn="r" hangingPunct="0"/>
            <a:r>
              <a:rPr lang="en-AU" sz="1604" dirty="0">
                <a:latin typeface="Liberation Sans" pitchFamily="18"/>
                <a:ea typeface="Noto Sans CJK SC" pitchFamily="2"/>
                <a:cs typeface="Lohit Devanagari" pitchFamily="2"/>
              </a:rPr>
              <a:t>Types </a:t>
            </a:r>
            <a:r>
              <a:rPr lang="en-AU" sz="1604" dirty="0" err="1">
                <a:latin typeface="Liberation Sans" pitchFamily="18"/>
                <a:ea typeface="Noto Sans CJK SC" pitchFamily="2"/>
                <a:cs typeface="Lohit Devanagari" pitchFamily="2"/>
              </a:rPr>
              <a:t>algébriques</a:t>
            </a:r>
            <a:endParaRPr lang="en-AU" sz="1604" dirty="0">
              <a:latin typeface="Liberation Sans" pitchFamily="18"/>
              <a:ea typeface="Noto Sans CJK SC" pitchFamily="2"/>
              <a:cs typeface="Lohit Devanagari" pitchFamily="2"/>
            </a:endParaRPr>
          </a:p>
        </p:txBody>
      </p:sp>
      <p:sp>
        <p:nvSpPr>
          <p:cNvPr id="24" name="TextBox 23">
            <a:extLst>
              <a:ext uri="{FF2B5EF4-FFF2-40B4-BE49-F238E27FC236}">
                <a16:creationId xmlns:a16="http://schemas.microsoft.com/office/drawing/2014/main" id="{A5D66251-EB9D-B099-7C9B-CAAF30169762}"/>
              </a:ext>
            </a:extLst>
          </p:cNvPr>
          <p:cNvSpPr txBox="1"/>
          <p:nvPr/>
        </p:nvSpPr>
        <p:spPr>
          <a:xfrm>
            <a:off x="6227784" y="4012697"/>
            <a:ext cx="1559169" cy="328255"/>
          </a:xfrm>
          <a:prstGeom prst="rect">
            <a:avLst/>
          </a:prstGeom>
          <a:noFill/>
          <a:ln>
            <a:noFill/>
          </a:ln>
        </p:spPr>
        <p:txBody>
          <a:bodyPr vert="horz" wrap="square" lIns="90230" tIns="45115" rIns="90230" bIns="45115" anchorCtr="0" compatLnSpc="0">
            <a:spAutoFit/>
          </a:bodyPr>
          <a:lstStyle/>
          <a:p>
            <a:pPr algn="r" hangingPunct="0"/>
            <a:r>
              <a:rPr lang="en-AU" sz="1604" dirty="0">
                <a:latin typeface="Liberation Sans" pitchFamily="18"/>
                <a:ea typeface="Noto Sans CJK SC" pitchFamily="2"/>
                <a:cs typeface="Lohit Devanagari" pitchFamily="2"/>
              </a:rPr>
              <a:t>Bits et octets</a:t>
            </a:r>
          </a:p>
        </p:txBody>
      </p:sp>
      <p:sp>
        <p:nvSpPr>
          <p:cNvPr id="25" name="TextBox 24">
            <a:extLst>
              <a:ext uri="{FF2B5EF4-FFF2-40B4-BE49-F238E27FC236}">
                <a16:creationId xmlns:a16="http://schemas.microsoft.com/office/drawing/2014/main" id="{97C7EAE0-248D-EEA1-87C2-119DF8843384}"/>
              </a:ext>
            </a:extLst>
          </p:cNvPr>
          <p:cNvSpPr txBox="1"/>
          <p:nvPr/>
        </p:nvSpPr>
        <p:spPr>
          <a:xfrm>
            <a:off x="2641861" y="2665026"/>
            <a:ext cx="879559" cy="298684"/>
          </a:xfrm>
          <a:prstGeom prst="rect">
            <a:avLst/>
          </a:prstGeom>
          <a:noFill/>
          <a:ln>
            <a:noFill/>
          </a:ln>
        </p:spPr>
        <p:txBody>
          <a:bodyPr vert="horz" wrap="square" lIns="90230" tIns="45115" rIns="90230" bIns="45115" anchorCtr="0" compatLnSpc="0">
            <a:spAutoFit/>
          </a:bodyPr>
          <a:lstStyle/>
          <a:p>
            <a:pPr algn="r" hangingPunct="0"/>
            <a:r>
              <a:rPr lang="en-AU" sz="1404" b="1" dirty="0">
                <a:latin typeface="Liberation Sans" pitchFamily="18"/>
                <a:ea typeface="Noto Sans CJK SC" pitchFamily="2"/>
                <a:cs typeface="Lohit Devanagari" pitchFamily="2"/>
              </a:rPr>
              <a:t>Cogent</a:t>
            </a:r>
          </a:p>
        </p:txBody>
      </p:sp>
      <p:sp>
        <p:nvSpPr>
          <p:cNvPr id="26" name="TextBox 25">
            <a:extLst>
              <a:ext uri="{FF2B5EF4-FFF2-40B4-BE49-F238E27FC236}">
                <a16:creationId xmlns:a16="http://schemas.microsoft.com/office/drawing/2014/main" id="{3A8503DE-1B5B-687B-A7A2-A400D3334D50}"/>
              </a:ext>
            </a:extLst>
          </p:cNvPr>
          <p:cNvSpPr txBox="1"/>
          <p:nvPr/>
        </p:nvSpPr>
        <p:spPr>
          <a:xfrm>
            <a:off x="4652011" y="1993716"/>
            <a:ext cx="1293534" cy="505199"/>
          </a:xfrm>
          <a:prstGeom prst="rect">
            <a:avLst/>
          </a:prstGeom>
          <a:noFill/>
          <a:ln>
            <a:noFill/>
          </a:ln>
        </p:spPr>
        <p:txBody>
          <a:bodyPr vert="horz" wrap="square" lIns="90230" tIns="45115" rIns="90230" bIns="45115" anchorCtr="0" compatLnSpc="0">
            <a:spAutoFit/>
          </a:bodyPr>
          <a:lstStyle/>
          <a:p>
            <a:pPr algn="ctr" hangingPunct="0"/>
            <a:r>
              <a:rPr lang="en-AU" sz="1404" b="1" dirty="0" err="1">
                <a:latin typeface="Liberation Sans" pitchFamily="18"/>
                <a:ea typeface="Noto Sans CJK SC" pitchFamily="2"/>
                <a:cs typeface="Lohit Devanagari" pitchFamily="2"/>
              </a:rPr>
              <a:t>Spécification</a:t>
            </a:r>
            <a:endParaRPr lang="en-AU" sz="1404" b="1" dirty="0">
              <a:latin typeface="Liberation Sans" pitchFamily="18"/>
              <a:ea typeface="Noto Sans CJK SC" pitchFamily="2"/>
              <a:cs typeface="Lohit Devanagari" pitchFamily="2"/>
            </a:endParaRPr>
          </a:p>
          <a:p>
            <a:pPr algn="ctr" hangingPunct="0"/>
            <a:r>
              <a:rPr lang="en-AU" sz="1404" b="1" dirty="0" err="1">
                <a:latin typeface="Liberation Sans" pitchFamily="18"/>
                <a:ea typeface="Noto Sans CJK SC" pitchFamily="2"/>
                <a:cs typeface="Lohit Devanagari" pitchFamily="2"/>
              </a:rPr>
              <a:t>Dargent</a:t>
            </a:r>
            <a:endParaRPr lang="en-AU" sz="1404" b="1" dirty="0">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C5A77BE3-3A1B-2FA1-5A76-6A53E0673250}"/>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8" name="Freeform: Shape 27">
            <a:extLst>
              <a:ext uri="{FF2B5EF4-FFF2-40B4-BE49-F238E27FC236}">
                <a16:creationId xmlns:a16="http://schemas.microsoft.com/office/drawing/2014/main" id="{CC9CA93B-B32B-7BAF-6E75-1A78D90EBB8E}"/>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9" name="Freeform: Shape 28">
            <a:extLst>
              <a:ext uri="{FF2B5EF4-FFF2-40B4-BE49-F238E27FC236}">
                <a16:creationId xmlns:a16="http://schemas.microsoft.com/office/drawing/2014/main" id="{3F5B3656-1297-4875-A12F-EDD0F3DCDA64}"/>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0" name="Freeform: Shape 29">
            <a:extLst>
              <a:ext uri="{FF2B5EF4-FFF2-40B4-BE49-F238E27FC236}">
                <a16:creationId xmlns:a16="http://schemas.microsoft.com/office/drawing/2014/main" id="{E3579F75-420E-43A9-E782-28C50445093D}"/>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1" name="Freeform: Shape 30">
            <a:extLst>
              <a:ext uri="{FF2B5EF4-FFF2-40B4-BE49-F238E27FC236}">
                <a16:creationId xmlns:a16="http://schemas.microsoft.com/office/drawing/2014/main" id="{550421EA-A469-B2FB-5C04-BE359E26C69B}"/>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3C0F40FF-A041-7AB1-6A0A-95988A988A52}"/>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A5C0AE2D-EA6C-FA67-A3EC-845EB11FFE69}"/>
              </a:ext>
            </a:extLst>
          </p:cNvPr>
          <p:cNvSpPr/>
          <p:nvPr/>
        </p:nvSpPr>
        <p:spPr>
          <a:xfrm>
            <a:off x="4327184" y="3242496"/>
            <a:ext cx="1985055" cy="505286"/>
          </a:xfrm>
          <a:custGeom>
            <a:avLst>
              <a:gd name="f0" fmla="val 16021"/>
              <a:gd name="f1" fmla="val 549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729FCF"/>
          </a:solidFill>
          <a:ln w="0">
            <a:solidFill>
              <a:srgbClr val="3465A4"/>
            </a:solidFill>
            <a:prstDash val="solid"/>
          </a:ln>
        </p:spPr>
        <p:txBody>
          <a:bodyPr vert="horz" wrap="square" lIns="90230" tIns="45115" rIns="90230" bIns="45115" anchor="ctr" anchorCtr="0" compatLnSpc="0">
            <a:noAutofit/>
          </a:bodyPr>
          <a:lstStyle/>
          <a:p>
            <a:pPr algn="ctr" hangingPunct="0">
              <a:defRPr>
                <a:solidFill>
                  <a:srgbClr val="FFFFFF"/>
                </a:solidFill>
              </a:defRPr>
            </a:pPr>
            <a:r>
              <a:rPr lang="en-AU" sz="1805">
                <a:solidFill>
                  <a:srgbClr val="FFFFFF"/>
                </a:solidFill>
                <a:latin typeface="Liberation Sans" pitchFamily="18"/>
                <a:ea typeface="Noto Sans CJK SC" pitchFamily="2"/>
                <a:cs typeface="Lohit Devanagari" pitchFamily="2"/>
              </a:rPr>
              <a:t>Compilation</a:t>
            </a:r>
          </a:p>
        </p:txBody>
      </p:sp>
      <p:sp>
        <p:nvSpPr>
          <p:cNvPr id="34" name="TextBox 33">
            <a:extLst>
              <a:ext uri="{FF2B5EF4-FFF2-40B4-BE49-F238E27FC236}">
                <a16:creationId xmlns:a16="http://schemas.microsoft.com/office/drawing/2014/main" id="{60E406FA-598B-2DD3-ECF8-521B920AECF0}"/>
              </a:ext>
            </a:extLst>
          </p:cNvPr>
          <p:cNvSpPr txBox="1"/>
          <p:nvPr/>
        </p:nvSpPr>
        <p:spPr>
          <a:xfrm>
            <a:off x="6637065" y="2636874"/>
            <a:ext cx="309669" cy="298684"/>
          </a:xfrm>
          <a:prstGeom prst="rect">
            <a:avLst/>
          </a:prstGeom>
          <a:noFill/>
          <a:ln>
            <a:noFill/>
          </a:ln>
        </p:spPr>
        <p:txBody>
          <a:bodyPr vert="horz" wrap="square" lIns="90230" tIns="45115" rIns="90230" bIns="45115" anchorCtr="0" compatLnSpc="0">
            <a:spAutoFit/>
          </a:bodyPr>
          <a:lstStyle/>
          <a:p>
            <a:pPr algn="r" hangingPunct="0"/>
            <a:r>
              <a:rPr lang="en-AU" sz="1404" b="1">
                <a:latin typeface="Liberation Sans" pitchFamily="18"/>
                <a:ea typeface="Noto Sans CJK SC" pitchFamily="2"/>
                <a:cs typeface="Lohit Devanagari" pitchFamily="2"/>
              </a:rPr>
              <a:t>C</a:t>
            </a:r>
          </a:p>
        </p:txBody>
      </p:sp>
      <p:pic>
        <p:nvPicPr>
          <p:cNvPr id="35" name="Picture 34">
            <a:extLst>
              <a:ext uri="{FF2B5EF4-FFF2-40B4-BE49-F238E27FC236}">
                <a16:creationId xmlns:a16="http://schemas.microsoft.com/office/drawing/2014/main" id="{619B1404-4A3B-1EF2-F685-4D857E8D2A32}"/>
              </a:ext>
            </a:extLst>
          </p:cNvPr>
          <p:cNvPicPr>
            <a:picLocks noChangeAspect="1"/>
          </p:cNvPicPr>
          <p:nvPr/>
        </p:nvPicPr>
        <p:blipFill>
          <a:blip r:embed="rId7">
            <a:lum/>
            <a:alphaModFix/>
          </a:blip>
          <a:srcRect/>
          <a:stretch>
            <a:fillRect/>
          </a:stretch>
        </p:blipFill>
        <p:spPr>
          <a:xfrm>
            <a:off x="2883507" y="2989852"/>
            <a:ext cx="834083" cy="834083"/>
          </a:xfrm>
          <a:prstGeom prst="rect">
            <a:avLst/>
          </a:prstGeom>
          <a:noFill/>
          <a:ln>
            <a:noFill/>
          </a:ln>
        </p:spPr>
      </p:pic>
      <p:pic>
        <p:nvPicPr>
          <p:cNvPr id="36" name="Picture 35">
            <a:extLst>
              <a:ext uri="{FF2B5EF4-FFF2-40B4-BE49-F238E27FC236}">
                <a16:creationId xmlns:a16="http://schemas.microsoft.com/office/drawing/2014/main" id="{92830E9D-3744-F754-A15A-544C67D50878}"/>
              </a:ext>
            </a:extLst>
          </p:cNvPr>
          <p:cNvPicPr>
            <a:picLocks noChangeAspect="1"/>
          </p:cNvPicPr>
          <p:nvPr/>
        </p:nvPicPr>
        <p:blipFill>
          <a:blip r:embed="rId7">
            <a:lum contrast="-39000"/>
            <a:alphaModFix/>
            <a:grayscl/>
          </a:blip>
          <a:srcRect/>
          <a:stretch>
            <a:fillRect/>
          </a:stretch>
        </p:blipFill>
        <p:spPr>
          <a:xfrm>
            <a:off x="4543734" y="2448474"/>
            <a:ext cx="541379" cy="541379"/>
          </a:xfrm>
          <a:prstGeom prst="rect">
            <a:avLst/>
          </a:prstGeom>
          <a:noFill/>
          <a:ln>
            <a:noFill/>
          </a:ln>
        </p:spPr>
      </p:pic>
      <p:sp>
        <p:nvSpPr>
          <p:cNvPr id="37" name="Freeform: Shape 36">
            <a:extLst>
              <a:ext uri="{FF2B5EF4-FFF2-40B4-BE49-F238E27FC236}">
                <a16:creationId xmlns:a16="http://schemas.microsoft.com/office/drawing/2014/main" id="{60567DD1-18EC-E903-1195-42C8E49CD68A}"/>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9" name="TextBox 38">
            <a:extLst>
              <a:ext uri="{FF2B5EF4-FFF2-40B4-BE49-F238E27FC236}">
                <a16:creationId xmlns:a16="http://schemas.microsoft.com/office/drawing/2014/main" id="{65B60B8A-ED49-2B63-5266-3CC168A40819}"/>
              </a:ext>
            </a:extLst>
          </p:cNvPr>
          <p:cNvSpPr txBox="1"/>
          <p:nvPr/>
        </p:nvSpPr>
        <p:spPr>
          <a:xfrm>
            <a:off x="6095687" y="5233326"/>
            <a:ext cx="315804" cy="357953"/>
          </a:xfrm>
          <a:prstGeom prst="rect">
            <a:avLst/>
          </a:prstGeom>
          <a:noFill/>
          <a:ln>
            <a:noFill/>
          </a:ln>
        </p:spPr>
        <p:txBody>
          <a:bodyPr vert="horz" wrap="square" lIns="90230" tIns="45115" rIns="90230" bIns="45115" anchorCtr="0" compatLnSpc="0">
            <a:spAutoFit/>
          </a:bodyPr>
          <a:lstStyle/>
          <a:p>
            <a:pPr hangingPunct="0"/>
            <a:r>
              <a:rPr lang="en-AU" sz="1805">
                <a:latin typeface="Liberation Sans" pitchFamily="18"/>
                <a:ea typeface="Noto Sans CJK SC" pitchFamily="2"/>
                <a:cs typeface="Lohit Devanagari" pitchFamily="2"/>
              </a:rPr>
              <a:t>+</a:t>
            </a:r>
          </a:p>
        </p:txBody>
      </p:sp>
      <p:pic>
        <p:nvPicPr>
          <p:cNvPr id="42" name="Picture 6" descr="Isabelle home">
            <a:extLst>
              <a:ext uri="{FF2B5EF4-FFF2-40B4-BE49-F238E27FC236}">
                <a16:creationId xmlns:a16="http://schemas.microsoft.com/office/drawing/2014/main" id="{9C2E6F2F-C405-F3E9-45FD-414609D8C4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4859" y="4936052"/>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F76F10E-5780-8ECE-4E40-47CE3CD5135F}"/>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Dargent</a:t>
            </a:r>
            <a:r>
              <a:rPr lang="fr-FR" dirty="0">
                <a:solidFill>
                  <a:srgbClr val="002060"/>
                </a:solidFill>
              </a:rPr>
              <a:t> : une extension de </a:t>
            </a:r>
            <a:r>
              <a:rPr lang="fr-FR" dirty="0" err="1">
                <a:solidFill>
                  <a:srgbClr val="002060"/>
                </a:solidFill>
              </a:rPr>
              <a:t>Cogent</a:t>
            </a:r>
            <a:endParaRPr lang="fr-FR"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975A9-4353-C327-2200-8F9AE4BC5F6C}"/>
              </a:ext>
            </a:extLst>
          </p:cNvPr>
          <p:cNvPicPr>
            <a:picLocks noChangeAspect="1"/>
          </p:cNvPicPr>
          <p:nvPr/>
        </p:nvPicPr>
        <p:blipFill>
          <a:blip r:embed="rId3"/>
          <a:stretch>
            <a:fillRect/>
          </a:stretch>
        </p:blipFill>
        <p:spPr>
          <a:xfrm>
            <a:off x="3724593" y="4344382"/>
            <a:ext cx="2518854" cy="1231455"/>
          </a:xfrm>
          <a:prstGeom prst="rect">
            <a:avLst/>
          </a:prstGeom>
          <a:noFill/>
          <a:ln>
            <a:noFill/>
          </a:ln>
        </p:spPr>
      </p:pic>
      <p:sp>
        <p:nvSpPr>
          <p:cNvPr id="3" name="Freeform: Shape 2">
            <a:extLst>
              <a:ext uri="{FF2B5EF4-FFF2-40B4-BE49-F238E27FC236}">
                <a16:creationId xmlns:a16="http://schemas.microsoft.com/office/drawing/2014/main" id="{9914E426-4078-5C9C-61EF-9118DE75404F}"/>
              </a:ext>
            </a:extLst>
          </p:cNvPr>
          <p:cNvSpPr/>
          <p:nvPr/>
        </p:nvSpPr>
        <p:spPr>
          <a:xfrm>
            <a:off x="3802189" y="4422340"/>
            <a:ext cx="221133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pic>
        <p:nvPicPr>
          <p:cNvPr id="4" name="Picture 3">
            <a:extLst>
              <a:ext uri="{FF2B5EF4-FFF2-40B4-BE49-F238E27FC236}">
                <a16:creationId xmlns:a16="http://schemas.microsoft.com/office/drawing/2014/main" id="{5C9DCB62-351B-9087-91D4-389BD3338E9A}"/>
              </a:ext>
            </a:extLst>
          </p:cNvPr>
          <p:cNvPicPr>
            <a:picLocks noChangeAspect="1"/>
          </p:cNvPicPr>
          <p:nvPr/>
        </p:nvPicPr>
        <p:blipFill>
          <a:blip r:embed="rId4"/>
          <a:stretch>
            <a:fillRect/>
          </a:stretch>
        </p:blipFill>
        <p:spPr>
          <a:xfrm>
            <a:off x="2565680" y="2689207"/>
            <a:ext cx="1537154" cy="1537154"/>
          </a:xfrm>
          <a:prstGeom prst="rect">
            <a:avLst/>
          </a:prstGeom>
          <a:noFill/>
          <a:ln>
            <a:noFill/>
          </a:ln>
        </p:spPr>
      </p:pic>
      <p:sp>
        <p:nvSpPr>
          <p:cNvPr id="5" name="Freeform: Shape 4">
            <a:extLst>
              <a:ext uri="{FF2B5EF4-FFF2-40B4-BE49-F238E27FC236}">
                <a16:creationId xmlns:a16="http://schemas.microsoft.com/office/drawing/2014/main" id="{93E5B599-13F9-55CC-91A6-6B1CB09430F9}"/>
              </a:ext>
            </a:extLst>
          </p:cNvPr>
          <p:cNvSpPr/>
          <p:nvPr/>
        </p:nvSpPr>
        <p:spPr>
          <a:xfrm>
            <a:off x="2643639" y="2767165"/>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solidFill>
            <a:srgbClr val="C6E6E9"/>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6" name="Freeform: Shape 5">
            <a:extLst>
              <a:ext uri="{FF2B5EF4-FFF2-40B4-BE49-F238E27FC236}">
                <a16:creationId xmlns:a16="http://schemas.microsoft.com/office/drawing/2014/main" id="{823F980F-116E-F838-1749-3ADC53DFC318}"/>
              </a:ext>
            </a:extLst>
          </p:cNvPr>
          <p:cNvSpPr/>
          <p:nvPr/>
        </p:nvSpPr>
        <p:spPr>
          <a:xfrm>
            <a:off x="2643639" y="2767165"/>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7" name="Picture 6">
            <a:extLst>
              <a:ext uri="{FF2B5EF4-FFF2-40B4-BE49-F238E27FC236}">
                <a16:creationId xmlns:a16="http://schemas.microsoft.com/office/drawing/2014/main" id="{30893F1E-7EB3-2D50-0CB5-BC6C08C847C8}"/>
              </a:ext>
            </a:extLst>
          </p:cNvPr>
          <p:cNvPicPr>
            <a:picLocks noChangeAspect="1"/>
          </p:cNvPicPr>
          <p:nvPr/>
        </p:nvPicPr>
        <p:blipFill>
          <a:blip r:embed="rId5"/>
          <a:stretch>
            <a:fillRect/>
          </a:stretch>
        </p:blipFill>
        <p:spPr>
          <a:xfrm>
            <a:off x="534788" y="2841876"/>
            <a:ext cx="1632797" cy="1231455"/>
          </a:xfrm>
          <a:prstGeom prst="rect">
            <a:avLst/>
          </a:prstGeom>
          <a:noFill/>
          <a:ln>
            <a:noFill/>
          </a:ln>
        </p:spPr>
      </p:pic>
      <p:sp>
        <p:nvSpPr>
          <p:cNvPr id="8" name="Freeform: Shape 7">
            <a:extLst>
              <a:ext uri="{FF2B5EF4-FFF2-40B4-BE49-F238E27FC236}">
                <a16:creationId xmlns:a16="http://schemas.microsoft.com/office/drawing/2014/main" id="{BE040717-30CF-5625-B0F4-17922F59A8C0}"/>
              </a:ext>
            </a:extLst>
          </p:cNvPr>
          <p:cNvSpPr/>
          <p:nvPr/>
        </p:nvSpPr>
        <p:spPr>
          <a:xfrm>
            <a:off x="612746" y="2919834"/>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solidFill>
            <a:srgbClr val="DCDEE0"/>
          </a:solidFill>
          <a:ln>
            <a:solidFill>
              <a:schemeClr val="tx1"/>
            </a:solidFill>
            <a:prstDash val="solid"/>
          </a:ln>
        </p:spPr>
        <p:txBody>
          <a:bodyPr vert="horz" wrap="square" lIns="90230" tIns="45115" rIns="90230" bIns="45115" anchor="ctr" anchorCtr="0" compatLnSpc="0"/>
          <a:lstStyle/>
          <a:p>
            <a:pPr algn="ctr" hangingPunct="0"/>
            <a:r>
              <a:rPr lang="en-AU" sz="1700" dirty="0">
                <a:latin typeface="Liberation Sans" pitchFamily="18"/>
                <a:ea typeface="Noto Sans CJK SC" pitchFamily="2"/>
                <a:cs typeface="Lohit Devanagari" pitchFamily="2"/>
              </a:rPr>
              <a:t>Programme</a:t>
            </a:r>
          </a:p>
          <a:p>
            <a:pPr algn="ctr" hangingPunct="0"/>
            <a:r>
              <a:rPr lang="en-AU" sz="1700" dirty="0">
                <a:latin typeface="Liberation Sans" pitchFamily="18"/>
                <a:ea typeface="Noto Sans CJK SC" pitchFamily="2"/>
                <a:cs typeface="Lohit Devanagari" pitchFamily="2"/>
              </a:rPr>
              <a:t>Cogent</a:t>
            </a:r>
          </a:p>
        </p:txBody>
      </p:sp>
      <p:sp>
        <p:nvSpPr>
          <p:cNvPr id="9" name="Freeform: Shape 8">
            <a:extLst>
              <a:ext uri="{FF2B5EF4-FFF2-40B4-BE49-F238E27FC236}">
                <a16:creationId xmlns:a16="http://schemas.microsoft.com/office/drawing/2014/main" id="{25493223-832D-8A2C-50ED-556DC792FC7E}"/>
              </a:ext>
            </a:extLst>
          </p:cNvPr>
          <p:cNvSpPr/>
          <p:nvPr/>
        </p:nvSpPr>
        <p:spPr>
          <a:xfrm>
            <a:off x="612746" y="2919834"/>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sp>
        <p:nvSpPr>
          <p:cNvPr id="10" name="TextBox 9">
            <a:extLst>
              <a:ext uri="{FF2B5EF4-FFF2-40B4-BE49-F238E27FC236}">
                <a16:creationId xmlns:a16="http://schemas.microsoft.com/office/drawing/2014/main" id="{B9570B09-8CBD-CCF6-1B9B-4FEB2D429F0C}"/>
              </a:ext>
            </a:extLst>
          </p:cNvPr>
          <p:cNvSpPr txBox="1"/>
          <p:nvPr/>
        </p:nvSpPr>
        <p:spPr>
          <a:xfrm>
            <a:off x="2758150" y="3298279"/>
            <a:ext cx="1180546" cy="235962"/>
          </a:xfrm>
          <a:prstGeom prst="rect">
            <a:avLst/>
          </a:prstGeom>
          <a:noFill/>
          <a:ln>
            <a:noFill/>
          </a:ln>
        </p:spPr>
        <p:txBody>
          <a:bodyPr vert="horz" wrap="square" lIns="0" tIns="0" rIns="0" bIns="0" anchor="t" anchorCtr="0" compatLnSpc="0">
            <a:spAutoFit/>
          </a:bodyPr>
          <a:lstStyle/>
          <a:p>
            <a:pPr hangingPunct="0"/>
            <a:r>
              <a:rPr lang="en-AU" sz="1600" dirty="0" err="1">
                <a:solidFill>
                  <a:srgbClr val="000000"/>
                </a:solidFill>
                <a:latin typeface="Arial" pitchFamily="18"/>
                <a:ea typeface="Noto Sans CJK SC" pitchFamily="2"/>
                <a:cs typeface="Arial" pitchFamily="2"/>
              </a:rPr>
              <a:t>Compilateur</a:t>
            </a:r>
            <a:endParaRPr lang="en-AU" sz="1404" dirty="0">
              <a:solidFill>
                <a:srgbClr val="000000"/>
              </a:solidFill>
              <a:latin typeface="Arial" pitchFamily="18"/>
              <a:ea typeface="Noto Sans CJK SC" pitchFamily="2"/>
              <a:cs typeface="Arial" pitchFamily="2"/>
            </a:endParaRPr>
          </a:p>
        </p:txBody>
      </p:sp>
      <p:sp>
        <p:nvSpPr>
          <p:cNvPr id="12" name="TextBox 11">
            <a:extLst>
              <a:ext uri="{FF2B5EF4-FFF2-40B4-BE49-F238E27FC236}">
                <a16:creationId xmlns:a16="http://schemas.microsoft.com/office/drawing/2014/main" id="{F939BCD9-1073-61BA-B1D7-89D6E80E8C2B}"/>
              </a:ext>
            </a:extLst>
          </p:cNvPr>
          <p:cNvSpPr txBox="1"/>
          <p:nvPr/>
        </p:nvSpPr>
        <p:spPr>
          <a:xfrm>
            <a:off x="1617907" y="3102459"/>
            <a:ext cx="177933" cy="207573"/>
          </a:xfrm>
          <a:prstGeom prst="rect">
            <a:avLst/>
          </a:prstGeom>
          <a:noFill/>
          <a:ln>
            <a:noFill/>
          </a:ln>
        </p:spPr>
        <p:txBody>
          <a:bodyPr vert="horz" wrap="square" lIns="0" tIns="0" rIns="0" bIns="0" anchor="t" anchorCtr="0" compatLnSpc="0">
            <a:spAutoFit/>
          </a:bodyPr>
          <a:lstStyle/>
          <a:p>
            <a:pPr hangingPunct="0"/>
            <a:r>
              <a:rPr lang="en-AU" sz="1404">
                <a:solidFill>
                  <a:srgbClr val="000000"/>
                </a:solidFill>
                <a:latin typeface="Arial" pitchFamily="18"/>
                <a:ea typeface="Noto Sans CJK SC" pitchFamily="2"/>
                <a:cs typeface="Arial" pitchFamily="2"/>
              </a:rPr>
              <a:t> </a:t>
            </a:r>
          </a:p>
        </p:txBody>
      </p:sp>
      <p:sp>
        <p:nvSpPr>
          <p:cNvPr id="14" name="Freeform: Shape 13">
            <a:extLst>
              <a:ext uri="{FF2B5EF4-FFF2-40B4-BE49-F238E27FC236}">
                <a16:creationId xmlns:a16="http://schemas.microsoft.com/office/drawing/2014/main" id="{95CCDAC5-0B33-FD58-1F73-24E1A184E387}"/>
              </a:ext>
            </a:extLst>
          </p:cNvPr>
          <p:cNvSpPr/>
          <p:nvPr/>
        </p:nvSpPr>
        <p:spPr>
          <a:xfrm>
            <a:off x="3802189" y="4422340"/>
            <a:ext cx="221133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15" name="Picture 14">
            <a:extLst>
              <a:ext uri="{FF2B5EF4-FFF2-40B4-BE49-F238E27FC236}">
                <a16:creationId xmlns:a16="http://schemas.microsoft.com/office/drawing/2014/main" id="{AFA0E572-3266-EC88-BC79-18D88E182AC5}"/>
              </a:ext>
            </a:extLst>
          </p:cNvPr>
          <p:cNvPicPr>
            <a:picLocks noChangeAspect="1"/>
          </p:cNvPicPr>
          <p:nvPr/>
        </p:nvPicPr>
        <p:blipFill>
          <a:blip r:embed="rId6"/>
          <a:stretch>
            <a:fillRect/>
          </a:stretch>
        </p:blipFill>
        <p:spPr>
          <a:xfrm>
            <a:off x="1910613" y="3269565"/>
            <a:ext cx="909154" cy="376439"/>
          </a:xfrm>
          <a:prstGeom prst="rect">
            <a:avLst/>
          </a:prstGeom>
          <a:noFill/>
          <a:ln>
            <a:noFill/>
          </a:ln>
        </p:spPr>
      </p:pic>
      <p:sp>
        <p:nvSpPr>
          <p:cNvPr id="16" name="Freeform: Shape 15">
            <a:extLst>
              <a:ext uri="{FF2B5EF4-FFF2-40B4-BE49-F238E27FC236}">
                <a16:creationId xmlns:a16="http://schemas.microsoft.com/office/drawing/2014/main" id="{019957BF-8C27-0AF1-EDAB-3D8C40E0F368}"/>
              </a:ext>
            </a:extLst>
          </p:cNvPr>
          <p:cNvSpPr/>
          <p:nvPr/>
        </p:nvSpPr>
        <p:spPr>
          <a:xfrm>
            <a:off x="1983518" y="3403826"/>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17" name="Freeform: Shape 16">
            <a:extLst>
              <a:ext uri="{FF2B5EF4-FFF2-40B4-BE49-F238E27FC236}">
                <a16:creationId xmlns:a16="http://schemas.microsoft.com/office/drawing/2014/main" id="{4856615E-0668-E6E7-B55E-A04A30195E32}"/>
              </a:ext>
            </a:extLst>
          </p:cNvPr>
          <p:cNvSpPr/>
          <p:nvPr/>
        </p:nvSpPr>
        <p:spPr>
          <a:xfrm>
            <a:off x="2516234" y="3342831"/>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1" name="TextBox 20">
            <a:extLst>
              <a:ext uri="{FF2B5EF4-FFF2-40B4-BE49-F238E27FC236}">
                <a16:creationId xmlns:a16="http://schemas.microsoft.com/office/drawing/2014/main" id="{346AB09E-9F05-52F5-5B54-C42851C7E15C}"/>
              </a:ext>
            </a:extLst>
          </p:cNvPr>
          <p:cNvSpPr txBox="1"/>
          <p:nvPr/>
        </p:nvSpPr>
        <p:spPr>
          <a:xfrm>
            <a:off x="4324438" y="4813338"/>
            <a:ext cx="1265441" cy="207044"/>
          </a:xfrm>
          <a:prstGeom prst="rect">
            <a:avLst/>
          </a:prstGeom>
          <a:noFill/>
          <a:ln>
            <a:noFill/>
          </a:ln>
        </p:spPr>
        <p:txBody>
          <a:bodyPr vert="horz" wrap="square" lIns="0" tIns="0" rIns="0" bIns="0" anchor="t" anchorCtr="0" compatLnSpc="0">
            <a:spAutoFit/>
          </a:bodyPr>
          <a:lstStyle/>
          <a:p>
            <a:pPr hangingPunct="0"/>
            <a:r>
              <a:rPr lang="en-AU" sz="1404" dirty="0">
                <a:solidFill>
                  <a:srgbClr val="000000"/>
                </a:solidFill>
                <a:latin typeface="Arial" pitchFamily="18"/>
                <a:ea typeface="Noto Sans CJK SC" pitchFamily="2"/>
                <a:cs typeface="Arial" pitchFamily="2"/>
              </a:rPr>
              <a:t>Programme C</a:t>
            </a:r>
          </a:p>
        </p:txBody>
      </p:sp>
      <p:sp>
        <p:nvSpPr>
          <p:cNvPr id="25" name="Freeform: Shape 24">
            <a:extLst>
              <a:ext uri="{FF2B5EF4-FFF2-40B4-BE49-F238E27FC236}">
                <a16:creationId xmlns:a16="http://schemas.microsoft.com/office/drawing/2014/main" id="{8408632B-337B-529F-235D-DA7AFF5DA82A}"/>
              </a:ext>
            </a:extLst>
          </p:cNvPr>
          <p:cNvSpPr/>
          <p:nvPr/>
        </p:nvSpPr>
        <p:spPr>
          <a:xfrm>
            <a:off x="3911908" y="3403826"/>
            <a:ext cx="940555" cy="914568"/>
          </a:xfrm>
          <a:custGeom>
            <a:avLst/>
            <a:gdLst/>
            <a:ahLst/>
            <a:cxnLst>
              <a:cxn ang="3cd4">
                <a:pos x="hc" y="t"/>
              </a:cxn>
              <a:cxn ang="cd2">
                <a:pos x="l" y="vc"/>
              </a:cxn>
              <a:cxn ang="cd4">
                <a:pos x="hc" y="b"/>
              </a:cxn>
              <a:cxn ang="0">
                <a:pos x="r" y="vc"/>
              </a:cxn>
            </a:cxnLst>
            <a:rect l="l" t="t" r="r" b="b"/>
            <a:pathLst>
              <a:path w="2607" h="2535">
                <a:moveTo>
                  <a:pt x="0" y="0"/>
                </a:moveTo>
                <a:cubicBezTo>
                  <a:pt x="1000" y="0"/>
                  <a:pt x="2413" y="1346"/>
                  <a:pt x="2604" y="2499"/>
                </a:cubicBezTo>
                <a:lnTo>
                  <a:pt x="2607" y="2535"/>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26" name="Freeform: Shape 25">
            <a:extLst>
              <a:ext uri="{FF2B5EF4-FFF2-40B4-BE49-F238E27FC236}">
                <a16:creationId xmlns:a16="http://schemas.microsoft.com/office/drawing/2014/main" id="{5DD205A6-9D1E-EB75-E6EC-6EE591EC2738}"/>
              </a:ext>
            </a:extLst>
          </p:cNvPr>
          <p:cNvSpPr/>
          <p:nvPr/>
        </p:nvSpPr>
        <p:spPr>
          <a:xfrm>
            <a:off x="4787858" y="4270033"/>
            <a:ext cx="121630" cy="127043"/>
          </a:xfrm>
          <a:custGeom>
            <a:avLst/>
            <a:gdLst/>
            <a:ahLst/>
            <a:cxnLst>
              <a:cxn ang="3cd4">
                <a:pos x="hc" y="t"/>
              </a:cxn>
              <a:cxn ang="cd2">
                <a:pos x="l" y="vc"/>
              </a:cxn>
              <a:cxn ang="cd4">
                <a:pos x="hc" y="b"/>
              </a:cxn>
              <a:cxn ang="0">
                <a:pos x="r" y="vc"/>
              </a:cxn>
            </a:cxnLst>
            <a:rect l="l" t="t" r="r" b="b"/>
            <a:pathLst>
              <a:path w="338" h="353">
                <a:moveTo>
                  <a:pt x="0" y="28"/>
                </a:moveTo>
                <a:lnTo>
                  <a:pt x="198" y="353"/>
                </a:lnTo>
                <a:lnTo>
                  <a:pt x="338" y="0"/>
                </a:lnTo>
                <a:lnTo>
                  <a:pt x="177" y="98"/>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8" name="Freeform: Shape 27">
            <a:extLst>
              <a:ext uri="{FF2B5EF4-FFF2-40B4-BE49-F238E27FC236}">
                <a16:creationId xmlns:a16="http://schemas.microsoft.com/office/drawing/2014/main" id="{2552D947-E735-45C0-C393-64727B569B3B}"/>
              </a:ext>
            </a:extLst>
          </p:cNvPr>
          <p:cNvSpPr/>
          <p:nvPr/>
        </p:nvSpPr>
        <p:spPr>
          <a:xfrm>
            <a:off x="3916960" y="2489259"/>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177F7643-AFD9-0053-DEDF-F1D8E6B75D17}"/>
              </a:ext>
            </a:extLst>
          </p:cNvPr>
          <p:cNvSpPr/>
          <p:nvPr/>
        </p:nvSpPr>
        <p:spPr>
          <a:xfrm>
            <a:off x="3968572" y="3403826"/>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FC2C45B2-0352-419E-60B1-51CCDB00193A}"/>
              </a:ext>
            </a:extLst>
          </p:cNvPr>
          <p:cNvSpPr/>
          <p:nvPr/>
        </p:nvSpPr>
        <p:spPr>
          <a:xfrm>
            <a:off x="4501289" y="3342831"/>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39" name="Freeform: Shape 38">
            <a:extLst>
              <a:ext uri="{FF2B5EF4-FFF2-40B4-BE49-F238E27FC236}">
                <a16:creationId xmlns:a16="http://schemas.microsoft.com/office/drawing/2014/main" id="{B977F7C1-DB11-915A-857D-FDFD049FC0A2}"/>
              </a:ext>
            </a:extLst>
          </p:cNvPr>
          <p:cNvSpPr/>
          <p:nvPr/>
        </p:nvSpPr>
        <p:spPr>
          <a:xfrm>
            <a:off x="3917321" y="2489619"/>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0" name="Freeform: Shape 39">
            <a:extLst>
              <a:ext uri="{FF2B5EF4-FFF2-40B4-BE49-F238E27FC236}">
                <a16:creationId xmlns:a16="http://schemas.microsoft.com/office/drawing/2014/main" id="{D5FB60C8-3759-42EC-5C9C-4C2E505B22C3}"/>
              </a:ext>
            </a:extLst>
          </p:cNvPr>
          <p:cNvSpPr/>
          <p:nvPr/>
        </p:nvSpPr>
        <p:spPr>
          <a:xfrm>
            <a:off x="3917683" y="2489980"/>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1" name="Freeform: Shape 40">
            <a:extLst>
              <a:ext uri="{FF2B5EF4-FFF2-40B4-BE49-F238E27FC236}">
                <a16:creationId xmlns:a16="http://schemas.microsoft.com/office/drawing/2014/main" id="{4F75A86D-7F2F-4503-6EA7-1D22F8E2D745}"/>
              </a:ext>
            </a:extLst>
          </p:cNvPr>
          <p:cNvSpPr/>
          <p:nvPr/>
        </p:nvSpPr>
        <p:spPr>
          <a:xfrm>
            <a:off x="13153583" y="3307100"/>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nvGrpSpPr>
          <p:cNvPr id="42" name="Group 41">
            <a:extLst>
              <a:ext uri="{FF2B5EF4-FFF2-40B4-BE49-F238E27FC236}">
                <a16:creationId xmlns:a16="http://schemas.microsoft.com/office/drawing/2014/main" id="{B84CA6BB-046C-AB11-9AC6-2D0A5CA63B97}"/>
              </a:ext>
            </a:extLst>
          </p:cNvPr>
          <p:cNvGrpSpPr/>
          <p:nvPr/>
        </p:nvGrpSpPr>
        <p:grpSpPr>
          <a:xfrm>
            <a:off x="4324438" y="2779437"/>
            <a:ext cx="1581921" cy="1327099"/>
            <a:chOff x="4751640" y="2772360"/>
            <a:chExt cx="1050480" cy="1323720"/>
          </a:xfrm>
        </p:grpSpPr>
        <p:pic>
          <p:nvPicPr>
            <p:cNvPr id="43" name="Picture 42">
              <a:extLst>
                <a:ext uri="{FF2B5EF4-FFF2-40B4-BE49-F238E27FC236}">
                  <a16:creationId xmlns:a16="http://schemas.microsoft.com/office/drawing/2014/main" id="{3E471AB4-DA2E-FBBC-514D-79EFE743A923}"/>
                </a:ext>
              </a:extLst>
            </p:cNvPr>
            <p:cNvPicPr>
              <a:picLocks noChangeAspect="1"/>
            </p:cNvPicPr>
            <p:nvPr/>
          </p:nvPicPr>
          <p:blipFill>
            <a:blip r:embed="rId7"/>
            <a:stretch>
              <a:fillRect/>
            </a:stretch>
          </p:blipFill>
          <p:spPr>
            <a:xfrm rot="5400000" flipH="1">
              <a:off x="4615020" y="2908980"/>
              <a:ext cx="1323720" cy="1050480"/>
            </a:xfrm>
            <a:prstGeom prst="rect">
              <a:avLst/>
            </a:prstGeom>
            <a:noFill/>
            <a:ln>
              <a:noFill/>
            </a:ln>
          </p:spPr>
        </p:pic>
        <p:sp>
          <p:nvSpPr>
            <p:cNvPr id="44" name="Freeform: Shape 43">
              <a:extLst>
                <a:ext uri="{FF2B5EF4-FFF2-40B4-BE49-F238E27FC236}">
                  <a16:creationId xmlns:a16="http://schemas.microsoft.com/office/drawing/2014/main" id="{72C2BF78-276C-9F3F-12D7-862C2D1BA608}"/>
                </a:ext>
              </a:extLst>
            </p:cNvPr>
            <p:cNvSpPr/>
            <p:nvPr/>
          </p:nvSpPr>
          <p:spPr>
            <a:xfrm rot="10800000">
              <a:off x="4829400" y="2855120"/>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dirty="0">
                <a:latin typeface="Liberation Sans" pitchFamily="18"/>
                <a:ea typeface="Noto Sans CJK SC" pitchFamily="2"/>
                <a:cs typeface="Lohit Devanagari" pitchFamily="2"/>
              </a:endParaRPr>
            </a:p>
          </p:txBody>
        </p:sp>
        <p:sp>
          <p:nvSpPr>
            <p:cNvPr id="45" name="Freeform: Shape 44">
              <a:extLst>
                <a:ext uri="{FF2B5EF4-FFF2-40B4-BE49-F238E27FC236}">
                  <a16:creationId xmlns:a16="http://schemas.microsoft.com/office/drawing/2014/main" id="{8139D69E-AEB9-1A6E-1CCB-525FE4253337}"/>
                </a:ext>
              </a:extLst>
            </p:cNvPr>
            <p:cNvSpPr/>
            <p:nvPr/>
          </p:nvSpPr>
          <p:spPr>
            <a:xfrm rot="10800000">
              <a:off x="4829400" y="2855058"/>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grpSp>
      <p:sp>
        <p:nvSpPr>
          <p:cNvPr id="24" name="TextBox 23">
            <a:extLst>
              <a:ext uri="{FF2B5EF4-FFF2-40B4-BE49-F238E27FC236}">
                <a16:creationId xmlns:a16="http://schemas.microsoft.com/office/drawing/2014/main" id="{C406935B-9A52-6264-C23F-8C326368D6F9}"/>
              </a:ext>
            </a:extLst>
          </p:cNvPr>
          <p:cNvSpPr txBox="1"/>
          <p:nvPr/>
        </p:nvSpPr>
        <p:spPr>
          <a:xfrm rot="5400000">
            <a:off x="4677444" y="3207608"/>
            <a:ext cx="732796" cy="654663"/>
          </a:xfrm>
          <a:prstGeom prst="rect">
            <a:avLst/>
          </a:prstGeom>
          <a:noFill/>
          <a:ln>
            <a:noFill/>
          </a:ln>
        </p:spPr>
        <p:txBody>
          <a:bodyPr vert="horz" wrap="square" lIns="90230" tIns="45115" rIns="90230" bIns="45115" anchorCtr="0" compatLnSpc="0">
            <a:spAutoFit/>
          </a:bodyPr>
          <a:lstStyle/>
          <a:p>
            <a:pPr hangingPunct="0">
              <a:defRPr sz="5480"/>
            </a:pPr>
            <a:r>
              <a:rPr kumimoji="0" lang="fr-FR" altLang="fr-FR" sz="3600" b="0" i="0" u="none" strike="noStrike" cap="none" normalizeH="0" baseline="0" dirty="0">
                <a:ln>
                  <a:noFill/>
                </a:ln>
                <a:solidFill>
                  <a:srgbClr val="000000"/>
                </a:solidFill>
                <a:effectLst/>
                <a:latin typeface="Arial Unicode MS"/>
              </a:rPr>
              <a:t>⊒</a:t>
            </a:r>
            <a:endParaRPr lang="en-AU" sz="3600" dirty="0">
              <a:latin typeface="MathJax_Main" pitchFamily="18"/>
              <a:ea typeface="Noto Sans CJK SC" pitchFamily="2"/>
              <a:cs typeface="Lohit Devanagari" pitchFamily="2"/>
            </a:endParaRPr>
          </a:p>
        </p:txBody>
      </p:sp>
      <p:pic>
        <p:nvPicPr>
          <p:cNvPr id="27" name="Picture 6" descr="Isabelle home">
            <a:extLst>
              <a:ext uri="{FF2B5EF4-FFF2-40B4-BE49-F238E27FC236}">
                <a16:creationId xmlns:a16="http://schemas.microsoft.com/office/drawing/2014/main" id="{30A08AC8-F946-966F-7B57-7923AD26EF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1733" y="2173588"/>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30" name="Slide Number Placeholder 29">
            <a:extLst>
              <a:ext uri="{FF2B5EF4-FFF2-40B4-BE49-F238E27FC236}">
                <a16:creationId xmlns:a16="http://schemas.microsoft.com/office/drawing/2014/main" id="{AF48AFB5-0E72-F170-C408-5340C923B720}"/>
              </a:ext>
            </a:extLst>
          </p:cNvPr>
          <p:cNvSpPr>
            <a:spLocks noGrp="1"/>
          </p:cNvSpPr>
          <p:nvPr>
            <p:ph type="sldNum" sz="quarter" idx="12"/>
          </p:nvPr>
        </p:nvSpPr>
        <p:spPr/>
        <p:txBody>
          <a:bodyPr/>
          <a:lstStyle/>
          <a:p>
            <a:fld id="{4FAB73BC-B049-4115-A692-8D63A059BFB8}" type="slidenum">
              <a:rPr lang="en-US" smtClean="0"/>
              <a:pPr/>
              <a:t>18</a:t>
            </a:fld>
            <a:endParaRPr lang="en-US" dirty="0"/>
          </a:p>
        </p:txBody>
      </p:sp>
      <p:grpSp>
        <p:nvGrpSpPr>
          <p:cNvPr id="11" name="Group 10">
            <a:extLst>
              <a:ext uri="{FF2B5EF4-FFF2-40B4-BE49-F238E27FC236}">
                <a16:creationId xmlns:a16="http://schemas.microsoft.com/office/drawing/2014/main" id="{8194CEAD-52D2-E14C-0038-0CB24EFD597F}"/>
              </a:ext>
            </a:extLst>
          </p:cNvPr>
          <p:cNvGrpSpPr/>
          <p:nvPr/>
        </p:nvGrpSpPr>
        <p:grpSpPr>
          <a:xfrm>
            <a:off x="4224015" y="1343752"/>
            <a:ext cx="1663094" cy="1231455"/>
            <a:chOff x="4246480" y="1352364"/>
            <a:chExt cx="1663094" cy="1231455"/>
          </a:xfrm>
        </p:grpSpPr>
        <p:pic>
          <p:nvPicPr>
            <p:cNvPr id="22" name="Picture 21">
              <a:extLst>
                <a:ext uri="{FF2B5EF4-FFF2-40B4-BE49-F238E27FC236}">
                  <a16:creationId xmlns:a16="http://schemas.microsoft.com/office/drawing/2014/main" id="{09AFFDEC-8517-2ED7-30A7-63E6E224C85C}"/>
                </a:ext>
              </a:extLst>
            </p:cNvPr>
            <p:cNvPicPr>
              <a:picLocks noChangeAspect="1"/>
            </p:cNvPicPr>
            <p:nvPr/>
          </p:nvPicPr>
          <p:blipFill>
            <a:blip r:embed="rId9"/>
            <a:stretch>
              <a:fillRect/>
            </a:stretch>
          </p:blipFill>
          <p:spPr>
            <a:xfrm>
              <a:off x="4246480" y="1352364"/>
              <a:ext cx="1663094" cy="1231455"/>
            </a:xfrm>
            <a:prstGeom prst="rect">
              <a:avLst/>
            </a:prstGeom>
            <a:noFill/>
            <a:ln>
              <a:noFill/>
            </a:ln>
          </p:spPr>
        </p:pic>
        <p:sp>
          <p:nvSpPr>
            <p:cNvPr id="34" name="Freeform: Shape 33">
              <a:extLst>
                <a:ext uri="{FF2B5EF4-FFF2-40B4-BE49-F238E27FC236}">
                  <a16:creationId xmlns:a16="http://schemas.microsoft.com/office/drawing/2014/main" id="{9DB4D48F-CDAC-3BD5-B738-810AB988795E}"/>
                </a:ext>
              </a:extLst>
            </p:cNvPr>
            <p:cNvSpPr/>
            <p:nvPr/>
          </p:nvSpPr>
          <p:spPr>
            <a:xfrm>
              <a:off x="4324438" y="1430322"/>
              <a:ext cx="1399635" cy="967624"/>
            </a:xfrm>
            <a:custGeom>
              <a:avLst/>
              <a:gdLst/>
              <a:ahLst/>
              <a:cxnLst>
                <a:cxn ang="3cd4">
                  <a:pos x="hc" y="t"/>
                </a:cxn>
                <a:cxn ang="cd2">
                  <a:pos x="l" y="vc"/>
                </a:cxn>
                <a:cxn ang="cd4">
                  <a:pos x="hc" y="b"/>
                </a:cxn>
                <a:cxn ang="0">
                  <a:pos x="r" y="vc"/>
                </a:cxn>
              </a:cxnLst>
              <a:rect l="l" t="t" r="r" b="b"/>
              <a:pathLst>
                <a:path w="2929" h="2682">
                  <a:moveTo>
                    <a:pt x="0" y="0"/>
                  </a:moveTo>
                  <a:lnTo>
                    <a:pt x="2929" y="0"/>
                  </a:lnTo>
                  <a:lnTo>
                    <a:pt x="2929" y="2682"/>
                  </a:lnTo>
                  <a:lnTo>
                    <a:pt x="0" y="2682"/>
                  </a:lnTo>
                  <a:close/>
                </a:path>
              </a:pathLst>
            </a:custGeom>
            <a:solidFill>
              <a:srgbClr val="FFF2D5"/>
            </a:solidFill>
            <a:ln w="6350">
              <a:solidFill>
                <a:schemeClr val="tx1"/>
              </a:solidFill>
              <a:prstDash val="solid"/>
            </a:ln>
          </p:spPr>
          <p:txBody>
            <a:bodyPr vert="horz" wrap="square" lIns="90230" tIns="45115" rIns="90230" bIns="45115" anchor="ctr" anchorCtr="0" compatLnSpc="0"/>
            <a:lstStyle/>
            <a:p>
              <a:pPr algn="ctr" hangingPunct="0"/>
              <a:r>
                <a:rPr lang="en-AU" sz="1400" dirty="0" err="1">
                  <a:solidFill>
                    <a:srgbClr val="000000"/>
                  </a:solidFill>
                  <a:latin typeface="Arial" pitchFamily="18"/>
                  <a:ea typeface="Noto Sans CJK SC" pitchFamily="2"/>
                  <a:cs typeface="Arial" pitchFamily="2"/>
                </a:rPr>
                <a:t>Fonctions</a:t>
              </a:r>
              <a:r>
                <a:rPr lang="en-AU" sz="1400" dirty="0">
                  <a:solidFill>
                    <a:srgbClr val="000000"/>
                  </a:solidFill>
                  <a:latin typeface="Arial" pitchFamily="18"/>
                  <a:ea typeface="Noto Sans CJK SC" pitchFamily="2"/>
                  <a:cs typeface="Arial" pitchFamily="2"/>
                </a:rPr>
                <a:t> </a:t>
              </a:r>
              <a:r>
                <a:rPr lang="en-AU" sz="1400" dirty="0" err="1">
                  <a:solidFill>
                    <a:srgbClr val="000000"/>
                  </a:solidFill>
                  <a:latin typeface="Arial" pitchFamily="18"/>
                  <a:ea typeface="Noto Sans CJK SC" pitchFamily="2"/>
                  <a:cs typeface="Arial" pitchFamily="2"/>
                </a:rPr>
                <a:t>mathématiques</a:t>
              </a:r>
              <a:endParaRPr lang="en-AU" sz="1400" dirty="0">
                <a:solidFill>
                  <a:srgbClr val="000000"/>
                </a:solidFill>
                <a:latin typeface="Arial" pitchFamily="18"/>
                <a:ea typeface="Noto Sans CJK SC" pitchFamily="2"/>
                <a:cs typeface="Arial" pitchFamily="2"/>
              </a:endParaRPr>
            </a:p>
          </p:txBody>
        </p:sp>
        <p:sp>
          <p:nvSpPr>
            <p:cNvPr id="35" name="Freeform: Shape 34">
              <a:extLst>
                <a:ext uri="{FF2B5EF4-FFF2-40B4-BE49-F238E27FC236}">
                  <a16:creationId xmlns:a16="http://schemas.microsoft.com/office/drawing/2014/main" id="{54ED7E0D-935E-9C06-E3A7-AE2144DB3487}"/>
                </a:ext>
              </a:extLst>
            </p:cNvPr>
            <p:cNvSpPr/>
            <p:nvPr/>
          </p:nvSpPr>
          <p:spPr>
            <a:xfrm>
              <a:off x="4824661" y="2410578"/>
              <a:ext cx="121991" cy="127043"/>
            </a:xfrm>
            <a:custGeom>
              <a:avLst/>
              <a:gdLst/>
              <a:ahLst/>
              <a:cxnLst>
                <a:cxn ang="3cd4">
                  <a:pos x="hc" y="t"/>
                </a:cxn>
                <a:cxn ang="cd2">
                  <a:pos x="l" y="vc"/>
                </a:cxn>
                <a:cxn ang="cd4">
                  <a:pos x="hc" y="b"/>
                </a:cxn>
                <a:cxn ang="0">
                  <a:pos x="r" y="vc"/>
                </a:cxn>
              </a:cxnLst>
              <a:rect l="l" t="t" r="r" b="b"/>
              <a:pathLst>
                <a:path w="339" h="353">
                  <a:moveTo>
                    <a:pt x="0" y="324"/>
                  </a:moveTo>
                  <a:lnTo>
                    <a:pt x="199" y="0"/>
                  </a:lnTo>
                  <a:lnTo>
                    <a:pt x="339" y="353"/>
                  </a:lnTo>
                  <a:lnTo>
                    <a:pt x="177" y="254"/>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sp>
        <p:nvSpPr>
          <p:cNvPr id="36" name="Title 1">
            <a:extLst>
              <a:ext uri="{FF2B5EF4-FFF2-40B4-BE49-F238E27FC236}">
                <a16:creationId xmlns:a16="http://schemas.microsoft.com/office/drawing/2014/main" id="{D8032B37-70F8-F8F8-4240-11C54A1B2B7F}"/>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Dargent</a:t>
            </a:r>
            <a:r>
              <a:rPr lang="fr-FR" dirty="0">
                <a:solidFill>
                  <a:srgbClr val="002060"/>
                </a:solidFill>
              </a:rPr>
              <a:t> : une extension de </a:t>
            </a:r>
            <a:r>
              <a:rPr lang="fr-FR" dirty="0" err="1">
                <a:solidFill>
                  <a:srgbClr val="002060"/>
                </a:solidFill>
              </a:rPr>
              <a:t>Cogent</a:t>
            </a:r>
            <a:endParaRPr lang="fr-FR"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975A9-4353-C327-2200-8F9AE4BC5F6C}"/>
              </a:ext>
            </a:extLst>
          </p:cNvPr>
          <p:cNvPicPr>
            <a:picLocks noChangeAspect="1"/>
          </p:cNvPicPr>
          <p:nvPr/>
        </p:nvPicPr>
        <p:blipFill>
          <a:blip r:embed="rId3"/>
          <a:stretch>
            <a:fillRect/>
          </a:stretch>
        </p:blipFill>
        <p:spPr>
          <a:xfrm>
            <a:off x="3724592" y="4344382"/>
            <a:ext cx="5694579" cy="1231455"/>
          </a:xfrm>
          <a:prstGeom prst="rect">
            <a:avLst/>
          </a:prstGeom>
          <a:noFill/>
          <a:ln>
            <a:noFill/>
          </a:ln>
        </p:spPr>
      </p:pic>
      <p:sp>
        <p:nvSpPr>
          <p:cNvPr id="3" name="Freeform: Shape 2">
            <a:extLst>
              <a:ext uri="{FF2B5EF4-FFF2-40B4-BE49-F238E27FC236}">
                <a16:creationId xmlns:a16="http://schemas.microsoft.com/office/drawing/2014/main" id="{9914E426-4078-5C9C-61EF-9118DE75404F}"/>
              </a:ext>
            </a:extLst>
          </p:cNvPr>
          <p:cNvSpPr/>
          <p:nvPr/>
        </p:nvSpPr>
        <p:spPr>
          <a:xfrm>
            <a:off x="3802189" y="4422340"/>
            <a:ext cx="532788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pic>
        <p:nvPicPr>
          <p:cNvPr id="4" name="Picture 3">
            <a:extLst>
              <a:ext uri="{FF2B5EF4-FFF2-40B4-BE49-F238E27FC236}">
                <a16:creationId xmlns:a16="http://schemas.microsoft.com/office/drawing/2014/main" id="{5C9DCB62-351B-9087-91D4-389BD3338E9A}"/>
              </a:ext>
            </a:extLst>
          </p:cNvPr>
          <p:cNvPicPr>
            <a:picLocks noChangeAspect="1"/>
          </p:cNvPicPr>
          <p:nvPr/>
        </p:nvPicPr>
        <p:blipFill>
          <a:blip r:embed="rId4"/>
          <a:stretch>
            <a:fillRect/>
          </a:stretch>
        </p:blipFill>
        <p:spPr>
          <a:xfrm>
            <a:off x="2565680" y="2689207"/>
            <a:ext cx="1537154" cy="1537154"/>
          </a:xfrm>
          <a:prstGeom prst="rect">
            <a:avLst/>
          </a:prstGeom>
          <a:noFill/>
          <a:ln>
            <a:noFill/>
          </a:ln>
        </p:spPr>
      </p:pic>
      <p:sp>
        <p:nvSpPr>
          <p:cNvPr id="5" name="Freeform: Shape 4">
            <a:extLst>
              <a:ext uri="{FF2B5EF4-FFF2-40B4-BE49-F238E27FC236}">
                <a16:creationId xmlns:a16="http://schemas.microsoft.com/office/drawing/2014/main" id="{93E5B599-13F9-55CC-91A6-6B1CB09430F9}"/>
              </a:ext>
            </a:extLst>
          </p:cNvPr>
          <p:cNvSpPr/>
          <p:nvPr/>
        </p:nvSpPr>
        <p:spPr>
          <a:xfrm>
            <a:off x="2643639" y="2767165"/>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solidFill>
            <a:srgbClr val="C6E6E9"/>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6" name="Freeform: Shape 5">
            <a:extLst>
              <a:ext uri="{FF2B5EF4-FFF2-40B4-BE49-F238E27FC236}">
                <a16:creationId xmlns:a16="http://schemas.microsoft.com/office/drawing/2014/main" id="{823F980F-116E-F838-1749-3ADC53DFC318}"/>
              </a:ext>
            </a:extLst>
          </p:cNvPr>
          <p:cNvSpPr/>
          <p:nvPr/>
        </p:nvSpPr>
        <p:spPr>
          <a:xfrm>
            <a:off x="2643639" y="2767165"/>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7" name="Picture 6">
            <a:extLst>
              <a:ext uri="{FF2B5EF4-FFF2-40B4-BE49-F238E27FC236}">
                <a16:creationId xmlns:a16="http://schemas.microsoft.com/office/drawing/2014/main" id="{30893F1E-7EB3-2D50-0CB5-BC6C08C847C8}"/>
              </a:ext>
            </a:extLst>
          </p:cNvPr>
          <p:cNvPicPr>
            <a:picLocks noChangeAspect="1"/>
          </p:cNvPicPr>
          <p:nvPr/>
        </p:nvPicPr>
        <p:blipFill>
          <a:blip r:embed="rId5"/>
          <a:stretch>
            <a:fillRect/>
          </a:stretch>
        </p:blipFill>
        <p:spPr>
          <a:xfrm>
            <a:off x="534788" y="2841876"/>
            <a:ext cx="1632797" cy="1231455"/>
          </a:xfrm>
          <a:prstGeom prst="rect">
            <a:avLst/>
          </a:prstGeom>
          <a:noFill/>
          <a:ln>
            <a:noFill/>
          </a:ln>
        </p:spPr>
      </p:pic>
      <p:sp>
        <p:nvSpPr>
          <p:cNvPr id="9" name="Freeform: Shape 8">
            <a:extLst>
              <a:ext uri="{FF2B5EF4-FFF2-40B4-BE49-F238E27FC236}">
                <a16:creationId xmlns:a16="http://schemas.microsoft.com/office/drawing/2014/main" id="{25493223-832D-8A2C-50ED-556DC792FC7E}"/>
              </a:ext>
            </a:extLst>
          </p:cNvPr>
          <p:cNvSpPr/>
          <p:nvPr/>
        </p:nvSpPr>
        <p:spPr>
          <a:xfrm>
            <a:off x="612746" y="2930592"/>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sp>
        <p:nvSpPr>
          <p:cNvPr id="12" name="TextBox 11">
            <a:extLst>
              <a:ext uri="{FF2B5EF4-FFF2-40B4-BE49-F238E27FC236}">
                <a16:creationId xmlns:a16="http://schemas.microsoft.com/office/drawing/2014/main" id="{F939BCD9-1073-61BA-B1D7-89D6E80E8C2B}"/>
              </a:ext>
            </a:extLst>
          </p:cNvPr>
          <p:cNvSpPr txBox="1"/>
          <p:nvPr/>
        </p:nvSpPr>
        <p:spPr>
          <a:xfrm>
            <a:off x="1617907" y="3102459"/>
            <a:ext cx="177933" cy="207573"/>
          </a:xfrm>
          <a:prstGeom prst="rect">
            <a:avLst/>
          </a:prstGeom>
          <a:noFill/>
          <a:ln>
            <a:noFill/>
          </a:ln>
        </p:spPr>
        <p:txBody>
          <a:bodyPr vert="horz" wrap="square" lIns="0" tIns="0" rIns="0" bIns="0" anchor="t" anchorCtr="0" compatLnSpc="0">
            <a:spAutoFit/>
          </a:bodyPr>
          <a:lstStyle/>
          <a:p>
            <a:pPr hangingPunct="0"/>
            <a:r>
              <a:rPr lang="en-AU" sz="1404">
                <a:solidFill>
                  <a:srgbClr val="000000"/>
                </a:solidFill>
                <a:latin typeface="Arial" pitchFamily="18"/>
                <a:ea typeface="Noto Sans CJK SC" pitchFamily="2"/>
                <a:cs typeface="Arial" pitchFamily="2"/>
              </a:rPr>
              <a:t> </a:t>
            </a:r>
          </a:p>
        </p:txBody>
      </p:sp>
      <p:sp>
        <p:nvSpPr>
          <p:cNvPr id="14" name="Freeform: Shape 13">
            <a:extLst>
              <a:ext uri="{FF2B5EF4-FFF2-40B4-BE49-F238E27FC236}">
                <a16:creationId xmlns:a16="http://schemas.microsoft.com/office/drawing/2014/main" id="{95CCDAC5-0B33-FD58-1F73-24E1A184E387}"/>
              </a:ext>
            </a:extLst>
          </p:cNvPr>
          <p:cNvSpPr/>
          <p:nvPr/>
        </p:nvSpPr>
        <p:spPr>
          <a:xfrm>
            <a:off x="3802189" y="4422340"/>
            <a:ext cx="532788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15" name="Picture 14">
            <a:extLst>
              <a:ext uri="{FF2B5EF4-FFF2-40B4-BE49-F238E27FC236}">
                <a16:creationId xmlns:a16="http://schemas.microsoft.com/office/drawing/2014/main" id="{AFA0E572-3266-EC88-BC79-18D88E182AC5}"/>
              </a:ext>
            </a:extLst>
          </p:cNvPr>
          <p:cNvPicPr>
            <a:picLocks noChangeAspect="1"/>
          </p:cNvPicPr>
          <p:nvPr/>
        </p:nvPicPr>
        <p:blipFill>
          <a:blip r:embed="rId6"/>
          <a:stretch>
            <a:fillRect/>
          </a:stretch>
        </p:blipFill>
        <p:spPr>
          <a:xfrm>
            <a:off x="1910613" y="3269565"/>
            <a:ext cx="909154" cy="376439"/>
          </a:xfrm>
          <a:prstGeom prst="rect">
            <a:avLst/>
          </a:prstGeom>
          <a:noFill/>
          <a:ln>
            <a:noFill/>
          </a:ln>
        </p:spPr>
      </p:pic>
      <p:sp>
        <p:nvSpPr>
          <p:cNvPr id="16" name="Freeform: Shape 15">
            <a:extLst>
              <a:ext uri="{FF2B5EF4-FFF2-40B4-BE49-F238E27FC236}">
                <a16:creationId xmlns:a16="http://schemas.microsoft.com/office/drawing/2014/main" id="{019957BF-8C27-0AF1-EDAB-3D8C40E0F368}"/>
              </a:ext>
            </a:extLst>
          </p:cNvPr>
          <p:cNvSpPr/>
          <p:nvPr/>
        </p:nvSpPr>
        <p:spPr>
          <a:xfrm>
            <a:off x="1983518" y="3403826"/>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17" name="Freeform: Shape 16">
            <a:extLst>
              <a:ext uri="{FF2B5EF4-FFF2-40B4-BE49-F238E27FC236}">
                <a16:creationId xmlns:a16="http://schemas.microsoft.com/office/drawing/2014/main" id="{4856615E-0668-E6E7-B55E-A04A30195E32}"/>
              </a:ext>
            </a:extLst>
          </p:cNvPr>
          <p:cNvSpPr/>
          <p:nvPr/>
        </p:nvSpPr>
        <p:spPr>
          <a:xfrm>
            <a:off x="2516234" y="3342831"/>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5" name="Freeform: Shape 24">
            <a:extLst>
              <a:ext uri="{FF2B5EF4-FFF2-40B4-BE49-F238E27FC236}">
                <a16:creationId xmlns:a16="http://schemas.microsoft.com/office/drawing/2014/main" id="{8408632B-337B-529F-235D-DA7AFF5DA82A}"/>
              </a:ext>
            </a:extLst>
          </p:cNvPr>
          <p:cNvSpPr/>
          <p:nvPr/>
        </p:nvSpPr>
        <p:spPr>
          <a:xfrm>
            <a:off x="3911908" y="3403826"/>
            <a:ext cx="940555" cy="914568"/>
          </a:xfrm>
          <a:custGeom>
            <a:avLst/>
            <a:gdLst/>
            <a:ahLst/>
            <a:cxnLst>
              <a:cxn ang="3cd4">
                <a:pos x="hc" y="t"/>
              </a:cxn>
              <a:cxn ang="cd2">
                <a:pos x="l" y="vc"/>
              </a:cxn>
              <a:cxn ang="cd4">
                <a:pos x="hc" y="b"/>
              </a:cxn>
              <a:cxn ang="0">
                <a:pos x="r" y="vc"/>
              </a:cxn>
            </a:cxnLst>
            <a:rect l="l" t="t" r="r" b="b"/>
            <a:pathLst>
              <a:path w="2607" h="2535">
                <a:moveTo>
                  <a:pt x="0" y="0"/>
                </a:moveTo>
                <a:cubicBezTo>
                  <a:pt x="1000" y="0"/>
                  <a:pt x="2413" y="1346"/>
                  <a:pt x="2604" y="2499"/>
                </a:cubicBezTo>
                <a:lnTo>
                  <a:pt x="2607" y="2535"/>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26" name="Freeform: Shape 25">
            <a:extLst>
              <a:ext uri="{FF2B5EF4-FFF2-40B4-BE49-F238E27FC236}">
                <a16:creationId xmlns:a16="http://schemas.microsoft.com/office/drawing/2014/main" id="{5DD205A6-9D1E-EB75-E6EC-6EE591EC2738}"/>
              </a:ext>
            </a:extLst>
          </p:cNvPr>
          <p:cNvSpPr/>
          <p:nvPr/>
        </p:nvSpPr>
        <p:spPr>
          <a:xfrm>
            <a:off x="4787858" y="4270033"/>
            <a:ext cx="121630" cy="127043"/>
          </a:xfrm>
          <a:custGeom>
            <a:avLst/>
            <a:gdLst/>
            <a:ahLst/>
            <a:cxnLst>
              <a:cxn ang="3cd4">
                <a:pos x="hc" y="t"/>
              </a:cxn>
              <a:cxn ang="cd2">
                <a:pos x="l" y="vc"/>
              </a:cxn>
              <a:cxn ang="cd4">
                <a:pos x="hc" y="b"/>
              </a:cxn>
              <a:cxn ang="0">
                <a:pos x="r" y="vc"/>
              </a:cxn>
            </a:cxnLst>
            <a:rect l="l" t="t" r="r" b="b"/>
            <a:pathLst>
              <a:path w="338" h="353">
                <a:moveTo>
                  <a:pt x="0" y="28"/>
                </a:moveTo>
                <a:lnTo>
                  <a:pt x="198" y="353"/>
                </a:lnTo>
                <a:lnTo>
                  <a:pt x="338" y="0"/>
                </a:lnTo>
                <a:lnTo>
                  <a:pt x="177" y="98"/>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8" name="Freeform: Shape 27">
            <a:extLst>
              <a:ext uri="{FF2B5EF4-FFF2-40B4-BE49-F238E27FC236}">
                <a16:creationId xmlns:a16="http://schemas.microsoft.com/office/drawing/2014/main" id="{2552D947-E735-45C0-C393-64727B569B3B}"/>
              </a:ext>
            </a:extLst>
          </p:cNvPr>
          <p:cNvSpPr/>
          <p:nvPr/>
        </p:nvSpPr>
        <p:spPr>
          <a:xfrm>
            <a:off x="3916960" y="2489259"/>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177F7643-AFD9-0053-DEDF-F1D8E6B75D17}"/>
              </a:ext>
            </a:extLst>
          </p:cNvPr>
          <p:cNvSpPr/>
          <p:nvPr/>
        </p:nvSpPr>
        <p:spPr>
          <a:xfrm>
            <a:off x="3968572" y="3403826"/>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FC2C45B2-0352-419E-60B1-51CCDB00193A}"/>
              </a:ext>
            </a:extLst>
          </p:cNvPr>
          <p:cNvSpPr/>
          <p:nvPr/>
        </p:nvSpPr>
        <p:spPr>
          <a:xfrm>
            <a:off x="4501289" y="3342831"/>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34" name="Freeform: Shape 33">
            <a:extLst>
              <a:ext uri="{FF2B5EF4-FFF2-40B4-BE49-F238E27FC236}">
                <a16:creationId xmlns:a16="http://schemas.microsoft.com/office/drawing/2014/main" id="{FBC62AE0-E5A4-532B-C543-5D8AF0DAFEE5}"/>
              </a:ext>
            </a:extLst>
          </p:cNvPr>
          <p:cNvSpPr/>
          <p:nvPr/>
        </p:nvSpPr>
        <p:spPr>
          <a:xfrm>
            <a:off x="6784463" y="4598107"/>
            <a:ext cx="2129061" cy="649293"/>
          </a:xfrm>
          <a:custGeom>
            <a:avLst/>
            <a:gdLst/>
            <a:ahLst/>
            <a:cxnLst>
              <a:cxn ang="3cd4">
                <a:pos x="hc" y="t"/>
              </a:cxn>
              <a:cxn ang="cd2">
                <a:pos x="l" y="vc"/>
              </a:cxn>
              <a:cxn ang="cd4">
                <a:pos x="hc" y="b"/>
              </a:cxn>
              <a:cxn ang="0">
                <a:pos x="r" y="vc"/>
              </a:cxn>
            </a:cxnLst>
            <a:rect l="l" t="t" r="r" b="b"/>
            <a:pathLst>
              <a:path w="5900" h="1800">
                <a:moveTo>
                  <a:pt x="0" y="0"/>
                </a:moveTo>
                <a:lnTo>
                  <a:pt x="5900" y="0"/>
                </a:lnTo>
                <a:lnTo>
                  <a:pt x="5900" y="1800"/>
                </a:lnTo>
                <a:lnTo>
                  <a:pt x="0" y="180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36" name="Freeform: Shape 35">
            <a:extLst>
              <a:ext uri="{FF2B5EF4-FFF2-40B4-BE49-F238E27FC236}">
                <a16:creationId xmlns:a16="http://schemas.microsoft.com/office/drawing/2014/main" id="{4C627022-CACD-CC48-533D-1DC124101264}"/>
              </a:ext>
            </a:extLst>
          </p:cNvPr>
          <p:cNvSpPr/>
          <p:nvPr/>
        </p:nvSpPr>
        <p:spPr>
          <a:xfrm>
            <a:off x="6784463" y="4562016"/>
            <a:ext cx="2165153" cy="721477"/>
          </a:xfrm>
          <a:custGeom>
            <a:avLst/>
            <a:gdLst/>
            <a:ahLst/>
            <a:cxnLst>
              <a:cxn ang="3cd4">
                <a:pos x="hc" y="t"/>
              </a:cxn>
              <a:cxn ang="cd2">
                <a:pos x="l" y="vc"/>
              </a:cxn>
              <a:cxn ang="cd4">
                <a:pos x="hc" y="b"/>
              </a:cxn>
              <a:cxn ang="0">
                <a:pos x="r" y="vc"/>
              </a:cxn>
            </a:cxnLst>
            <a:rect l="l" t="t" r="r" b="b"/>
            <a:pathLst>
              <a:path w="6000" h="2000">
                <a:moveTo>
                  <a:pt x="0" y="0"/>
                </a:moveTo>
                <a:lnTo>
                  <a:pt x="6000" y="0"/>
                </a:lnTo>
                <a:lnTo>
                  <a:pt x="6000" y="2000"/>
                </a:lnTo>
                <a:lnTo>
                  <a:pt x="0" y="200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sp>
        <p:nvSpPr>
          <p:cNvPr id="39" name="Freeform: Shape 38">
            <a:extLst>
              <a:ext uri="{FF2B5EF4-FFF2-40B4-BE49-F238E27FC236}">
                <a16:creationId xmlns:a16="http://schemas.microsoft.com/office/drawing/2014/main" id="{B977F7C1-DB11-915A-857D-FDFD049FC0A2}"/>
              </a:ext>
            </a:extLst>
          </p:cNvPr>
          <p:cNvSpPr/>
          <p:nvPr/>
        </p:nvSpPr>
        <p:spPr>
          <a:xfrm>
            <a:off x="3917321" y="2489619"/>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0" name="Freeform: Shape 39">
            <a:extLst>
              <a:ext uri="{FF2B5EF4-FFF2-40B4-BE49-F238E27FC236}">
                <a16:creationId xmlns:a16="http://schemas.microsoft.com/office/drawing/2014/main" id="{D5FB60C8-3759-42EC-5C9C-4C2E505B22C3}"/>
              </a:ext>
            </a:extLst>
          </p:cNvPr>
          <p:cNvSpPr/>
          <p:nvPr/>
        </p:nvSpPr>
        <p:spPr>
          <a:xfrm>
            <a:off x="3917683" y="2489980"/>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1" name="Freeform: Shape 40">
            <a:extLst>
              <a:ext uri="{FF2B5EF4-FFF2-40B4-BE49-F238E27FC236}">
                <a16:creationId xmlns:a16="http://schemas.microsoft.com/office/drawing/2014/main" id="{4F75A86D-7F2F-4503-6EA7-1D22F8E2D745}"/>
              </a:ext>
            </a:extLst>
          </p:cNvPr>
          <p:cNvSpPr/>
          <p:nvPr/>
        </p:nvSpPr>
        <p:spPr>
          <a:xfrm>
            <a:off x="13153583" y="3307100"/>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nvGrpSpPr>
          <p:cNvPr id="42" name="Group 41">
            <a:extLst>
              <a:ext uri="{FF2B5EF4-FFF2-40B4-BE49-F238E27FC236}">
                <a16:creationId xmlns:a16="http://schemas.microsoft.com/office/drawing/2014/main" id="{B84CA6BB-046C-AB11-9AC6-2D0A5CA63B97}"/>
              </a:ext>
            </a:extLst>
          </p:cNvPr>
          <p:cNvGrpSpPr/>
          <p:nvPr/>
        </p:nvGrpSpPr>
        <p:grpSpPr>
          <a:xfrm>
            <a:off x="4324438" y="2779437"/>
            <a:ext cx="1581921" cy="1327099"/>
            <a:chOff x="4751640" y="2772360"/>
            <a:chExt cx="1050480" cy="1323720"/>
          </a:xfrm>
        </p:grpSpPr>
        <p:pic>
          <p:nvPicPr>
            <p:cNvPr id="43" name="Picture 42">
              <a:extLst>
                <a:ext uri="{FF2B5EF4-FFF2-40B4-BE49-F238E27FC236}">
                  <a16:creationId xmlns:a16="http://schemas.microsoft.com/office/drawing/2014/main" id="{3E471AB4-DA2E-FBBC-514D-79EFE743A923}"/>
                </a:ext>
              </a:extLst>
            </p:cNvPr>
            <p:cNvPicPr>
              <a:picLocks noChangeAspect="1"/>
            </p:cNvPicPr>
            <p:nvPr/>
          </p:nvPicPr>
          <p:blipFill>
            <a:blip r:embed="rId7"/>
            <a:stretch>
              <a:fillRect/>
            </a:stretch>
          </p:blipFill>
          <p:spPr>
            <a:xfrm rot="5400000" flipH="1">
              <a:off x="4615020" y="2908980"/>
              <a:ext cx="1323720" cy="1050480"/>
            </a:xfrm>
            <a:prstGeom prst="rect">
              <a:avLst/>
            </a:prstGeom>
            <a:noFill/>
            <a:ln>
              <a:noFill/>
            </a:ln>
          </p:spPr>
        </p:pic>
        <p:sp>
          <p:nvSpPr>
            <p:cNvPr id="44" name="Freeform: Shape 43">
              <a:extLst>
                <a:ext uri="{FF2B5EF4-FFF2-40B4-BE49-F238E27FC236}">
                  <a16:creationId xmlns:a16="http://schemas.microsoft.com/office/drawing/2014/main" id="{72C2BF78-276C-9F3F-12D7-862C2D1BA608}"/>
                </a:ext>
              </a:extLst>
            </p:cNvPr>
            <p:cNvSpPr/>
            <p:nvPr/>
          </p:nvSpPr>
          <p:spPr>
            <a:xfrm rot="10800000">
              <a:off x="4829400" y="2855120"/>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dirty="0">
                <a:latin typeface="Liberation Sans" pitchFamily="18"/>
                <a:ea typeface="Noto Sans CJK SC" pitchFamily="2"/>
                <a:cs typeface="Lohit Devanagari" pitchFamily="2"/>
              </a:endParaRPr>
            </a:p>
          </p:txBody>
        </p:sp>
        <p:sp>
          <p:nvSpPr>
            <p:cNvPr id="45" name="Freeform: Shape 44">
              <a:extLst>
                <a:ext uri="{FF2B5EF4-FFF2-40B4-BE49-F238E27FC236}">
                  <a16:creationId xmlns:a16="http://schemas.microsoft.com/office/drawing/2014/main" id="{8139D69E-AEB9-1A6E-1CCB-525FE4253337}"/>
                </a:ext>
              </a:extLst>
            </p:cNvPr>
            <p:cNvSpPr/>
            <p:nvPr/>
          </p:nvSpPr>
          <p:spPr>
            <a:xfrm rot="10800000">
              <a:off x="4829400" y="2855058"/>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grpSp>
      <p:sp>
        <p:nvSpPr>
          <p:cNvPr id="46" name="Freeform: Shape 45">
            <a:extLst>
              <a:ext uri="{FF2B5EF4-FFF2-40B4-BE49-F238E27FC236}">
                <a16:creationId xmlns:a16="http://schemas.microsoft.com/office/drawing/2014/main" id="{56EE6568-8802-2F3E-7005-5FD580C2C68B}"/>
              </a:ext>
            </a:extLst>
          </p:cNvPr>
          <p:cNvSpPr/>
          <p:nvPr/>
        </p:nvSpPr>
        <p:spPr>
          <a:xfrm>
            <a:off x="6423905" y="4106176"/>
            <a:ext cx="2815168" cy="193596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2600">
            <a:solidFill>
              <a:srgbClr val="FF0000"/>
            </a:solidFill>
            <a:custDash>
              <a:ds d="1100000" sp="500000"/>
              <a:ds d="1100000" sp="500000"/>
            </a:custDash>
          </a:ln>
        </p:spPr>
        <p:txBody>
          <a:bodyPr vert="horz" wrap="square" lIns="6136" tIns="6136" rIns="6136" bIns="6136"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9" name="Left Brace 48">
            <a:extLst>
              <a:ext uri="{FF2B5EF4-FFF2-40B4-BE49-F238E27FC236}">
                <a16:creationId xmlns:a16="http://schemas.microsoft.com/office/drawing/2014/main" id="{4E643121-74C7-4261-00CD-96AED766CBFF}"/>
              </a:ext>
            </a:extLst>
          </p:cNvPr>
          <p:cNvSpPr/>
          <p:nvPr/>
        </p:nvSpPr>
        <p:spPr>
          <a:xfrm rot="10800000">
            <a:off x="9581494" y="1587174"/>
            <a:ext cx="485497" cy="2313476"/>
          </a:xfrm>
          <a:prstGeom prst="leftBrace">
            <a:avLst>
              <a:gd name="adj1" fmla="val 42081"/>
              <a:gd name="adj2" fmla="val 50184"/>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4" name="TextBox 23">
            <a:extLst>
              <a:ext uri="{FF2B5EF4-FFF2-40B4-BE49-F238E27FC236}">
                <a16:creationId xmlns:a16="http://schemas.microsoft.com/office/drawing/2014/main" id="{C406935B-9A52-6264-C23F-8C326368D6F9}"/>
              </a:ext>
            </a:extLst>
          </p:cNvPr>
          <p:cNvSpPr txBox="1"/>
          <p:nvPr/>
        </p:nvSpPr>
        <p:spPr>
          <a:xfrm rot="5400000">
            <a:off x="4677444" y="3207608"/>
            <a:ext cx="732796" cy="654663"/>
          </a:xfrm>
          <a:prstGeom prst="rect">
            <a:avLst/>
          </a:prstGeom>
          <a:noFill/>
          <a:ln>
            <a:noFill/>
          </a:ln>
        </p:spPr>
        <p:txBody>
          <a:bodyPr vert="horz" wrap="square" lIns="90230" tIns="45115" rIns="90230" bIns="45115" anchorCtr="0" compatLnSpc="0">
            <a:spAutoFit/>
          </a:bodyPr>
          <a:lstStyle/>
          <a:p>
            <a:pPr hangingPunct="0">
              <a:defRPr sz="5480"/>
            </a:pPr>
            <a:r>
              <a:rPr kumimoji="0" lang="fr-FR" altLang="fr-FR" sz="3600" b="0" i="0" u="none" strike="noStrike" cap="none" normalizeH="0" baseline="0" dirty="0">
                <a:ln>
                  <a:noFill/>
                </a:ln>
                <a:solidFill>
                  <a:srgbClr val="000000"/>
                </a:solidFill>
                <a:effectLst/>
                <a:latin typeface="Arial Unicode MS"/>
              </a:rPr>
              <a:t>⊒</a:t>
            </a:r>
            <a:endParaRPr lang="en-AU" sz="3600" dirty="0">
              <a:latin typeface="MathJax_Main" pitchFamily="18"/>
              <a:ea typeface="Noto Sans CJK SC" pitchFamily="2"/>
              <a:cs typeface="Lohit Devanagari" pitchFamily="2"/>
            </a:endParaRPr>
          </a:p>
        </p:txBody>
      </p:sp>
      <p:pic>
        <p:nvPicPr>
          <p:cNvPr id="27" name="Picture 6" descr="Isabelle home">
            <a:extLst>
              <a:ext uri="{FF2B5EF4-FFF2-40B4-BE49-F238E27FC236}">
                <a16:creationId xmlns:a16="http://schemas.microsoft.com/office/drawing/2014/main" id="{30A08AC8-F946-966F-7B57-7923AD26EF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1733" y="2173588"/>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22" name="Slide Number Placeholder 21">
            <a:extLst>
              <a:ext uri="{FF2B5EF4-FFF2-40B4-BE49-F238E27FC236}">
                <a16:creationId xmlns:a16="http://schemas.microsoft.com/office/drawing/2014/main" id="{5467DFCB-C6B3-510E-6FEC-AD443E6C955C}"/>
              </a:ext>
            </a:extLst>
          </p:cNvPr>
          <p:cNvSpPr>
            <a:spLocks noGrp="1"/>
          </p:cNvSpPr>
          <p:nvPr>
            <p:ph type="sldNum" sz="quarter" idx="12"/>
          </p:nvPr>
        </p:nvSpPr>
        <p:spPr/>
        <p:txBody>
          <a:bodyPr/>
          <a:lstStyle/>
          <a:p>
            <a:fld id="{4FAB73BC-B049-4115-A692-8D63A059BFB8}" type="slidenum">
              <a:rPr lang="en-US" smtClean="0"/>
              <a:pPr/>
              <a:t>19</a:t>
            </a:fld>
            <a:endParaRPr lang="en-US" dirty="0"/>
          </a:p>
        </p:txBody>
      </p:sp>
      <p:cxnSp>
        <p:nvCxnSpPr>
          <p:cNvPr id="13" name="Straight Arrow Connector 12">
            <a:extLst>
              <a:ext uri="{FF2B5EF4-FFF2-40B4-BE49-F238E27FC236}">
                <a16:creationId xmlns:a16="http://schemas.microsoft.com/office/drawing/2014/main" id="{D04D774A-F125-7848-648B-C1DF99AAFCFA}"/>
              </a:ext>
            </a:extLst>
          </p:cNvPr>
          <p:cNvCxnSpPr>
            <a:cxnSpLocks/>
          </p:cNvCxnSpPr>
          <p:nvPr/>
        </p:nvCxnSpPr>
        <p:spPr>
          <a:xfrm flipH="1" flipV="1">
            <a:off x="9010650" y="5054029"/>
            <a:ext cx="847725" cy="2294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Freeform: Shape 7">
            <a:extLst>
              <a:ext uri="{FF2B5EF4-FFF2-40B4-BE49-F238E27FC236}">
                <a16:creationId xmlns:a16="http://schemas.microsoft.com/office/drawing/2014/main" id="{8E7707B9-9B49-F01F-72A5-B2168B48DF05}"/>
              </a:ext>
            </a:extLst>
          </p:cNvPr>
          <p:cNvSpPr/>
          <p:nvPr/>
        </p:nvSpPr>
        <p:spPr>
          <a:xfrm>
            <a:off x="612746" y="2919834"/>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solidFill>
            <a:srgbClr val="DCDEE0"/>
          </a:solidFill>
          <a:ln>
            <a:solidFill>
              <a:schemeClr val="tx1"/>
            </a:solidFill>
            <a:prstDash val="solid"/>
          </a:ln>
        </p:spPr>
        <p:txBody>
          <a:bodyPr vert="horz" wrap="square" lIns="90230" tIns="45115" rIns="90230" bIns="45115" anchor="ctr" anchorCtr="0" compatLnSpc="0"/>
          <a:lstStyle/>
          <a:p>
            <a:pPr algn="ctr" hangingPunct="0"/>
            <a:r>
              <a:rPr lang="en-AU" sz="1700" dirty="0">
                <a:latin typeface="Liberation Sans" pitchFamily="18"/>
                <a:ea typeface="Noto Sans CJK SC" pitchFamily="2"/>
                <a:cs typeface="Lohit Devanagari" pitchFamily="2"/>
              </a:rPr>
              <a:t>Programme</a:t>
            </a:r>
          </a:p>
          <a:p>
            <a:pPr algn="ctr" hangingPunct="0"/>
            <a:r>
              <a:rPr lang="en-AU" sz="1700" dirty="0">
                <a:latin typeface="Liberation Sans" pitchFamily="18"/>
                <a:ea typeface="Noto Sans CJK SC" pitchFamily="2"/>
                <a:cs typeface="Lohit Devanagari" pitchFamily="2"/>
              </a:rPr>
              <a:t>Cogent</a:t>
            </a:r>
          </a:p>
        </p:txBody>
      </p:sp>
      <p:sp>
        <p:nvSpPr>
          <p:cNvPr id="30" name="TextBox 29">
            <a:extLst>
              <a:ext uri="{FF2B5EF4-FFF2-40B4-BE49-F238E27FC236}">
                <a16:creationId xmlns:a16="http://schemas.microsoft.com/office/drawing/2014/main" id="{3792E6CF-7D22-3AD3-CE51-AAE9BF278601}"/>
              </a:ext>
            </a:extLst>
          </p:cNvPr>
          <p:cNvSpPr txBox="1"/>
          <p:nvPr/>
        </p:nvSpPr>
        <p:spPr>
          <a:xfrm>
            <a:off x="2758150" y="3298279"/>
            <a:ext cx="1180546" cy="235962"/>
          </a:xfrm>
          <a:prstGeom prst="rect">
            <a:avLst/>
          </a:prstGeom>
          <a:noFill/>
          <a:ln>
            <a:noFill/>
          </a:ln>
        </p:spPr>
        <p:txBody>
          <a:bodyPr vert="horz" wrap="square" lIns="0" tIns="0" rIns="0" bIns="0" anchor="t" anchorCtr="0" compatLnSpc="0">
            <a:spAutoFit/>
          </a:bodyPr>
          <a:lstStyle/>
          <a:p>
            <a:pPr hangingPunct="0"/>
            <a:r>
              <a:rPr lang="en-AU" sz="1600" dirty="0" err="1">
                <a:solidFill>
                  <a:srgbClr val="000000"/>
                </a:solidFill>
                <a:latin typeface="Arial" pitchFamily="18"/>
                <a:ea typeface="Noto Sans CJK SC" pitchFamily="2"/>
                <a:cs typeface="Arial" pitchFamily="2"/>
              </a:rPr>
              <a:t>Compilateur</a:t>
            </a:r>
            <a:endParaRPr lang="en-AU" sz="1404" dirty="0">
              <a:solidFill>
                <a:srgbClr val="000000"/>
              </a:solidFill>
              <a:latin typeface="Arial" pitchFamily="18"/>
              <a:ea typeface="Noto Sans CJK SC" pitchFamily="2"/>
              <a:cs typeface="Arial" pitchFamily="2"/>
            </a:endParaRPr>
          </a:p>
        </p:txBody>
      </p:sp>
      <p:grpSp>
        <p:nvGrpSpPr>
          <p:cNvPr id="38" name="Group 37">
            <a:extLst>
              <a:ext uri="{FF2B5EF4-FFF2-40B4-BE49-F238E27FC236}">
                <a16:creationId xmlns:a16="http://schemas.microsoft.com/office/drawing/2014/main" id="{DEF53FD1-BD5B-00E5-BBD3-A687B6E275F8}"/>
              </a:ext>
            </a:extLst>
          </p:cNvPr>
          <p:cNvGrpSpPr/>
          <p:nvPr/>
        </p:nvGrpSpPr>
        <p:grpSpPr>
          <a:xfrm>
            <a:off x="4224015" y="1343752"/>
            <a:ext cx="1663094" cy="1231455"/>
            <a:chOff x="4246480" y="1352364"/>
            <a:chExt cx="1663094" cy="1231455"/>
          </a:xfrm>
        </p:grpSpPr>
        <p:pic>
          <p:nvPicPr>
            <p:cNvPr id="48" name="Picture 47">
              <a:extLst>
                <a:ext uri="{FF2B5EF4-FFF2-40B4-BE49-F238E27FC236}">
                  <a16:creationId xmlns:a16="http://schemas.microsoft.com/office/drawing/2014/main" id="{3EC99062-13FB-33EE-5DBE-0F4CD878195C}"/>
                </a:ext>
              </a:extLst>
            </p:cNvPr>
            <p:cNvPicPr>
              <a:picLocks noChangeAspect="1"/>
            </p:cNvPicPr>
            <p:nvPr/>
          </p:nvPicPr>
          <p:blipFill>
            <a:blip r:embed="rId9"/>
            <a:stretch>
              <a:fillRect/>
            </a:stretch>
          </p:blipFill>
          <p:spPr>
            <a:xfrm>
              <a:off x="4246480" y="1352364"/>
              <a:ext cx="1663094" cy="1231455"/>
            </a:xfrm>
            <a:prstGeom prst="rect">
              <a:avLst/>
            </a:prstGeom>
            <a:noFill/>
            <a:ln>
              <a:noFill/>
            </a:ln>
          </p:spPr>
        </p:pic>
        <p:sp>
          <p:nvSpPr>
            <p:cNvPr id="51" name="Freeform: Shape 50">
              <a:extLst>
                <a:ext uri="{FF2B5EF4-FFF2-40B4-BE49-F238E27FC236}">
                  <a16:creationId xmlns:a16="http://schemas.microsoft.com/office/drawing/2014/main" id="{3D68CFBE-466C-36DE-FFF7-575881B4F922}"/>
                </a:ext>
              </a:extLst>
            </p:cNvPr>
            <p:cNvSpPr/>
            <p:nvPr/>
          </p:nvSpPr>
          <p:spPr>
            <a:xfrm>
              <a:off x="4324438" y="1430322"/>
              <a:ext cx="1399635" cy="967624"/>
            </a:xfrm>
            <a:custGeom>
              <a:avLst/>
              <a:gdLst/>
              <a:ahLst/>
              <a:cxnLst>
                <a:cxn ang="3cd4">
                  <a:pos x="hc" y="t"/>
                </a:cxn>
                <a:cxn ang="cd2">
                  <a:pos x="l" y="vc"/>
                </a:cxn>
                <a:cxn ang="cd4">
                  <a:pos x="hc" y="b"/>
                </a:cxn>
                <a:cxn ang="0">
                  <a:pos x="r" y="vc"/>
                </a:cxn>
              </a:cxnLst>
              <a:rect l="l" t="t" r="r" b="b"/>
              <a:pathLst>
                <a:path w="2929" h="2682">
                  <a:moveTo>
                    <a:pt x="0" y="0"/>
                  </a:moveTo>
                  <a:lnTo>
                    <a:pt x="2929" y="0"/>
                  </a:lnTo>
                  <a:lnTo>
                    <a:pt x="2929" y="2682"/>
                  </a:lnTo>
                  <a:lnTo>
                    <a:pt x="0" y="2682"/>
                  </a:lnTo>
                  <a:close/>
                </a:path>
              </a:pathLst>
            </a:custGeom>
            <a:solidFill>
              <a:srgbClr val="FFF2D5"/>
            </a:solidFill>
            <a:ln w="6350">
              <a:solidFill>
                <a:schemeClr val="tx1"/>
              </a:solidFill>
              <a:prstDash val="solid"/>
            </a:ln>
          </p:spPr>
          <p:txBody>
            <a:bodyPr vert="horz" wrap="square" lIns="90230" tIns="45115" rIns="90230" bIns="45115" anchor="ctr" anchorCtr="0" compatLnSpc="0"/>
            <a:lstStyle/>
            <a:p>
              <a:pPr algn="ctr" hangingPunct="0"/>
              <a:r>
                <a:rPr lang="en-AU" sz="1400" dirty="0" err="1">
                  <a:solidFill>
                    <a:srgbClr val="000000"/>
                  </a:solidFill>
                  <a:latin typeface="Arial" pitchFamily="18"/>
                  <a:ea typeface="Noto Sans CJK SC" pitchFamily="2"/>
                  <a:cs typeface="Arial" pitchFamily="2"/>
                </a:rPr>
                <a:t>Fonctions</a:t>
              </a:r>
              <a:r>
                <a:rPr lang="en-AU" sz="1400" dirty="0">
                  <a:solidFill>
                    <a:srgbClr val="000000"/>
                  </a:solidFill>
                  <a:latin typeface="Arial" pitchFamily="18"/>
                  <a:ea typeface="Noto Sans CJK SC" pitchFamily="2"/>
                  <a:cs typeface="Arial" pitchFamily="2"/>
                </a:rPr>
                <a:t> </a:t>
              </a:r>
              <a:r>
                <a:rPr lang="en-AU" sz="1400" dirty="0" err="1">
                  <a:solidFill>
                    <a:srgbClr val="000000"/>
                  </a:solidFill>
                  <a:latin typeface="Arial" pitchFamily="18"/>
                  <a:ea typeface="Noto Sans CJK SC" pitchFamily="2"/>
                  <a:cs typeface="Arial" pitchFamily="2"/>
                </a:rPr>
                <a:t>mathématiques</a:t>
              </a:r>
              <a:endParaRPr lang="en-AU" sz="1400" dirty="0">
                <a:solidFill>
                  <a:srgbClr val="000000"/>
                </a:solidFill>
                <a:latin typeface="Arial" pitchFamily="18"/>
                <a:ea typeface="Noto Sans CJK SC" pitchFamily="2"/>
                <a:cs typeface="Arial" pitchFamily="2"/>
              </a:endParaRPr>
            </a:p>
          </p:txBody>
        </p:sp>
        <p:sp>
          <p:nvSpPr>
            <p:cNvPr id="53" name="Freeform: Shape 52">
              <a:extLst>
                <a:ext uri="{FF2B5EF4-FFF2-40B4-BE49-F238E27FC236}">
                  <a16:creationId xmlns:a16="http://schemas.microsoft.com/office/drawing/2014/main" id="{0A566C67-FACE-8C69-7D8F-84B61A593A36}"/>
                </a:ext>
              </a:extLst>
            </p:cNvPr>
            <p:cNvSpPr/>
            <p:nvPr/>
          </p:nvSpPr>
          <p:spPr>
            <a:xfrm>
              <a:off x="4824661" y="2410578"/>
              <a:ext cx="121991" cy="127043"/>
            </a:xfrm>
            <a:custGeom>
              <a:avLst/>
              <a:gdLst/>
              <a:ahLst/>
              <a:cxnLst>
                <a:cxn ang="3cd4">
                  <a:pos x="hc" y="t"/>
                </a:cxn>
                <a:cxn ang="cd2">
                  <a:pos x="l" y="vc"/>
                </a:cxn>
                <a:cxn ang="cd4">
                  <a:pos x="hc" y="b"/>
                </a:cxn>
                <a:cxn ang="0">
                  <a:pos x="r" y="vc"/>
                </a:cxn>
              </a:cxnLst>
              <a:rect l="l" t="t" r="r" b="b"/>
              <a:pathLst>
                <a:path w="339" h="353">
                  <a:moveTo>
                    <a:pt x="0" y="324"/>
                  </a:moveTo>
                  <a:lnTo>
                    <a:pt x="199" y="0"/>
                  </a:lnTo>
                  <a:lnTo>
                    <a:pt x="339" y="353"/>
                  </a:lnTo>
                  <a:lnTo>
                    <a:pt x="177" y="254"/>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sp>
        <p:nvSpPr>
          <p:cNvPr id="54" name="TextBox 53">
            <a:extLst>
              <a:ext uri="{FF2B5EF4-FFF2-40B4-BE49-F238E27FC236}">
                <a16:creationId xmlns:a16="http://schemas.microsoft.com/office/drawing/2014/main" id="{044EDB19-2DC0-50CC-D8C6-75019F246F6E}"/>
              </a:ext>
            </a:extLst>
          </p:cNvPr>
          <p:cNvSpPr txBox="1"/>
          <p:nvPr/>
        </p:nvSpPr>
        <p:spPr>
          <a:xfrm>
            <a:off x="4324438" y="4813338"/>
            <a:ext cx="1265441" cy="207044"/>
          </a:xfrm>
          <a:prstGeom prst="rect">
            <a:avLst/>
          </a:prstGeom>
          <a:noFill/>
          <a:ln>
            <a:noFill/>
          </a:ln>
        </p:spPr>
        <p:txBody>
          <a:bodyPr vert="horz" wrap="square" lIns="0" tIns="0" rIns="0" bIns="0" anchor="t" anchorCtr="0" compatLnSpc="0">
            <a:spAutoFit/>
          </a:bodyPr>
          <a:lstStyle/>
          <a:p>
            <a:pPr hangingPunct="0"/>
            <a:r>
              <a:rPr lang="en-AU" sz="1404" dirty="0">
                <a:solidFill>
                  <a:srgbClr val="000000"/>
                </a:solidFill>
                <a:latin typeface="Arial" pitchFamily="18"/>
                <a:ea typeface="Noto Sans CJK SC" pitchFamily="2"/>
                <a:cs typeface="Arial" pitchFamily="2"/>
              </a:rPr>
              <a:t>Programme C</a:t>
            </a:r>
          </a:p>
        </p:txBody>
      </p:sp>
      <p:sp>
        <p:nvSpPr>
          <p:cNvPr id="55" name="Title 1">
            <a:extLst>
              <a:ext uri="{FF2B5EF4-FFF2-40B4-BE49-F238E27FC236}">
                <a16:creationId xmlns:a16="http://schemas.microsoft.com/office/drawing/2014/main" id="{13717B43-6D40-0603-3E1E-7B988A06399E}"/>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Dargent</a:t>
            </a:r>
            <a:r>
              <a:rPr lang="fr-FR" dirty="0">
                <a:solidFill>
                  <a:srgbClr val="002060"/>
                </a:solidFill>
              </a:rPr>
              <a:t> : une extension de </a:t>
            </a:r>
            <a:r>
              <a:rPr lang="fr-FR" dirty="0" err="1">
                <a:solidFill>
                  <a:srgbClr val="002060"/>
                </a:solidFill>
              </a:rPr>
              <a:t>Cogent</a:t>
            </a:r>
            <a:endParaRPr lang="fr-FR" dirty="0">
              <a:solidFill>
                <a:srgbClr val="002060"/>
              </a:solidFill>
            </a:endParaRPr>
          </a:p>
        </p:txBody>
      </p:sp>
      <p:sp>
        <p:nvSpPr>
          <p:cNvPr id="57" name="TextBox 56">
            <a:extLst>
              <a:ext uri="{FF2B5EF4-FFF2-40B4-BE49-F238E27FC236}">
                <a16:creationId xmlns:a16="http://schemas.microsoft.com/office/drawing/2014/main" id="{E6D37177-1344-AB11-9280-6947DEB62DB5}"/>
              </a:ext>
            </a:extLst>
          </p:cNvPr>
          <p:cNvSpPr txBox="1"/>
          <p:nvPr/>
        </p:nvSpPr>
        <p:spPr>
          <a:xfrm>
            <a:off x="7189052" y="5508253"/>
            <a:ext cx="5476097" cy="741674"/>
          </a:xfrm>
          <a:prstGeom prst="rect">
            <a:avLst/>
          </a:prstGeom>
          <a:noFill/>
          <a:ln>
            <a:noFill/>
          </a:ln>
        </p:spPr>
        <p:txBody>
          <a:bodyPr vert="horz" wrap="square" lIns="90230" tIns="45115" rIns="90230" bIns="45115" anchorCtr="0" compatLnSpc="0">
            <a:spAutoFit/>
          </a:bodyPr>
          <a:lstStyle/>
          <a:p>
            <a:pPr marR="2165616" hangingPunct="0"/>
            <a:r>
              <a:rPr lang="en-AU" sz="2206" i="1" dirty="0">
                <a:solidFill>
                  <a:srgbClr val="F10D0C"/>
                </a:solidFill>
                <a:latin typeface="Liberation Sans" pitchFamily="18"/>
                <a:ea typeface="Noto Sans CJK SC" pitchFamily="2"/>
                <a:cs typeface="Lohit Devanagari" pitchFamily="2"/>
              </a:rPr>
              <a:t>Nouveau
</a:t>
            </a:r>
          </a:p>
        </p:txBody>
      </p:sp>
      <p:sp>
        <p:nvSpPr>
          <p:cNvPr id="58" name="TextBox 57">
            <a:extLst>
              <a:ext uri="{FF2B5EF4-FFF2-40B4-BE49-F238E27FC236}">
                <a16:creationId xmlns:a16="http://schemas.microsoft.com/office/drawing/2014/main" id="{976FA17D-3794-55EA-B6E5-0A3975E8E194}"/>
              </a:ext>
            </a:extLst>
          </p:cNvPr>
          <p:cNvSpPr txBox="1"/>
          <p:nvPr/>
        </p:nvSpPr>
        <p:spPr>
          <a:xfrm>
            <a:off x="9581494" y="2443999"/>
            <a:ext cx="3174900" cy="646331"/>
          </a:xfrm>
          <a:prstGeom prst="rect">
            <a:avLst/>
          </a:prstGeom>
          <a:noFill/>
        </p:spPr>
        <p:txBody>
          <a:bodyPr wrap="square" rtlCol="0">
            <a:spAutoFit/>
          </a:bodyPr>
          <a:lstStyle/>
          <a:p>
            <a:pPr algn="ctr"/>
            <a:r>
              <a:rPr lang="en-US" dirty="0"/>
              <a:t>Extension </a:t>
            </a:r>
            <a:r>
              <a:rPr lang="en-US" dirty="0" err="1"/>
              <a:t>requise</a:t>
            </a:r>
            <a:r>
              <a:rPr lang="en-US" dirty="0"/>
              <a:t>
(ma contribution)</a:t>
            </a:r>
            <a:endParaRPr lang="fr-FR" dirty="0"/>
          </a:p>
        </p:txBody>
      </p:sp>
      <p:sp>
        <p:nvSpPr>
          <p:cNvPr id="59" name="TextBox 58">
            <a:extLst>
              <a:ext uri="{FF2B5EF4-FFF2-40B4-BE49-F238E27FC236}">
                <a16:creationId xmlns:a16="http://schemas.microsoft.com/office/drawing/2014/main" id="{149D6786-A40F-8F9F-80A8-8EBBED3BDC44}"/>
              </a:ext>
            </a:extLst>
          </p:cNvPr>
          <p:cNvSpPr txBox="1"/>
          <p:nvPr/>
        </p:nvSpPr>
        <p:spPr>
          <a:xfrm>
            <a:off x="7015811" y="4741276"/>
            <a:ext cx="1805317" cy="414088"/>
          </a:xfrm>
          <a:prstGeom prst="rect">
            <a:avLst/>
          </a:prstGeom>
          <a:noFill/>
          <a:ln>
            <a:noFill/>
          </a:ln>
        </p:spPr>
        <p:txBody>
          <a:bodyPr vert="horz" wrap="square" lIns="0" tIns="0" rIns="0" bIns="0" anchor="t" anchorCtr="0" compatLnSpc="0">
            <a:spAutoFit/>
          </a:bodyPr>
          <a:lstStyle/>
          <a:p>
            <a:pPr algn="ctr" hangingPunct="0"/>
            <a:r>
              <a:rPr lang="fr-FR" sz="1404" dirty="0">
                <a:solidFill>
                  <a:srgbClr val="000000"/>
                </a:solidFill>
                <a:latin typeface="Arial" pitchFamily="18"/>
                <a:ea typeface="Noto Sans CJK SC" pitchFamily="2"/>
                <a:cs typeface="Arial" pitchFamily="2"/>
              </a:rPr>
              <a:t>Accès / écriture</a:t>
            </a:r>
          </a:p>
          <a:p>
            <a:pPr algn="ctr" hangingPunct="0"/>
            <a:r>
              <a:rPr lang="fr-FR" sz="1404" dirty="0">
                <a:solidFill>
                  <a:srgbClr val="000000"/>
                </a:solidFill>
                <a:latin typeface="Arial" pitchFamily="18"/>
                <a:ea typeface="Noto Sans CJK SC" pitchFamily="2"/>
                <a:cs typeface="Arial" pitchFamily="2"/>
              </a:rPr>
              <a:t>des données</a:t>
            </a:r>
            <a:endParaRPr lang="en-AU" sz="1404" dirty="0">
              <a:solidFill>
                <a:srgbClr val="000000"/>
              </a:solidFill>
              <a:latin typeface="Arial" pitchFamily="18"/>
              <a:ea typeface="Noto Sans CJK SC" pitchFamily="2"/>
              <a:cs typeface="Arial" pitchFamily="2"/>
            </a:endParaRPr>
          </a:p>
        </p:txBody>
      </p:sp>
      <p:sp>
        <p:nvSpPr>
          <p:cNvPr id="60" name="TextBox 59">
            <a:extLst>
              <a:ext uri="{FF2B5EF4-FFF2-40B4-BE49-F238E27FC236}">
                <a16:creationId xmlns:a16="http://schemas.microsoft.com/office/drawing/2014/main" id="{48438B42-D1D8-B7F8-8F5F-ACF9FF5221B9}"/>
              </a:ext>
            </a:extLst>
          </p:cNvPr>
          <p:cNvSpPr txBox="1"/>
          <p:nvPr/>
        </p:nvSpPr>
        <p:spPr>
          <a:xfrm>
            <a:off x="9492009" y="5168761"/>
            <a:ext cx="2566728" cy="646331"/>
          </a:xfrm>
          <a:prstGeom prst="rect">
            <a:avLst/>
          </a:prstGeom>
          <a:noFill/>
        </p:spPr>
        <p:txBody>
          <a:bodyPr wrap="none" rtlCol="0">
            <a:spAutoFit/>
          </a:bodyPr>
          <a:lstStyle/>
          <a:p>
            <a:pPr algn="ctr"/>
            <a:r>
              <a:rPr lang="fr-FR" dirty="0"/>
              <a:t>paramétrées par
les spécifications </a:t>
            </a:r>
            <a:r>
              <a:rPr lang="fr-FR" dirty="0" err="1"/>
              <a:t>Dargent</a:t>
            </a:r>
            <a:endParaRPr lang="fr-FR" dirty="0"/>
          </a:p>
        </p:txBody>
      </p:sp>
    </p:spTree>
    <p:extLst>
      <p:ext uri="{BB962C8B-B14F-4D97-AF65-F5344CB8AC3E}">
        <p14:creationId xmlns:p14="http://schemas.microsoft.com/office/powerpoint/2010/main" val="25462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B63C-9553-6ACA-9BA9-DB3F9FF50DA9}"/>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Plan</a:t>
            </a:r>
            <a:endParaRPr lang="fr-FR" dirty="0">
              <a:solidFill>
                <a:schemeClr val="accent1">
                  <a:lumMod val="50000"/>
                </a:schemeClr>
              </a:solidFill>
            </a:endParaRPr>
          </a:p>
        </p:txBody>
      </p:sp>
      <p:sp>
        <p:nvSpPr>
          <p:cNvPr id="6" name="Slide Number Placeholder 3">
            <a:extLst>
              <a:ext uri="{FF2B5EF4-FFF2-40B4-BE49-F238E27FC236}">
                <a16:creationId xmlns:a16="http://schemas.microsoft.com/office/drawing/2014/main" id="{0EC30445-47A8-D9CB-C26F-810CE2BBDC0A}"/>
              </a:ext>
            </a:extLst>
          </p:cNvPr>
          <p:cNvSpPr>
            <a:spLocks noGrp="1"/>
          </p:cNvSpPr>
          <p:nvPr>
            <p:ph type="sldNum" sz="quarter" idx="12"/>
          </p:nvPr>
        </p:nvSpPr>
        <p:spPr>
          <a:xfrm>
            <a:off x="9220200" y="6353175"/>
            <a:ext cx="2743200" cy="365125"/>
          </a:xfrm>
        </p:spPr>
        <p:txBody>
          <a:bodyPr/>
          <a:lstStyle/>
          <a:p>
            <a:fld id="{6113E31D-E2AB-40D1-8B51-AFA5AFEF393A}" type="slidenum">
              <a:rPr lang="en-US" smtClean="0"/>
              <a:t>2</a:t>
            </a:fld>
            <a:endParaRPr lang="en-US" dirty="0"/>
          </a:p>
        </p:txBody>
      </p:sp>
      <p:sp>
        <p:nvSpPr>
          <p:cNvPr id="10" name="TextBox 9">
            <a:extLst>
              <a:ext uri="{FF2B5EF4-FFF2-40B4-BE49-F238E27FC236}">
                <a16:creationId xmlns:a16="http://schemas.microsoft.com/office/drawing/2014/main" id="{8701428B-0EA0-BE88-3FF7-D0E39394A632}"/>
              </a:ext>
            </a:extLst>
          </p:cNvPr>
          <p:cNvSpPr txBox="1"/>
          <p:nvPr/>
        </p:nvSpPr>
        <p:spPr>
          <a:xfrm>
            <a:off x="2573867" y="1798393"/>
            <a:ext cx="9708444" cy="3261214"/>
          </a:xfrm>
          <a:prstGeom prst="rect">
            <a:avLst/>
          </a:prstGeom>
          <a:noFill/>
        </p:spPr>
        <p:txBody>
          <a:bodyPr wrap="square" rtlCol="0">
            <a:spAutoFit/>
          </a:bodyPr>
          <a:lstStyle/>
          <a:p>
            <a:pPr marL="742950" indent="-742950">
              <a:lnSpc>
                <a:spcPct val="200000"/>
              </a:lnSpc>
              <a:buFont typeface="+mj-lt"/>
              <a:buAutoNum type="arabicPeriod"/>
            </a:pPr>
            <a:r>
              <a:rPr lang="fr-FR" sz="3600" b="1" dirty="0"/>
              <a:t>Profil</a:t>
            </a:r>
          </a:p>
          <a:p>
            <a:pPr marL="742950" indent="-742950">
              <a:lnSpc>
                <a:spcPct val="200000"/>
              </a:lnSpc>
              <a:buFont typeface="+mj-lt"/>
              <a:buAutoNum type="arabicPeriod"/>
            </a:pPr>
            <a:r>
              <a:rPr lang="fr-FR" sz="3600" dirty="0"/>
              <a:t>Une contribution</a:t>
            </a:r>
          </a:p>
          <a:p>
            <a:pPr marL="742950" indent="-742950">
              <a:lnSpc>
                <a:spcPct val="200000"/>
              </a:lnSpc>
              <a:buFont typeface="+mj-lt"/>
              <a:buAutoNum type="arabicPeriod"/>
            </a:pPr>
            <a:r>
              <a:rPr lang="fr-FR" sz="3600" dirty="0"/>
              <a:t>Projet de recherche</a:t>
            </a:r>
          </a:p>
        </p:txBody>
      </p:sp>
    </p:spTree>
    <p:extLst>
      <p:ext uri="{BB962C8B-B14F-4D97-AF65-F5344CB8AC3E}">
        <p14:creationId xmlns:p14="http://schemas.microsoft.com/office/powerpoint/2010/main" val="2570849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2CC34A-A376-29B6-8896-5EBF506E225D}"/>
              </a:ext>
            </a:extLst>
          </p:cNvPr>
          <p:cNvPicPr>
            <a:picLocks noChangeAspect="1"/>
          </p:cNvPicPr>
          <p:nvPr/>
        </p:nvPicPr>
        <p:blipFill>
          <a:blip r:embed="rId3"/>
          <a:stretch>
            <a:fillRect/>
          </a:stretch>
        </p:blipFill>
        <p:spPr>
          <a:xfrm>
            <a:off x="3724592" y="4340294"/>
            <a:ext cx="5694579" cy="1231455"/>
          </a:xfrm>
          <a:prstGeom prst="rect">
            <a:avLst/>
          </a:prstGeom>
          <a:noFill/>
          <a:ln>
            <a:noFill/>
          </a:ln>
        </p:spPr>
      </p:pic>
      <p:sp>
        <p:nvSpPr>
          <p:cNvPr id="3" name="Freeform: Shape 2">
            <a:extLst>
              <a:ext uri="{FF2B5EF4-FFF2-40B4-BE49-F238E27FC236}">
                <a16:creationId xmlns:a16="http://schemas.microsoft.com/office/drawing/2014/main" id="{19982691-0A78-ECB6-8FDB-6787C18FABC6}"/>
              </a:ext>
            </a:extLst>
          </p:cNvPr>
          <p:cNvSpPr/>
          <p:nvPr/>
        </p:nvSpPr>
        <p:spPr>
          <a:xfrm>
            <a:off x="3802189" y="4418252"/>
            <a:ext cx="532788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4" name="Freeform: Shape 3">
            <a:extLst>
              <a:ext uri="{FF2B5EF4-FFF2-40B4-BE49-F238E27FC236}">
                <a16:creationId xmlns:a16="http://schemas.microsoft.com/office/drawing/2014/main" id="{C236218E-0CBE-6B58-F33A-5E536A78DF96}"/>
              </a:ext>
            </a:extLst>
          </p:cNvPr>
          <p:cNvSpPr/>
          <p:nvPr/>
        </p:nvSpPr>
        <p:spPr>
          <a:xfrm>
            <a:off x="6423544" y="1454025"/>
            <a:ext cx="2815168" cy="458367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2600">
            <a:solidFill>
              <a:srgbClr val="FF0000"/>
            </a:solidFill>
            <a:custDash>
              <a:ds d="1100000" sp="500000"/>
              <a:ds d="1100000" sp="500000"/>
            </a:custDash>
          </a:ln>
        </p:spPr>
        <p:txBody>
          <a:bodyPr vert="horz" wrap="square" lIns="6136" tIns="6136" rIns="6136" bIns="6136"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6" name="Picture 5">
            <a:extLst>
              <a:ext uri="{FF2B5EF4-FFF2-40B4-BE49-F238E27FC236}">
                <a16:creationId xmlns:a16="http://schemas.microsoft.com/office/drawing/2014/main" id="{6FF871C0-0BDE-95F7-FCD2-DA8FECCC0DEA}"/>
              </a:ext>
            </a:extLst>
          </p:cNvPr>
          <p:cNvPicPr>
            <a:picLocks noChangeAspect="1"/>
          </p:cNvPicPr>
          <p:nvPr/>
        </p:nvPicPr>
        <p:blipFill>
          <a:blip r:embed="rId4"/>
          <a:stretch>
            <a:fillRect/>
          </a:stretch>
        </p:blipFill>
        <p:spPr>
          <a:xfrm>
            <a:off x="2565680" y="2685119"/>
            <a:ext cx="1537154" cy="1537154"/>
          </a:xfrm>
          <a:prstGeom prst="rect">
            <a:avLst/>
          </a:prstGeom>
          <a:noFill/>
          <a:ln>
            <a:noFill/>
          </a:ln>
        </p:spPr>
      </p:pic>
      <p:sp>
        <p:nvSpPr>
          <p:cNvPr id="7" name="Freeform: Shape 6">
            <a:extLst>
              <a:ext uri="{FF2B5EF4-FFF2-40B4-BE49-F238E27FC236}">
                <a16:creationId xmlns:a16="http://schemas.microsoft.com/office/drawing/2014/main" id="{1A9EC0CC-0767-BEDE-A3C2-B261A65C46FD}"/>
              </a:ext>
            </a:extLst>
          </p:cNvPr>
          <p:cNvSpPr/>
          <p:nvPr/>
        </p:nvSpPr>
        <p:spPr>
          <a:xfrm>
            <a:off x="2643639" y="2763078"/>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solidFill>
            <a:srgbClr val="C6E6E9"/>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8" name="Freeform: Shape 7">
            <a:extLst>
              <a:ext uri="{FF2B5EF4-FFF2-40B4-BE49-F238E27FC236}">
                <a16:creationId xmlns:a16="http://schemas.microsoft.com/office/drawing/2014/main" id="{FE299FCF-689F-58E4-8C48-293CEA3AA390}"/>
              </a:ext>
            </a:extLst>
          </p:cNvPr>
          <p:cNvSpPr/>
          <p:nvPr/>
        </p:nvSpPr>
        <p:spPr>
          <a:xfrm>
            <a:off x="2643639" y="2763078"/>
            <a:ext cx="1273322" cy="1273322"/>
          </a:xfrm>
          <a:custGeom>
            <a:avLst/>
            <a:gdLst/>
            <a:ahLst/>
            <a:cxnLst>
              <a:cxn ang="3cd4">
                <a:pos x="hc" y="t"/>
              </a:cxn>
              <a:cxn ang="cd2">
                <a:pos x="l" y="vc"/>
              </a:cxn>
              <a:cxn ang="cd4">
                <a:pos x="hc" y="b"/>
              </a:cxn>
              <a:cxn ang="0">
                <a:pos x="r" y="vc"/>
              </a:cxn>
            </a:cxnLst>
            <a:rect l="l" t="t" r="r" b="b"/>
            <a:pathLst>
              <a:path w="3529" h="3529">
                <a:moveTo>
                  <a:pt x="0" y="3000"/>
                </a:moveTo>
                <a:lnTo>
                  <a:pt x="0" y="529"/>
                </a:lnTo>
                <a:cubicBezTo>
                  <a:pt x="0" y="237"/>
                  <a:pt x="237" y="0"/>
                  <a:pt x="529" y="0"/>
                </a:cubicBezTo>
                <a:lnTo>
                  <a:pt x="2999" y="0"/>
                </a:lnTo>
                <a:cubicBezTo>
                  <a:pt x="3292" y="0"/>
                  <a:pt x="3529" y="237"/>
                  <a:pt x="3529" y="529"/>
                </a:cubicBezTo>
                <a:lnTo>
                  <a:pt x="3529" y="3000"/>
                </a:lnTo>
                <a:cubicBezTo>
                  <a:pt x="3529" y="3292"/>
                  <a:pt x="3292" y="3529"/>
                  <a:pt x="2999" y="3529"/>
                </a:cubicBezTo>
                <a:lnTo>
                  <a:pt x="529" y="3529"/>
                </a:lnTo>
                <a:cubicBezTo>
                  <a:pt x="237" y="3529"/>
                  <a:pt x="0" y="3292"/>
                  <a:pt x="0" y="3000"/>
                </a:cubicBez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9" name="Picture 8">
            <a:extLst>
              <a:ext uri="{FF2B5EF4-FFF2-40B4-BE49-F238E27FC236}">
                <a16:creationId xmlns:a16="http://schemas.microsoft.com/office/drawing/2014/main" id="{0FB56C56-10FC-C5DF-6224-37229A6AE6F9}"/>
              </a:ext>
            </a:extLst>
          </p:cNvPr>
          <p:cNvPicPr>
            <a:picLocks noChangeAspect="1"/>
          </p:cNvPicPr>
          <p:nvPr/>
        </p:nvPicPr>
        <p:blipFill>
          <a:blip r:embed="rId5"/>
          <a:stretch>
            <a:fillRect/>
          </a:stretch>
        </p:blipFill>
        <p:spPr>
          <a:xfrm>
            <a:off x="534788" y="2837789"/>
            <a:ext cx="1632797" cy="1231455"/>
          </a:xfrm>
          <a:prstGeom prst="rect">
            <a:avLst/>
          </a:prstGeom>
          <a:noFill/>
          <a:ln>
            <a:noFill/>
          </a:ln>
        </p:spPr>
      </p:pic>
      <p:sp>
        <p:nvSpPr>
          <p:cNvPr id="10" name="Freeform: Shape 9">
            <a:extLst>
              <a:ext uri="{FF2B5EF4-FFF2-40B4-BE49-F238E27FC236}">
                <a16:creationId xmlns:a16="http://schemas.microsoft.com/office/drawing/2014/main" id="{58811100-F148-579A-EBDB-A02247A6D88D}"/>
              </a:ext>
            </a:extLst>
          </p:cNvPr>
          <p:cNvSpPr/>
          <p:nvPr/>
        </p:nvSpPr>
        <p:spPr>
          <a:xfrm>
            <a:off x="612746" y="2915747"/>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solidFill>
            <a:srgbClr val="DCDEE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11" name="Freeform: Shape 10">
            <a:extLst>
              <a:ext uri="{FF2B5EF4-FFF2-40B4-BE49-F238E27FC236}">
                <a16:creationId xmlns:a16="http://schemas.microsoft.com/office/drawing/2014/main" id="{FEC13ABD-816D-4A34-C5C9-084B66432FC5}"/>
              </a:ext>
            </a:extLst>
          </p:cNvPr>
          <p:cNvSpPr/>
          <p:nvPr/>
        </p:nvSpPr>
        <p:spPr>
          <a:xfrm>
            <a:off x="612746" y="2915747"/>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sp>
        <p:nvSpPr>
          <p:cNvPr id="14" name="TextBox 13">
            <a:extLst>
              <a:ext uri="{FF2B5EF4-FFF2-40B4-BE49-F238E27FC236}">
                <a16:creationId xmlns:a16="http://schemas.microsoft.com/office/drawing/2014/main" id="{2C90AF5A-BDA3-FB3F-291B-CE9435D4C223}"/>
              </a:ext>
            </a:extLst>
          </p:cNvPr>
          <p:cNvSpPr txBox="1"/>
          <p:nvPr/>
        </p:nvSpPr>
        <p:spPr>
          <a:xfrm>
            <a:off x="1617907" y="3098372"/>
            <a:ext cx="177933" cy="207573"/>
          </a:xfrm>
          <a:prstGeom prst="rect">
            <a:avLst/>
          </a:prstGeom>
          <a:noFill/>
          <a:ln>
            <a:noFill/>
          </a:ln>
        </p:spPr>
        <p:txBody>
          <a:bodyPr vert="horz" wrap="square" lIns="0" tIns="0" rIns="0" bIns="0" anchor="t" anchorCtr="0" compatLnSpc="0">
            <a:spAutoFit/>
          </a:bodyPr>
          <a:lstStyle/>
          <a:p>
            <a:pPr hangingPunct="0"/>
            <a:r>
              <a:rPr lang="en-AU" sz="1404">
                <a:solidFill>
                  <a:srgbClr val="000000"/>
                </a:solidFill>
                <a:latin typeface="Arial" pitchFamily="18"/>
                <a:ea typeface="Noto Sans CJK SC" pitchFamily="2"/>
                <a:cs typeface="Arial" pitchFamily="2"/>
              </a:rPr>
              <a:t> </a:t>
            </a:r>
          </a:p>
        </p:txBody>
      </p:sp>
      <p:sp>
        <p:nvSpPr>
          <p:cNvPr id="16" name="Freeform: Shape 15">
            <a:extLst>
              <a:ext uri="{FF2B5EF4-FFF2-40B4-BE49-F238E27FC236}">
                <a16:creationId xmlns:a16="http://schemas.microsoft.com/office/drawing/2014/main" id="{73FB7AA4-066A-90A4-7F97-B0D56369A30F}"/>
              </a:ext>
            </a:extLst>
          </p:cNvPr>
          <p:cNvSpPr/>
          <p:nvPr/>
        </p:nvSpPr>
        <p:spPr>
          <a:xfrm>
            <a:off x="3802189" y="4418252"/>
            <a:ext cx="5327886" cy="967624"/>
          </a:xfrm>
          <a:custGeom>
            <a:avLst/>
            <a:gdLst/>
            <a:ahLst/>
            <a:cxnLst>
              <a:cxn ang="3cd4">
                <a:pos x="hc" y="t"/>
              </a:cxn>
              <a:cxn ang="cd2">
                <a:pos x="l" y="vc"/>
              </a:cxn>
              <a:cxn ang="cd4">
                <a:pos x="hc" y="b"/>
              </a:cxn>
              <a:cxn ang="0">
                <a:pos x="r" y="vc"/>
              </a:cxn>
            </a:cxnLst>
            <a:rect l="l" t="t" r="r" b="b"/>
            <a:pathLst>
              <a:path w="14763" h="2682">
                <a:moveTo>
                  <a:pt x="0" y="0"/>
                </a:moveTo>
                <a:lnTo>
                  <a:pt x="14763" y="0"/>
                </a:lnTo>
                <a:lnTo>
                  <a:pt x="14763" y="2682"/>
                </a:lnTo>
                <a:lnTo>
                  <a:pt x="0" y="2682"/>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pic>
        <p:nvPicPr>
          <p:cNvPr id="17" name="Picture 16">
            <a:extLst>
              <a:ext uri="{FF2B5EF4-FFF2-40B4-BE49-F238E27FC236}">
                <a16:creationId xmlns:a16="http://schemas.microsoft.com/office/drawing/2014/main" id="{6B920FF8-1E20-F520-75CE-2B94DCA93CD9}"/>
              </a:ext>
            </a:extLst>
          </p:cNvPr>
          <p:cNvPicPr>
            <a:picLocks noChangeAspect="1"/>
          </p:cNvPicPr>
          <p:nvPr/>
        </p:nvPicPr>
        <p:blipFill>
          <a:blip r:embed="rId6"/>
          <a:stretch>
            <a:fillRect/>
          </a:stretch>
        </p:blipFill>
        <p:spPr>
          <a:xfrm>
            <a:off x="1910613" y="3265477"/>
            <a:ext cx="909154" cy="376439"/>
          </a:xfrm>
          <a:prstGeom prst="rect">
            <a:avLst/>
          </a:prstGeom>
          <a:noFill/>
          <a:ln>
            <a:noFill/>
          </a:ln>
        </p:spPr>
      </p:pic>
      <p:sp>
        <p:nvSpPr>
          <p:cNvPr id="18" name="Freeform: Shape 17">
            <a:extLst>
              <a:ext uri="{FF2B5EF4-FFF2-40B4-BE49-F238E27FC236}">
                <a16:creationId xmlns:a16="http://schemas.microsoft.com/office/drawing/2014/main" id="{6496D6EA-13F3-9584-6AE6-B0B6F66BA4EA}"/>
              </a:ext>
            </a:extLst>
          </p:cNvPr>
          <p:cNvSpPr/>
          <p:nvPr/>
        </p:nvSpPr>
        <p:spPr>
          <a:xfrm>
            <a:off x="1983518" y="3399738"/>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19" name="Freeform: Shape 18">
            <a:extLst>
              <a:ext uri="{FF2B5EF4-FFF2-40B4-BE49-F238E27FC236}">
                <a16:creationId xmlns:a16="http://schemas.microsoft.com/office/drawing/2014/main" id="{4432D471-6CFA-02B8-762C-39BA86E64FC7}"/>
              </a:ext>
            </a:extLst>
          </p:cNvPr>
          <p:cNvSpPr/>
          <p:nvPr/>
        </p:nvSpPr>
        <p:spPr>
          <a:xfrm>
            <a:off x="2516234" y="3338744"/>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6" name="Freeform: Shape 25">
            <a:extLst>
              <a:ext uri="{FF2B5EF4-FFF2-40B4-BE49-F238E27FC236}">
                <a16:creationId xmlns:a16="http://schemas.microsoft.com/office/drawing/2014/main" id="{5AF77530-42A3-D58C-FA0D-D389C886470C}"/>
              </a:ext>
            </a:extLst>
          </p:cNvPr>
          <p:cNvSpPr/>
          <p:nvPr/>
        </p:nvSpPr>
        <p:spPr>
          <a:xfrm>
            <a:off x="3911908" y="3399738"/>
            <a:ext cx="940555" cy="914568"/>
          </a:xfrm>
          <a:custGeom>
            <a:avLst/>
            <a:gdLst/>
            <a:ahLst/>
            <a:cxnLst>
              <a:cxn ang="3cd4">
                <a:pos x="hc" y="t"/>
              </a:cxn>
              <a:cxn ang="cd2">
                <a:pos x="l" y="vc"/>
              </a:cxn>
              <a:cxn ang="cd4">
                <a:pos x="hc" y="b"/>
              </a:cxn>
              <a:cxn ang="0">
                <a:pos x="r" y="vc"/>
              </a:cxn>
            </a:cxnLst>
            <a:rect l="l" t="t" r="r" b="b"/>
            <a:pathLst>
              <a:path w="2607" h="2535">
                <a:moveTo>
                  <a:pt x="0" y="0"/>
                </a:moveTo>
                <a:cubicBezTo>
                  <a:pt x="1000" y="0"/>
                  <a:pt x="2413" y="1346"/>
                  <a:pt x="2604" y="2499"/>
                </a:cubicBezTo>
                <a:lnTo>
                  <a:pt x="2607" y="2535"/>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4D6C50E9-151D-62B2-BFF6-6DAC9128F0B5}"/>
              </a:ext>
            </a:extLst>
          </p:cNvPr>
          <p:cNvSpPr/>
          <p:nvPr/>
        </p:nvSpPr>
        <p:spPr>
          <a:xfrm>
            <a:off x="4787858" y="4265944"/>
            <a:ext cx="121630" cy="127043"/>
          </a:xfrm>
          <a:custGeom>
            <a:avLst/>
            <a:gdLst/>
            <a:ahLst/>
            <a:cxnLst>
              <a:cxn ang="3cd4">
                <a:pos x="hc" y="t"/>
              </a:cxn>
              <a:cxn ang="cd2">
                <a:pos x="l" y="vc"/>
              </a:cxn>
              <a:cxn ang="cd4">
                <a:pos x="hc" y="b"/>
              </a:cxn>
              <a:cxn ang="0">
                <a:pos x="r" y="vc"/>
              </a:cxn>
            </a:cxnLst>
            <a:rect l="l" t="t" r="r" b="b"/>
            <a:pathLst>
              <a:path w="338" h="353">
                <a:moveTo>
                  <a:pt x="0" y="28"/>
                </a:moveTo>
                <a:lnTo>
                  <a:pt x="198" y="353"/>
                </a:lnTo>
                <a:lnTo>
                  <a:pt x="338" y="0"/>
                </a:lnTo>
                <a:lnTo>
                  <a:pt x="177" y="98"/>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8" name="Freeform: Shape 27">
            <a:extLst>
              <a:ext uri="{FF2B5EF4-FFF2-40B4-BE49-F238E27FC236}">
                <a16:creationId xmlns:a16="http://schemas.microsoft.com/office/drawing/2014/main" id="{2DCACEA2-4A10-D000-252E-73756447DD13}"/>
              </a:ext>
            </a:extLst>
          </p:cNvPr>
          <p:cNvSpPr/>
          <p:nvPr/>
        </p:nvSpPr>
        <p:spPr>
          <a:xfrm>
            <a:off x="3916960" y="2485170"/>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29" name="Freeform: Shape 28">
            <a:extLst>
              <a:ext uri="{FF2B5EF4-FFF2-40B4-BE49-F238E27FC236}">
                <a16:creationId xmlns:a16="http://schemas.microsoft.com/office/drawing/2014/main" id="{7DC77785-0FF8-DA90-C081-3D7BE5FA82C0}"/>
              </a:ext>
            </a:extLst>
          </p:cNvPr>
          <p:cNvSpPr/>
          <p:nvPr/>
        </p:nvSpPr>
        <p:spPr>
          <a:xfrm>
            <a:off x="4792911" y="2406490"/>
            <a:ext cx="121991" cy="127043"/>
          </a:xfrm>
          <a:custGeom>
            <a:avLst/>
            <a:gdLst/>
            <a:ahLst/>
            <a:cxnLst>
              <a:cxn ang="3cd4">
                <a:pos x="hc" y="t"/>
              </a:cxn>
              <a:cxn ang="cd2">
                <a:pos x="l" y="vc"/>
              </a:cxn>
              <a:cxn ang="cd4">
                <a:pos x="hc" y="b"/>
              </a:cxn>
              <a:cxn ang="0">
                <a:pos x="r" y="vc"/>
              </a:cxn>
            </a:cxnLst>
            <a:rect l="l" t="t" r="r" b="b"/>
            <a:pathLst>
              <a:path w="339" h="353">
                <a:moveTo>
                  <a:pt x="0" y="324"/>
                </a:moveTo>
                <a:lnTo>
                  <a:pt x="199" y="0"/>
                </a:lnTo>
                <a:lnTo>
                  <a:pt x="339" y="353"/>
                </a:lnTo>
                <a:lnTo>
                  <a:pt x="177" y="254"/>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31" name="Freeform: Shape 30">
            <a:extLst>
              <a:ext uri="{FF2B5EF4-FFF2-40B4-BE49-F238E27FC236}">
                <a16:creationId xmlns:a16="http://schemas.microsoft.com/office/drawing/2014/main" id="{D3E56820-C0B5-9DE2-3C84-9999356DDC94}"/>
              </a:ext>
            </a:extLst>
          </p:cNvPr>
          <p:cNvSpPr/>
          <p:nvPr/>
        </p:nvSpPr>
        <p:spPr>
          <a:xfrm>
            <a:off x="3968572" y="3399738"/>
            <a:ext cx="575666" cy="0"/>
          </a:xfrm>
          <a:custGeom>
            <a:avLst/>
            <a:gdLst/>
            <a:ahLst/>
            <a:cxnLst>
              <a:cxn ang="3cd4">
                <a:pos x="hc" y="t"/>
              </a:cxn>
              <a:cxn ang="cd2">
                <a:pos x="l" y="vc"/>
              </a:cxn>
              <a:cxn ang="cd4">
                <a:pos x="hc" y="b"/>
              </a:cxn>
              <a:cxn ang="0">
                <a:pos x="r" y="vc"/>
              </a:cxn>
            </a:cxnLst>
            <a:rect l="l" t="t" r="r" b="b"/>
            <a:pathLst>
              <a:path w="1596" fill="none">
                <a:moveTo>
                  <a:pt x="0" y="0"/>
                </a:moveTo>
                <a:lnTo>
                  <a:pt x="1561" y="0"/>
                </a:lnTo>
                <a:lnTo>
                  <a:pt x="1596"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19D367BD-8111-5BF2-506C-10FF881AF676}"/>
              </a:ext>
            </a:extLst>
          </p:cNvPr>
          <p:cNvSpPr/>
          <p:nvPr/>
        </p:nvSpPr>
        <p:spPr>
          <a:xfrm>
            <a:off x="4501289" y="3338744"/>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pic>
        <p:nvPicPr>
          <p:cNvPr id="5" name="Picture 4">
            <a:extLst>
              <a:ext uri="{FF2B5EF4-FFF2-40B4-BE49-F238E27FC236}">
                <a16:creationId xmlns:a16="http://schemas.microsoft.com/office/drawing/2014/main" id="{B846A607-8BBC-C842-D62A-C9D1A8BADAAF}"/>
              </a:ext>
            </a:extLst>
          </p:cNvPr>
          <p:cNvPicPr>
            <a:picLocks noChangeAspect="1"/>
          </p:cNvPicPr>
          <p:nvPr/>
        </p:nvPicPr>
        <p:blipFill>
          <a:blip r:embed="rId7"/>
          <a:stretch>
            <a:fillRect/>
          </a:stretch>
        </p:blipFill>
        <p:spPr>
          <a:xfrm>
            <a:off x="7055512" y="1638094"/>
            <a:ext cx="1779692" cy="952826"/>
          </a:xfrm>
          <a:prstGeom prst="rect">
            <a:avLst/>
          </a:prstGeom>
          <a:noFill/>
          <a:ln>
            <a:noFill/>
          </a:ln>
        </p:spPr>
      </p:pic>
      <p:sp>
        <p:nvSpPr>
          <p:cNvPr id="33" name="Freeform: Shape 32">
            <a:extLst>
              <a:ext uri="{FF2B5EF4-FFF2-40B4-BE49-F238E27FC236}">
                <a16:creationId xmlns:a16="http://schemas.microsoft.com/office/drawing/2014/main" id="{106449EC-83A9-61D4-87C9-FF501A7B2E93}"/>
              </a:ext>
            </a:extLst>
          </p:cNvPr>
          <p:cNvSpPr/>
          <p:nvPr/>
        </p:nvSpPr>
        <p:spPr>
          <a:xfrm>
            <a:off x="7189052" y="1717857"/>
            <a:ext cx="1376905" cy="714981"/>
          </a:xfrm>
          <a:custGeom>
            <a:avLst/>
            <a:gdLst/>
            <a:ahLst/>
            <a:cxnLst>
              <a:cxn ang="3cd4">
                <a:pos x="hc" y="t"/>
              </a:cxn>
              <a:cxn ang="cd2">
                <a:pos x="l" y="vc"/>
              </a:cxn>
              <a:cxn ang="cd4">
                <a:pos x="hc" y="b"/>
              </a:cxn>
              <a:cxn ang="0">
                <a:pos x="r" y="vc"/>
              </a:cxn>
            </a:cxnLst>
            <a:rect l="l" t="t" r="r" b="b"/>
            <a:pathLst>
              <a:path w="3816" h="1982">
                <a:moveTo>
                  <a:pt x="0" y="0"/>
                </a:moveTo>
                <a:lnTo>
                  <a:pt x="3816" y="0"/>
                </a:lnTo>
                <a:lnTo>
                  <a:pt x="3816" y="1982"/>
                </a:lnTo>
                <a:lnTo>
                  <a:pt x="0" y="1982"/>
                </a:lnTo>
                <a:close/>
              </a:path>
            </a:pathLst>
          </a:custGeom>
          <a:solidFill>
            <a:srgbClr val="FFF2D5"/>
          </a:solidFill>
          <a:ln w="6350">
            <a:solidFill>
              <a:schemeClr val="tx1"/>
            </a:solid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35" name="TextBox 34">
            <a:extLst>
              <a:ext uri="{FF2B5EF4-FFF2-40B4-BE49-F238E27FC236}">
                <a16:creationId xmlns:a16="http://schemas.microsoft.com/office/drawing/2014/main" id="{2FE54405-C434-D5C6-FAA9-5A7384BC0A4E}"/>
              </a:ext>
            </a:extLst>
          </p:cNvPr>
          <p:cNvSpPr txBox="1"/>
          <p:nvPr/>
        </p:nvSpPr>
        <p:spPr>
          <a:xfrm>
            <a:off x="7321484" y="1959384"/>
            <a:ext cx="1181901" cy="207044"/>
          </a:xfrm>
          <a:prstGeom prst="rect">
            <a:avLst/>
          </a:prstGeom>
          <a:noFill/>
          <a:ln>
            <a:noFill/>
          </a:ln>
        </p:spPr>
        <p:txBody>
          <a:bodyPr vert="horz" wrap="square" lIns="0" tIns="0" rIns="0" bIns="0" anchor="t" anchorCtr="0" compatLnSpc="0">
            <a:spAutoFit/>
          </a:bodyPr>
          <a:lstStyle/>
          <a:p>
            <a:pPr hangingPunct="0"/>
            <a:r>
              <a:rPr lang="en-AU" sz="1404" dirty="0" err="1">
                <a:solidFill>
                  <a:srgbClr val="000000"/>
                </a:solidFill>
                <a:latin typeface="Arial" pitchFamily="18"/>
                <a:ea typeface="Noto Sans CJK SC" pitchFamily="2"/>
                <a:cs typeface="Arial" pitchFamily="2"/>
              </a:rPr>
              <a:t>Spéc</a:t>
            </a:r>
            <a:r>
              <a:rPr lang="en-AU" sz="1404" dirty="0">
                <a:solidFill>
                  <a:srgbClr val="000000"/>
                </a:solidFill>
                <a:latin typeface="Arial" pitchFamily="18"/>
                <a:ea typeface="Noto Sans CJK SC" pitchFamily="2"/>
                <a:cs typeface="Arial" pitchFamily="2"/>
              </a:rPr>
              <a:t>. </a:t>
            </a:r>
            <a:r>
              <a:rPr lang="en-AU" sz="1404" dirty="0" err="1">
                <a:solidFill>
                  <a:srgbClr val="000000"/>
                </a:solidFill>
                <a:latin typeface="Arial" pitchFamily="18"/>
                <a:ea typeface="Noto Sans CJK SC" pitchFamily="2"/>
                <a:cs typeface="Arial" pitchFamily="2"/>
              </a:rPr>
              <a:t>Dargent</a:t>
            </a:r>
            <a:endParaRPr lang="en-AU" sz="1404" dirty="0">
              <a:solidFill>
                <a:srgbClr val="000000"/>
              </a:solidFill>
              <a:latin typeface="Arial" pitchFamily="18"/>
              <a:ea typeface="Noto Sans CJK SC" pitchFamily="2"/>
              <a:cs typeface="Arial" pitchFamily="2"/>
            </a:endParaRPr>
          </a:p>
        </p:txBody>
      </p:sp>
      <p:sp>
        <p:nvSpPr>
          <p:cNvPr id="37" name="Freeform: Shape 36">
            <a:extLst>
              <a:ext uri="{FF2B5EF4-FFF2-40B4-BE49-F238E27FC236}">
                <a16:creationId xmlns:a16="http://schemas.microsoft.com/office/drawing/2014/main" id="{D78EF112-4870-F159-B3DC-A2FEED9CA3A1}"/>
              </a:ext>
            </a:extLst>
          </p:cNvPr>
          <p:cNvSpPr/>
          <p:nvPr/>
        </p:nvSpPr>
        <p:spPr>
          <a:xfrm>
            <a:off x="6784463" y="4594020"/>
            <a:ext cx="2129061" cy="649293"/>
          </a:xfrm>
          <a:custGeom>
            <a:avLst/>
            <a:gdLst/>
            <a:ahLst/>
            <a:cxnLst>
              <a:cxn ang="3cd4">
                <a:pos x="hc" y="t"/>
              </a:cxn>
              <a:cxn ang="cd2">
                <a:pos x="l" y="vc"/>
              </a:cxn>
              <a:cxn ang="cd4">
                <a:pos x="hc" y="b"/>
              </a:cxn>
              <a:cxn ang="0">
                <a:pos x="r" y="vc"/>
              </a:cxn>
            </a:cxnLst>
            <a:rect l="l" t="t" r="r" b="b"/>
            <a:pathLst>
              <a:path w="5900" h="1800">
                <a:moveTo>
                  <a:pt x="0" y="0"/>
                </a:moveTo>
                <a:lnTo>
                  <a:pt x="5900" y="0"/>
                </a:lnTo>
                <a:lnTo>
                  <a:pt x="5900" y="1800"/>
                </a:lnTo>
                <a:lnTo>
                  <a:pt x="0" y="180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39" name="Freeform: Shape 38">
            <a:extLst>
              <a:ext uri="{FF2B5EF4-FFF2-40B4-BE49-F238E27FC236}">
                <a16:creationId xmlns:a16="http://schemas.microsoft.com/office/drawing/2014/main" id="{2533FA52-6076-46C9-8F1E-54DD2FF38C8C}"/>
              </a:ext>
            </a:extLst>
          </p:cNvPr>
          <p:cNvSpPr/>
          <p:nvPr/>
        </p:nvSpPr>
        <p:spPr>
          <a:xfrm>
            <a:off x="6784463" y="4557928"/>
            <a:ext cx="2165153" cy="721477"/>
          </a:xfrm>
          <a:custGeom>
            <a:avLst/>
            <a:gdLst/>
            <a:ahLst/>
            <a:cxnLst>
              <a:cxn ang="3cd4">
                <a:pos x="hc" y="t"/>
              </a:cxn>
              <a:cxn ang="cd2">
                <a:pos x="l" y="vc"/>
              </a:cxn>
              <a:cxn ang="cd4">
                <a:pos x="hc" y="b"/>
              </a:cxn>
              <a:cxn ang="0">
                <a:pos x="r" y="vc"/>
              </a:cxn>
            </a:cxnLst>
            <a:rect l="l" t="t" r="r" b="b"/>
            <a:pathLst>
              <a:path w="6000" h="2000">
                <a:moveTo>
                  <a:pt x="0" y="0"/>
                </a:moveTo>
                <a:lnTo>
                  <a:pt x="6000" y="0"/>
                </a:lnTo>
                <a:lnTo>
                  <a:pt x="6000" y="2000"/>
                </a:lnTo>
                <a:lnTo>
                  <a:pt x="0" y="200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sp>
        <p:nvSpPr>
          <p:cNvPr id="42" name="Freeform: Shape 41">
            <a:extLst>
              <a:ext uri="{FF2B5EF4-FFF2-40B4-BE49-F238E27FC236}">
                <a16:creationId xmlns:a16="http://schemas.microsoft.com/office/drawing/2014/main" id="{7F5E055A-DAC0-0DE7-F5A1-10BE0B43A0AE}"/>
              </a:ext>
            </a:extLst>
          </p:cNvPr>
          <p:cNvSpPr/>
          <p:nvPr/>
        </p:nvSpPr>
        <p:spPr>
          <a:xfrm>
            <a:off x="3917321" y="2485532"/>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3" name="Freeform: Shape 42">
            <a:extLst>
              <a:ext uri="{FF2B5EF4-FFF2-40B4-BE49-F238E27FC236}">
                <a16:creationId xmlns:a16="http://schemas.microsoft.com/office/drawing/2014/main" id="{A159BEC8-5C67-2EAF-CA80-8884CB66A87C}"/>
              </a:ext>
            </a:extLst>
          </p:cNvPr>
          <p:cNvSpPr/>
          <p:nvPr/>
        </p:nvSpPr>
        <p:spPr>
          <a:xfrm>
            <a:off x="3917683" y="2485893"/>
            <a:ext cx="940555" cy="914568"/>
          </a:xfrm>
          <a:custGeom>
            <a:avLst/>
            <a:gdLst/>
            <a:ahLst/>
            <a:cxnLst>
              <a:cxn ang="3cd4">
                <a:pos x="hc" y="t"/>
              </a:cxn>
              <a:cxn ang="cd2">
                <a:pos x="l" y="vc"/>
              </a:cxn>
              <a:cxn ang="cd4">
                <a:pos x="hc" y="b"/>
              </a:cxn>
              <a:cxn ang="0">
                <a:pos x="r" y="vc"/>
              </a:cxn>
            </a:cxnLst>
            <a:rect l="l" t="t" r="r" b="b"/>
            <a:pathLst>
              <a:path w="2607" h="2535">
                <a:moveTo>
                  <a:pt x="0" y="2535"/>
                </a:moveTo>
                <a:cubicBezTo>
                  <a:pt x="1000" y="2535"/>
                  <a:pt x="2413" y="1190"/>
                  <a:pt x="2604" y="35"/>
                </a:cubicBezTo>
                <a:lnTo>
                  <a:pt x="2607" y="0"/>
                </a:lnTo>
              </a:path>
            </a:pathLst>
          </a:custGeom>
          <a:noFill/>
          <a:ln w="25200" cap="flat">
            <a:solidFill>
              <a:srgbClr val="000000">
                <a:alpha val="75000"/>
              </a:srgbClr>
            </a:solidFill>
            <a:prstDash val="solid"/>
            <a:round/>
          </a:ln>
        </p:spPr>
        <p:txBody>
          <a:bodyPr vert="horz" wrap="square" lIns="12632" tIns="12632" rIns="12632" bIns="12632" anchorCtr="0" compatLnSpc="0"/>
          <a:lstStyle/>
          <a:p>
            <a:pPr hangingPunct="0"/>
            <a:endParaRPr lang="en-AU" sz="1805">
              <a:latin typeface="Liberation Sans" pitchFamily="18"/>
              <a:ea typeface="Noto Sans CJK SC" pitchFamily="2"/>
              <a:cs typeface="Lohit Devanagari" pitchFamily="2"/>
            </a:endParaRPr>
          </a:p>
        </p:txBody>
      </p:sp>
      <p:sp>
        <p:nvSpPr>
          <p:cNvPr id="44" name="Freeform: Shape 43">
            <a:extLst>
              <a:ext uri="{FF2B5EF4-FFF2-40B4-BE49-F238E27FC236}">
                <a16:creationId xmlns:a16="http://schemas.microsoft.com/office/drawing/2014/main" id="{18A29508-3CB6-6D87-6A81-FC064348DEED}"/>
              </a:ext>
            </a:extLst>
          </p:cNvPr>
          <p:cNvSpPr/>
          <p:nvPr/>
        </p:nvSpPr>
        <p:spPr>
          <a:xfrm>
            <a:off x="13153583" y="3307100"/>
            <a:ext cx="122352" cy="121991"/>
          </a:xfrm>
          <a:custGeom>
            <a:avLst/>
            <a:gdLst/>
            <a:ahLst/>
            <a:cxnLst>
              <a:cxn ang="3cd4">
                <a:pos x="hc" y="t"/>
              </a:cxn>
              <a:cxn ang="cd2">
                <a:pos x="l" y="vc"/>
              </a:cxn>
              <a:cxn ang="cd4">
                <a:pos x="hc" y="b"/>
              </a:cxn>
              <a:cxn ang="0">
                <a:pos x="r" y="vc"/>
              </a:cxn>
            </a:cxnLst>
            <a:rect l="l" t="t" r="r" b="b"/>
            <a:pathLst>
              <a:path w="340" h="339">
                <a:moveTo>
                  <a:pt x="0" y="339"/>
                </a:moveTo>
                <a:lnTo>
                  <a:pt x="340" y="169"/>
                </a:lnTo>
                <a:lnTo>
                  <a:pt x="0" y="0"/>
                </a:lnTo>
                <a:lnTo>
                  <a:pt x="85" y="169"/>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nvGrpSpPr>
          <p:cNvPr id="45" name="Group 44">
            <a:extLst>
              <a:ext uri="{FF2B5EF4-FFF2-40B4-BE49-F238E27FC236}">
                <a16:creationId xmlns:a16="http://schemas.microsoft.com/office/drawing/2014/main" id="{E5831986-46DD-13CE-0B85-D00CD40E34F6}"/>
              </a:ext>
            </a:extLst>
          </p:cNvPr>
          <p:cNvGrpSpPr/>
          <p:nvPr/>
        </p:nvGrpSpPr>
        <p:grpSpPr>
          <a:xfrm>
            <a:off x="7472735" y="2774988"/>
            <a:ext cx="1053162" cy="1327099"/>
            <a:chOff x="7667640" y="2700000"/>
            <a:chExt cx="1050480" cy="1323720"/>
          </a:xfrm>
        </p:grpSpPr>
        <p:pic>
          <p:nvPicPr>
            <p:cNvPr id="46" name="Picture 45">
              <a:extLst>
                <a:ext uri="{FF2B5EF4-FFF2-40B4-BE49-F238E27FC236}">
                  <a16:creationId xmlns:a16="http://schemas.microsoft.com/office/drawing/2014/main" id="{F8A95812-A32F-C144-5B71-F8348C0BFC95}"/>
                </a:ext>
              </a:extLst>
            </p:cNvPr>
            <p:cNvPicPr>
              <a:picLocks noChangeAspect="1"/>
            </p:cNvPicPr>
            <p:nvPr/>
          </p:nvPicPr>
          <p:blipFill>
            <a:blip r:embed="rId8"/>
            <a:stretch>
              <a:fillRect/>
            </a:stretch>
          </p:blipFill>
          <p:spPr>
            <a:xfrm rot="5400000" flipH="1">
              <a:off x="7531020" y="2836620"/>
              <a:ext cx="1323720" cy="1050480"/>
            </a:xfrm>
            <a:prstGeom prst="rect">
              <a:avLst/>
            </a:prstGeom>
            <a:noFill/>
            <a:ln>
              <a:noFill/>
            </a:ln>
          </p:spPr>
        </p:pic>
        <p:sp>
          <p:nvSpPr>
            <p:cNvPr id="47" name="Freeform: Shape 46">
              <a:extLst>
                <a:ext uri="{FF2B5EF4-FFF2-40B4-BE49-F238E27FC236}">
                  <a16:creationId xmlns:a16="http://schemas.microsoft.com/office/drawing/2014/main" id="{6CB2A3AF-A203-9CD9-00B2-812B706E6133}"/>
                </a:ext>
              </a:extLst>
            </p:cNvPr>
            <p:cNvSpPr/>
            <p:nvPr/>
          </p:nvSpPr>
          <p:spPr>
            <a:xfrm rot="10800000">
              <a:off x="7745400" y="2782760"/>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48" name="Freeform: Shape 47">
              <a:extLst>
                <a:ext uri="{FF2B5EF4-FFF2-40B4-BE49-F238E27FC236}">
                  <a16:creationId xmlns:a16="http://schemas.microsoft.com/office/drawing/2014/main" id="{9FB6325E-705B-F199-121B-82940F1DF039}"/>
                </a:ext>
              </a:extLst>
            </p:cNvPr>
            <p:cNvSpPr/>
            <p:nvPr/>
          </p:nvSpPr>
          <p:spPr>
            <a:xfrm rot="10800000">
              <a:off x="7745400" y="2782698"/>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grpSp>
      <p:sp>
        <p:nvSpPr>
          <p:cNvPr id="60" name="Left Brace 59">
            <a:extLst>
              <a:ext uri="{FF2B5EF4-FFF2-40B4-BE49-F238E27FC236}">
                <a16:creationId xmlns:a16="http://schemas.microsoft.com/office/drawing/2014/main" id="{571095A6-CE73-4FCC-5FEA-6056508D24B7}"/>
              </a:ext>
            </a:extLst>
          </p:cNvPr>
          <p:cNvSpPr/>
          <p:nvPr/>
        </p:nvSpPr>
        <p:spPr>
          <a:xfrm rot="10800000">
            <a:off x="9581494" y="1587174"/>
            <a:ext cx="485497" cy="2313476"/>
          </a:xfrm>
          <a:prstGeom prst="leftBrace">
            <a:avLst>
              <a:gd name="adj1" fmla="val 42081"/>
              <a:gd name="adj2" fmla="val 50184"/>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nvGrpSpPr>
          <p:cNvPr id="77" name="Group 76">
            <a:extLst>
              <a:ext uri="{FF2B5EF4-FFF2-40B4-BE49-F238E27FC236}">
                <a16:creationId xmlns:a16="http://schemas.microsoft.com/office/drawing/2014/main" id="{279FE797-8109-DEEF-A87E-70B033F5ABC2}"/>
              </a:ext>
            </a:extLst>
          </p:cNvPr>
          <p:cNvGrpSpPr/>
          <p:nvPr/>
        </p:nvGrpSpPr>
        <p:grpSpPr>
          <a:xfrm>
            <a:off x="4324438" y="2779437"/>
            <a:ext cx="1581921" cy="1327099"/>
            <a:chOff x="4751640" y="2772360"/>
            <a:chExt cx="1050480" cy="1323720"/>
          </a:xfrm>
        </p:grpSpPr>
        <p:pic>
          <p:nvPicPr>
            <p:cNvPr id="78" name="Picture 77">
              <a:extLst>
                <a:ext uri="{FF2B5EF4-FFF2-40B4-BE49-F238E27FC236}">
                  <a16:creationId xmlns:a16="http://schemas.microsoft.com/office/drawing/2014/main" id="{BFCFA814-ACCE-B431-5CF2-B444AC9FED56}"/>
                </a:ext>
              </a:extLst>
            </p:cNvPr>
            <p:cNvPicPr>
              <a:picLocks noChangeAspect="1"/>
            </p:cNvPicPr>
            <p:nvPr/>
          </p:nvPicPr>
          <p:blipFill>
            <a:blip r:embed="rId8"/>
            <a:stretch>
              <a:fillRect/>
            </a:stretch>
          </p:blipFill>
          <p:spPr>
            <a:xfrm rot="5400000" flipH="1">
              <a:off x="4615020" y="2908980"/>
              <a:ext cx="1323720" cy="1050480"/>
            </a:xfrm>
            <a:prstGeom prst="rect">
              <a:avLst/>
            </a:prstGeom>
            <a:noFill/>
            <a:ln>
              <a:noFill/>
            </a:ln>
          </p:spPr>
        </p:pic>
        <p:sp>
          <p:nvSpPr>
            <p:cNvPr id="79" name="Freeform: Shape 78">
              <a:extLst>
                <a:ext uri="{FF2B5EF4-FFF2-40B4-BE49-F238E27FC236}">
                  <a16:creationId xmlns:a16="http://schemas.microsoft.com/office/drawing/2014/main" id="{8E4D497C-91BE-AFD9-618F-DC5818571E18}"/>
                </a:ext>
              </a:extLst>
            </p:cNvPr>
            <p:cNvSpPr/>
            <p:nvPr/>
          </p:nvSpPr>
          <p:spPr>
            <a:xfrm rot="10800000">
              <a:off x="4829400" y="2855120"/>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solidFill>
              <a:srgbClr val="FFF2D5"/>
            </a:solidFill>
            <a:ln>
              <a:noFill/>
              <a:prstDash val="solid"/>
            </a:ln>
          </p:spPr>
          <p:txBody>
            <a:bodyPr vert="horz" wrap="square" lIns="90230" tIns="45115" rIns="90230" bIns="45115" anchorCtr="0" compatLnSpc="0"/>
            <a:lstStyle/>
            <a:p>
              <a:pPr hangingPunct="0"/>
              <a:endParaRPr lang="en-AU" sz="1805" dirty="0">
                <a:latin typeface="Liberation Sans" pitchFamily="18"/>
                <a:ea typeface="Noto Sans CJK SC" pitchFamily="2"/>
                <a:cs typeface="Lohit Devanagari" pitchFamily="2"/>
              </a:endParaRPr>
            </a:p>
          </p:txBody>
        </p:sp>
        <p:sp>
          <p:nvSpPr>
            <p:cNvPr id="80" name="Freeform: Shape 79">
              <a:extLst>
                <a:ext uri="{FF2B5EF4-FFF2-40B4-BE49-F238E27FC236}">
                  <a16:creationId xmlns:a16="http://schemas.microsoft.com/office/drawing/2014/main" id="{52758350-0F3D-94A9-A713-30350F2E2E13}"/>
                </a:ext>
              </a:extLst>
            </p:cNvPr>
            <p:cNvSpPr/>
            <p:nvPr/>
          </p:nvSpPr>
          <p:spPr>
            <a:xfrm rot="10800000">
              <a:off x="4829400" y="2855058"/>
              <a:ext cx="787320" cy="1045440"/>
            </a:xfrm>
            <a:custGeom>
              <a:avLst/>
              <a:gdLst/>
              <a:ahLst/>
              <a:cxnLst>
                <a:cxn ang="3cd4">
                  <a:pos x="hc" y="t"/>
                </a:cxn>
                <a:cxn ang="cd2">
                  <a:pos x="l" y="vc"/>
                </a:cxn>
                <a:cxn ang="cd4">
                  <a:pos x="hc" y="b"/>
                </a:cxn>
                <a:cxn ang="0">
                  <a:pos x="r" y="vc"/>
                </a:cxn>
              </a:cxnLst>
              <a:rect l="l" t="t" r="r" b="b"/>
              <a:pathLst>
                <a:path w="2188" h="2905">
                  <a:moveTo>
                    <a:pt x="1481" y="2011"/>
                  </a:moveTo>
                  <a:lnTo>
                    <a:pt x="2188" y="2011"/>
                  </a:lnTo>
                  <a:lnTo>
                    <a:pt x="1095" y="2905"/>
                  </a:lnTo>
                  <a:lnTo>
                    <a:pt x="0" y="2011"/>
                  </a:lnTo>
                  <a:lnTo>
                    <a:pt x="708" y="2011"/>
                  </a:lnTo>
                  <a:lnTo>
                    <a:pt x="708" y="0"/>
                  </a:lnTo>
                  <a:lnTo>
                    <a:pt x="1481" y="0"/>
                  </a:lnTo>
                  <a:close/>
                </a:path>
              </a:pathLst>
            </a:custGeom>
            <a:noFill/>
            <a:ln w="9360" cap="flat">
              <a:solidFill>
                <a:srgbClr val="000000"/>
              </a:solidFill>
              <a:prstDash val="solid"/>
              <a:round/>
            </a:ln>
          </p:spPr>
          <p:txBody>
            <a:bodyPr vert="horz" wrap="square" lIns="4692" tIns="4692" rIns="4692" bIns="4692" anchorCtr="0" compatLnSpc="0"/>
            <a:lstStyle/>
            <a:p>
              <a:pPr hangingPunct="0"/>
              <a:endParaRPr lang="en-AU" sz="1805">
                <a:latin typeface="Liberation Sans" pitchFamily="18"/>
                <a:ea typeface="Noto Sans CJK SC" pitchFamily="2"/>
                <a:cs typeface="Lohit Devanagari" pitchFamily="2"/>
              </a:endParaRPr>
            </a:p>
          </p:txBody>
        </p:sp>
      </p:grpSp>
      <p:sp>
        <p:nvSpPr>
          <p:cNvPr id="81" name="TextBox 80">
            <a:extLst>
              <a:ext uri="{FF2B5EF4-FFF2-40B4-BE49-F238E27FC236}">
                <a16:creationId xmlns:a16="http://schemas.microsoft.com/office/drawing/2014/main" id="{2412929D-B40C-83ED-1DB6-55753E2BE253}"/>
              </a:ext>
            </a:extLst>
          </p:cNvPr>
          <p:cNvSpPr txBox="1"/>
          <p:nvPr/>
        </p:nvSpPr>
        <p:spPr>
          <a:xfrm rot="5400000">
            <a:off x="4677444" y="3207608"/>
            <a:ext cx="732796" cy="654663"/>
          </a:xfrm>
          <a:prstGeom prst="rect">
            <a:avLst/>
          </a:prstGeom>
          <a:noFill/>
          <a:ln>
            <a:noFill/>
          </a:ln>
        </p:spPr>
        <p:txBody>
          <a:bodyPr vert="horz" wrap="square" lIns="90230" tIns="45115" rIns="90230" bIns="45115" anchorCtr="0" compatLnSpc="0">
            <a:spAutoFit/>
          </a:bodyPr>
          <a:lstStyle/>
          <a:p>
            <a:pPr hangingPunct="0">
              <a:defRPr sz="5480"/>
            </a:pPr>
            <a:r>
              <a:rPr kumimoji="0" lang="fr-FR" altLang="fr-FR" sz="3600" b="0" i="0" u="none" strike="noStrike" cap="none" normalizeH="0" baseline="0" dirty="0">
                <a:ln>
                  <a:noFill/>
                </a:ln>
                <a:solidFill>
                  <a:srgbClr val="000000"/>
                </a:solidFill>
                <a:effectLst/>
                <a:latin typeface="Arial Unicode MS"/>
              </a:rPr>
              <a:t>⊒</a:t>
            </a:r>
            <a:endParaRPr lang="en-AU" sz="3600" dirty="0">
              <a:latin typeface="MathJax_Main" pitchFamily="18"/>
              <a:ea typeface="Noto Sans CJK SC" pitchFamily="2"/>
              <a:cs typeface="Lohit Devanagari" pitchFamily="2"/>
            </a:endParaRPr>
          </a:p>
        </p:txBody>
      </p:sp>
      <p:pic>
        <p:nvPicPr>
          <p:cNvPr id="82" name="Picture 6" descr="Isabelle home">
            <a:extLst>
              <a:ext uri="{FF2B5EF4-FFF2-40B4-BE49-F238E27FC236}">
                <a16:creationId xmlns:a16="http://schemas.microsoft.com/office/drawing/2014/main" id="{A2DCD1C1-3B08-9FC2-2CCE-4E6DFD928F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1733" y="2173588"/>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8D443C5C-A8E4-774D-D8EE-30BBCFE37304}"/>
              </a:ext>
            </a:extLst>
          </p:cNvPr>
          <p:cNvSpPr txBox="1"/>
          <p:nvPr/>
        </p:nvSpPr>
        <p:spPr>
          <a:xfrm>
            <a:off x="7189052" y="5508253"/>
            <a:ext cx="5476097" cy="741674"/>
          </a:xfrm>
          <a:prstGeom prst="rect">
            <a:avLst/>
          </a:prstGeom>
          <a:noFill/>
          <a:ln>
            <a:noFill/>
          </a:ln>
        </p:spPr>
        <p:txBody>
          <a:bodyPr vert="horz" wrap="square" lIns="90230" tIns="45115" rIns="90230" bIns="45115" anchorCtr="0" compatLnSpc="0">
            <a:spAutoFit/>
          </a:bodyPr>
          <a:lstStyle/>
          <a:p>
            <a:pPr marR="2165616" hangingPunct="0"/>
            <a:r>
              <a:rPr lang="en-AU" sz="2206" i="1" dirty="0">
                <a:solidFill>
                  <a:srgbClr val="F10D0C"/>
                </a:solidFill>
                <a:latin typeface="Liberation Sans" pitchFamily="18"/>
                <a:ea typeface="Noto Sans CJK SC" pitchFamily="2"/>
                <a:cs typeface="Lohit Devanagari" pitchFamily="2"/>
              </a:rPr>
              <a:t>Nouveau
</a:t>
            </a:r>
          </a:p>
        </p:txBody>
      </p:sp>
      <p:sp>
        <p:nvSpPr>
          <p:cNvPr id="86" name="TextBox 85">
            <a:extLst>
              <a:ext uri="{FF2B5EF4-FFF2-40B4-BE49-F238E27FC236}">
                <a16:creationId xmlns:a16="http://schemas.microsoft.com/office/drawing/2014/main" id="{E904DE65-933A-D29B-EBF5-799119C880C1}"/>
              </a:ext>
            </a:extLst>
          </p:cNvPr>
          <p:cNvSpPr txBox="1"/>
          <p:nvPr/>
        </p:nvSpPr>
        <p:spPr>
          <a:xfrm>
            <a:off x="9581494" y="2443999"/>
            <a:ext cx="3174900" cy="646331"/>
          </a:xfrm>
          <a:prstGeom prst="rect">
            <a:avLst/>
          </a:prstGeom>
          <a:noFill/>
        </p:spPr>
        <p:txBody>
          <a:bodyPr wrap="square" rtlCol="0">
            <a:spAutoFit/>
          </a:bodyPr>
          <a:lstStyle/>
          <a:p>
            <a:pPr algn="ctr"/>
            <a:r>
              <a:rPr lang="en-US" dirty="0"/>
              <a:t>Extension </a:t>
            </a:r>
            <a:r>
              <a:rPr lang="en-US" dirty="0" err="1"/>
              <a:t>requise</a:t>
            </a:r>
            <a:r>
              <a:rPr lang="en-US" dirty="0"/>
              <a:t>
(ma contribution)</a:t>
            </a:r>
            <a:endParaRPr lang="fr-FR" dirty="0"/>
          </a:p>
        </p:txBody>
      </p:sp>
      <p:sp>
        <p:nvSpPr>
          <p:cNvPr id="22" name="Slide Number Placeholder 21">
            <a:extLst>
              <a:ext uri="{FF2B5EF4-FFF2-40B4-BE49-F238E27FC236}">
                <a16:creationId xmlns:a16="http://schemas.microsoft.com/office/drawing/2014/main" id="{AD68F280-4F8E-BEF1-5E9E-D3F087AB4F9D}"/>
              </a:ext>
            </a:extLst>
          </p:cNvPr>
          <p:cNvSpPr>
            <a:spLocks noGrp="1"/>
          </p:cNvSpPr>
          <p:nvPr>
            <p:ph type="sldNum" sz="quarter" idx="12"/>
          </p:nvPr>
        </p:nvSpPr>
        <p:spPr/>
        <p:txBody>
          <a:bodyPr/>
          <a:lstStyle/>
          <a:p>
            <a:fld id="{4FAB73BC-B049-4115-A692-8D63A059BFB8}" type="slidenum">
              <a:rPr lang="en-US" smtClean="0"/>
              <a:pPr/>
              <a:t>20</a:t>
            </a:fld>
            <a:endParaRPr lang="en-US" dirty="0"/>
          </a:p>
        </p:txBody>
      </p:sp>
      <p:cxnSp>
        <p:nvCxnSpPr>
          <p:cNvPr id="13" name="Straight Arrow Connector 12">
            <a:extLst>
              <a:ext uri="{FF2B5EF4-FFF2-40B4-BE49-F238E27FC236}">
                <a16:creationId xmlns:a16="http://schemas.microsoft.com/office/drawing/2014/main" id="{FFFE050A-A919-D0B4-6180-9CD2948E0324}"/>
              </a:ext>
            </a:extLst>
          </p:cNvPr>
          <p:cNvCxnSpPr>
            <a:cxnSpLocks/>
          </p:cNvCxnSpPr>
          <p:nvPr/>
        </p:nvCxnSpPr>
        <p:spPr>
          <a:xfrm flipH="1" flipV="1">
            <a:off x="9010650" y="5054029"/>
            <a:ext cx="847725" cy="2294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41CD658-A70F-04D7-8FFC-32FAF7A4B787}"/>
              </a:ext>
            </a:extLst>
          </p:cNvPr>
          <p:cNvSpPr txBox="1"/>
          <p:nvPr/>
        </p:nvSpPr>
        <p:spPr>
          <a:xfrm>
            <a:off x="9492009" y="5168761"/>
            <a:ext cx="2566728" cy="646331"/>
          </a:xfrm>
          <a:prstGeom prst="rect">
            <a:avLst/>
          </a:prstGeom>
          <a:noFill/>
        </p:spPr>
        <p:txBody>
          <a:bodyPr wrap="none" rtlCol="0">
            <a:spAutoFit/>
          </a:bodyPr>
          <a:lstStyle/>
          <a:p>
            <a:pPr algn="ctr"/>
            <a:r>
              <a:rPr lang="fr-FR" dirty="0"/>
              <a:t>paramétrées par
les spécifications </a:t>
            </a:r>
            <a:r>
              <a:rPr lang="fr-FR" dirty="0" err="1"/>
              <a:t>Dargent</a:t>
            </a:r>
            <a:endParaRPr lang="fr-FR" dirty="0"/>
          </a:p>
        </p:txBody>
      </p:sp>
      <p:sp>
        <p:nvSpPr>
          <p:cNvPr id="24" name="Freeform: Shape 23">
            <a:extLst>
              <a:ext uri="{FF2B5EF4-FFF2-40B4-BE49-F238E27FC236}">
                <a16:creationId xmlns:a16="http://schemas.microsoft.com/office/drawing/2014/main" id="{800C6500-EECC-D2B8-FA21-CCA53B04C19D}"/>
              </a:ext>
            </a:extLst>
          </p:cNvPr>
          <p:cNvSpPr/>
          <p:nvPr/>
        </p:nvSpPr>
        <p:spPr>
          <a:xfrm>
            <a:off x="612746" y="2919834"/>
            <a:ext cx="1368966" cy="967624"/>
          </a:xfrm>
          <a:custGeom>
            <a:avLst/>
            <a:gdLst/>
            <a:ahLst/>
            <a:cxnLst>
              <a:cxn ang="3cd4">
                <a:pos x="hc" y="t"/>
              </a:cxn>
              <a:cxn ang="cd2">
                <a:pos x="l" y="vc"/>
              </a:cxn>
              <a:cxn ang="cd4">
                <a:pos x="hc" y="b"/>
              </a:cxn>
              <a:cxn ang="0">
                <a:pos x="r" y="vc"/>
              </a:cxn>
            </a:cxnLst>
            <a:rect l="l" t="t" r="r" b="b"/>
            <a:pathLst>
              <a:path w="3794" h="2682">
                <a:moveTo>
                  <a:pt x="0" y="0"/>
                </a:moveTo>
                <a:lnTo>
                  <a:pt x="3794" y="0"/>
                </a:lnTo>
                <a:lnTo>
                  <a:pt x="3794" y="2682"/>
                </a:lnTo>
                <a:lnTo>
                  <a:pt x="0" y="2682"/>
                </a:lnTo>
                <a:close/>
              </a:path>
            </a:pathLst>
          </a:custGeom>
          <a:solidFill>
            <a:srgbClr val="DCDEE0"/>
          </a:solidFill>
          <a:ln>
            <a:solidFill>
              <a:schemeClr val="tx1"/>
            </a:solidFill>
            <a:prstDash val="solid"/>
          </a:ln>
        </p:spPr>
        <p:txBody>
          <a:bodyPr vert="horz" wrap="square" lIns="90230" tIns="45115" rIns="90230" bIns="45115" anchor="ctr" anchorCtr="0" compatLnSpc="0"/>
          <a:lstStyle/>
          <a:p>
            <a:pPr algn="ctr" hangingPunct="0"/>
            <a:r>
              <a:rPr lang="en-AU" sz="1700" dirty="0">
                <a:latin typeface="Liberation Sans" pitchFamily="18"/>
                <a:ea typeface="Noto Sans CJK SC" pitchFamily="2"/>
                <a:cs typeface="Lohit Devanagari" pitchFamily="2"/>
              </a:rPr>
              <a:t>Programme</a:t>
            </a:r>
          </a:p>
          <a:p>
            <a:pPr algn="ctr" hangingPunct="0"/>
            <a:r>
              <a:rPr lang="en-AU" sz="1700" dirty="0">
                <a:latin typeface="Liberation Sans" pitchFamily="18"/>
                <a:ea typeface="Noto Sans CJK SC" pitchFamily="2"/>
                <a:cs typeface="Lohit Devanagari" pitchFamily="2"/>
              </a:rPr>
              <a:t>Cogent</a:t>
            </a:r>
          </a:p>
        </p:txBody>
      </p:sp>
      <p:sp>
        <p:nvSpPr>
          <p:cNvPr id="25" name="TextBox 24">
            <a:extLst>
              <a:ext uri="{FF2B5EF4-FFF2-40B4-BE49-F238E27FC236}">
                <a16:creationId xmlns:a16="http://schemas.microsoft.com/office/drawing/2014/main" id="{5AD84905-183B-DC56-BF02-05BCDC85C8A2}"/>
              </a:ext>
            </a:extLst>
          </p:cNvPr>
          <p:cNvSpPr txBox="1"/>
          <p:nvPr/>
        </p:nvSpPr>
        <p:spPr>
          <a:xfrm>
            <a:off x="2758150" y="3298279"/>
            <a:ext cx="1180546" cy="235962"/>
          </a:xfrm>
          <a:prstGeom prst="rect">
            <a:avLst/>
          </a:prstGeom>
          <a:noFill/>
          <a:ln>
            <a:noFill/>
          </a:ln>
        </p:spPr>
        <p:txBody>
          <a:bodyPr vert="horz" wrap="square" lIns="0" tIns="0" rIns="0" bIns="0" anchor="t" anchorCtr="0" compatLnSpc="0">
            <a:spAutoFit/>
          </a:bodyPr>
          <a:lstStyle/>
          <a:p>
            <a:pPr hangingPunct="0"/>
            <a:r>
              <a:rPr lang="en-AU" sz="1600" dirty="0" err="1">
                <a:solidFill>
                  <a:srgbClr val="000000"/>
                </a:solidFill>
                <a:latin typeface="Arial" pitchFamily="18"/>
                <a:ea typeface="Noto Sans CJK SC" pitchFamily="2"/>
                <a:cs typeface="Arial" pitchFamily="2"/>
              </a:rPr>
              <a:t>Compilateur</a:t>
            </a:r>
            <a:endParaRPr lang="en-AU" sz="1404" dirty="0">
              <a:solidFill>
                <a:srgbClr val="000000"/>
              </a:solidFill>
              <a:latin typeface="Arial" pitchFamily="18"/>
              <a:ea typeface="Noto Sans CJK SC" pitchFamily="2"/>
              <a:cs typeface="Arial" pitchFamily="2"/>
            </a:endParaRPr>
          </a:p>
        </p:txBody>
      </p:sp>
      <p:sp>
        <p:nvSpPr>
          <p:cNvPr id="30" name="TextBox 29">
            <a:extLst>
              <a:ext uri="{FF2B5EF4-FFF2-40B4-BE49-F238E27FC236}">
                <a16:creationId xmlns:a16="http://schemas.microsoft.com/office/drawing/2014/main" id="{EA1DF46F-0BD3-6388-B540-5B8D80EDA08C}"/>
              </a:ext>
            </a:extLst>
          </p:cNvPr>
          <p:cNvSpPr txBox="1"/>
          <p:nvPr/>
        </p:nvSpPr>
        <p:spPr>
          <a:xfrm>
            <a:off x="4324438" y="4813338"/>
            <a:ext cx="1265441" cy="207044"/>
          </a:xfrm>
          <a:prstGeom prst="rect">
            <a:avLst/>
          </a:prstGeom>
          <a:noFill/>
          <a:ln>
            <a:noFill/>
          </a:ln>
        </p:spPr>
        <p:txBody>
          <a:bodyPr vert="horz" wrap="square" lIns="0" tIns="0" rIns="0" bIns="0" anchor="t" anchorCtr="0" compatLnSpc="0">
            <a:spAutoFit/>
          </a:bodyPr>
          <a:lstStyle/>
          <a:p>
            <a:pPr hangingPunct="0"/>
            <a:r>
              <a:rPr lang="en-AU" sz="1404" dirty="0">
                <a:solidFill>
                  <a:srgbClr val="000000"/>
                </a:solidFill>
                <a:latin typeface="Arial" pitchFamily="18"/>
                <a:ea typeface="Noto Sans CJK SC" pitchFamily="2"/>
                <a:cs typeface="Arial" pitchFamily="2"/>
              </a:rPr>
              <a:t>Programme C</a:t>
            </a:r>
          </a:p>
        </p:txBody>
      </p:sp>
      <p:grpSp>
        <p:nvGrpSpPr>
          <p:cNvPr id="34" name="Group 33">
            <a:extLst>
              <a:ext uri="{FF2B5EF4-FFF2-40B4-BE49-F238E27FC236}">
                <a16:creationId xmlns:a16="http://schemas.microsoft.com/office/drawing/2014/main" id="{1DECED59-1CEF-B2B6-A07E-84A26E55890A}"/>
              </a:ext>
            </a:extLst>
          </p:cNvPr>
          <p:cNvGrpSpPr/>
          <p:nvPr/>
        </p:nvGrpSpPr>
        <p:grpSpPr>
          <a:xfrm>
            <a:off x="4224015" y="1343752"/>
            <a:ext cx="1663094" cy="1231455"/>
            <a:chOff x="4246480" y="1352364"/>
            <a:chExt cx="1663094" cy="1231455"/>
          </a:xfrm>
        </p:grpSpPr>
        <p:pic>
          <p:nvPicPr>
            <p:cNvPr id="36" name="Picture 35">
              <a:extLst>
                <a:ext uri="{FF2B5EF4-FFF2-40B4-BE49-F238E27FC236}">
                  <a16:creationId xmlns:a16="http://schemas.microsoft.com/office/drawing/2014/main" id="{9F8CA100-1681-665E-CDBA-6F3A3B0A07CA}"/>
                </a:ext>
              </a:extLst>
            </p:cNvPr>
            <p:cNvPicPr>
              <a:picLocks noChangeAspect="1"/>
            </p:cNvPicPr>
            <p:nvPr/>
          </p:nvPicPr>
          <p:blipFill>
            <a:blip r:embed="rId7"/>
            <a:stretch>
              <a:fillRect/>
            </a:stretch>
          </p:blipFill>
          <p:spPr>
            <a:xfrm>
              <a:off x="4246480" y="1352364"/>
              <a:ext cx="1663094" cy="1231455"/>
            </a:xfrm>
            <a:prstGeom prst="rect">
              <a:avLst/>
            </a:prstGeom>
            <a:noFill/>
            <a:ln>
              <a:noFill/>
            </a:ln>
          </p:spPr>
        </p:pic>
        <p:sp>
          <p:nvSpPr>
            <p:cNvPr id="38" name="Freeform: Shape 37">
              <a:extLst>
                <a:ext uri="{FF2B5EF4-FFF2-40B4-BE49-F238E27FC236}">
                  <a16:creationId xmlns:a16="http://schemas.microsoft.com/office/drawing/2014/main" id="{260BEC08-0041-D270-249B-6FCB5CB43DFD}"/>
                </a:ext>
              </a:extLst>
            </p:cNvPr>
            <p:cNvSpPr/>
            <p:nvPr/>
          </p:nvSpPr>
          <p:spPr>
            <a:xfrm>
              <a:off x="4324438" y="1430322"/>
              <a:ext cx="1399635" cy="967624"/>
            </a:xfrm>
            <a:custGeom>
              <a:avLst/>
              <a:gdLst/>
              <a:ahLst/>
              <a:cxnLst>
                <a:cxn ang="3cd4">
                  <a:pos x="hc" y="t"/>
                </a:cxn>
                <a:cxn ang="cd2">
                  <a:pos x="l" y="vc"/>
                </a:cxn>
                <a:cxn ang="cd4">
                  <a:pos x="hc" y="b"/>
                </a:cxn>
                <a:cxn ang="0">
                  <a:pos x="r" y="vc"/>
                </a:cxn>
              </a:cxnLst>
              <a:rect l="l" t="t" r="r" b="b"/>
              <a:pathLst>
                <a:path w="2929" h="2682">
                  <a:moveTo>
                    <a:pt x="0" y="0"/>
                  </a:moveTo>
                  <a:lnTo>
                    <a:pt x="2929" y="0"/>
                  </a:lnTo>
                  <a:lnTo>
                    <a:pt x="2929" y="2682"/>
                  </a:lnTo>
                  <a:lnTo>
                    <a:pt x="0" y="2682"/>
                  </a:lnTo>
                  <a:close/>
                </a:path>
              </a:pathLst>
            </a:custGeom>
            <a:solidFill>
              <a:srgbClr val="FFF2D5"/>
            </a:solidFill>
            <a:ln w="6350">
              <a:solidFill>
                <a:schemeClr val="tx1"/>
              </a:solidFill>
              <a:prstDash val="solid"/>
            </a:ln>
          </p:spPr>
          <p:txBody>
            <a:bodyPr vert="horz" wrap="square" lIns="90230" tIns="45115" rIns="90230" bIns="45115" anchor="ctr" anchorCtr="0" compatLnSpc="0"/>
            <a:lstStyle/>
            <a:p>
              <a:pPr algn="ctr" hangingPunct="0"/>
              <a:r>
                <a:rPr lang="en-AU" sz="1400" dirty="0" err="1">
                  <a:solidFill>
                    <a:srgbClr val="000000"/>
                  </a:solidFill>
                  <a:latin typeface="Arial" pitchFamily="18"/>
                  <a:ea typeface="Noto Sans CJK SC" pitchFamily="2"/>
                  <a:cs typeface="Arial" pitchFamily="2"/>
                </a:rPr>
                <a:t>Fonctions</a:t>
              </a:r>
              <a:r>
                <a:rPr lang="en-AU" sz="1400" dirty="0">
                  <a:solidFill>
                    <a:srgbClr val="000000"/>
                  </a:solidFill>
                  <a:latin typeface="Arial" pitchFamily="18"/>
                  <a:ea typeface="Noto Sans CJK SC" pitchFamily="2"/>
                  <a:cs typeface="Arial" pitchFamily="2"/>
                </a:rPr>
                <a:t> </a:t>
              </a:r>
              <a:r>
                <a:rPr lang="en-AU" sz="1400" dirty="0" err="1">
                  <a:solidFill>
                    <a:srgbClr val="000000"/>
                  </a:solidFill>
                  <a:latin typeface="Arial" pitchFamily="18"/>
                  <a:ea typeface="Noto Sans CJK SC" pitchFamily="2"/>
                  <a:cs typeface="Arial" pitchFamily="2"/>
                </a:rPr>
                <a:t>mathématiques</a:t>
              </a:r>
              <a:endParaRPr lang="en-AU" sz="1400" dirty="0">
                <a:solidFill>
                  <a:srgbClr val="000000"/>
                </a:solidFill>
                <a:latin typeface="Arial" pitchFamily="18"/>
                <a:ea typeface="Noto Sans CJK SC" pitchFamily="2"/>
                <a:cs typeface="Arial" pitchFamily="2"/>
              </a:endParaRPr>
            </a:p>
          </p:txBody>
        </p:sp>
        <p:sp>
          <p:nvSpPr>
            <p:cNvPr id="40" name="Freeform: Shape 39">
              <a:extLst>
                <a:ext uri="{FF2B5EF4-FFF2-40B4-BE49-F238E27FC236}">
                  <a16:creationId xmlns:a16="http://schemas.microsoft.com/office/drawing/2014/main" id="{F5295627-2F84-4958-1C09-BC798A44461A}"/>
                </a:ext>
              </a:extLst>
            </p:cNvPr>
            <p:cNvSpPr/>
            <p:nvPr/>
          </p:nvSpPr>
          <p:spPr>
            <a:xfrm>
              <a:off x="4824661" y="2410578"/>
              <a:ext cx="121991" cy="127043"/>
            </a:xfrm>
            <a:custGeom>
              <a:avLst/>
              <a:gdLst/>
              <a:ahLst/>
              <a:cxnLst>
                <a:cxn ang="3cd4">
                  <a:pos x="hc" y="t"/>
                </a:cxn>
                <a:cxn ang="cd2">
                  <a:pos x="l" y="vc"/>
                </a:cxn>
                <a:cxn ang="cd4">
                  <a:pos x="hc" y="b"/>
                </a:cxn>
                <a:cxn ang="0">
                  <a:pos x="r" y="vc"/>
                </a:cxn>
              </a:cxnLst>
              <a:rect l="l" t="t" r="r" b="b"/>
              <a:pathLst>
                <a:path w="339" h="353">
                  <a:moveTo>
                    <a:pt x="0" y="324"/>
                  </a:moveTo>
                  <a:lnTo>
                    <a:pt x="199" y="0"/>
                  </a:lnTo>
                  <a:lnTo>
                    <a:pt x="339" y="353"/>
                  </a:lnTo>
                  <a:lnTo>
                    <a:pt x="177" y="254"/>
                  </a:lnTo>
                  <a:close/>
                </a:path>
              </a:pathLst>
            </a:custGeom>
            <a:solidFill>
              <a:srgbClr val="0000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sp>
        <p:nvSpPr>
          <p:cNvPr id="41" name="Title 1">
            <a:extLst>
              <a:ext uri="{FF2B5EF4-FFF2-40B4-BE49-F238E27FC236}">
                <a16:creationId xmlns:a16="http://schemas.microsoft.com/office/drawing/2014/main" id="{0AB7D2AD-9879-03B2-7D51-9E3E18B023BA}"/>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Dargent</a:t>
            </a:r>
            <a:r>
              <a:rPr lang="fr-FR" dirty="0">
                <a:solidFill>
                  <a:srgbClr val="002060"/>
                </a:solidFill>
              </a:rPr>
              <a:t> : une extension de </a:t>
            </a:r>
            <a:r>
              <a:rPr lang="fr-FR" dirty="0" err="1">
                <a:solidFill>
                  <a:srgbClr val="002060"/>
                </a:solidFill>
              </a:rPr>
              <a:t>Cogent</a:t>
            </a:r>
            <a:endParaRPr lang="fr-FR" dirty="0">
              <a:solidFill>
                <a:srgbClr val="002060"/>
              </a:solidFill>
            </a:endParaRPr>
          </a:p>
        </p:txBody>
      </p:sp>
      <p:sp>
        <p:nvSpPr>
          <p:cNvPr id="15" name="TextBox 14">
            <a:extLst>
              <a:ext uri="{FF2B5EF4-FFF2-40B4-BE49-F238E27FC236}">
                <a16:creationId xmlns:a16="http://schemas.microsoft.com/office/drawing/2014/main" id="{2A451B69-2EF7-E4EB-8148-9AE769C5F6AF}"/>
              </a:ext>
            </a:extLst>
          </p:cNvPr>
          <p:cNvSpPr txBox="1"/>
          <p:nvPr/>
        </p:nvSpPr>
        <p:spPr>
          <a:xfrm>
            <a:off x="7015811" y="4741276"/>
            <a:ext cx="1805317" cy="414088"/>
          </a:xfrm>
          <a:prstGeom prst="rect">
            <a:avLst/>
          </a:prstGeom>
          <a:noFill/>
          <a:ln>
            <a:noFill/>
          </a:ln>
        </p:spPr>
        <p:txBody>
          <a:bodyPr vert="horz" wrap="square" lIns="0" tIns="0" rIns="0" bIns="0" anchor="t" anchorCtr="0" compatLnSpc="0">
            <a:spAutoFit/>
          </a:bodyPr>
          <a:lstStyle/>
          <a:p>
            <a:pPr algn="ctr" hangingPunct="0"/>
            <a:r>
              <a:rPr lang="fr-FR" sz="1404" dirty="0">
                <a:solidFill>
                  <a:srgbClr val="000000"/>
                </a:solidFill>
                <a:latin typeface="Arial" pitchFamily="18"/>
                <a:ea typeface="Noto Sans CJK SC" pitchFamily="2"/>
                <a:cs typeface="Arial" pitchFamily="2"/>
              </a:rPr>
              <a:t>Accès / écriture</a:t>
            </a:r>
          </a:p>
          <a:p>
            <a:pPr algn="ctr" hangingPunct="0"/>
            <a:r>
              <a:rPr lang="fr-FR" sz="1404" dirty="0">
                <a:solidFill>
                  <a:srgbClr val="000000"/>
                </a:solidFill>
                <a:latin typeface="Arial" pitchFamily="18"/>
                <a:ea typeface="Noto Sans CJK SC" pitchFamily="2"/>
                <a:cs typeface="Arial" pitchFamily="2"/>
              </a:rPr>
              <a:t>des données</a:t>
            </a:r>
            <a:endParaRPr lang="en-AU" sz="1404" dirty="0">
              <a:solidFill>
                <a:srgbClr val="000000"/>
              </a:solidFill>
              <a:latin typeface="Arial" pitchFamily="18"/>
              <a:ea typeface="Noto Sans CJK SC" pitchFamily="2"/>
              <a:cs typeface="Arial" pitchFamily="2"/>
            </a:endParaRPr>
          </a:p>
        </p:txBody>
      </p:sp>
    </p:spTree>
    <p:extLst>
      <p:ext uri="{BB962C8B-B14F-4D97-AF65-F5344CB8AC3E}">
        <p14:creationId xmlns:p14="http://schemas.microsoft.com/office/powerpoint/2010/main" val="55447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A89110-8B8E-94D0-7D2C-75DB4DBB7855}"/>
              </a:ext>
            </a:extLst>
          </p:cNvPr>
          <p:cNvSpPr txBox="1"/>
          <p:nvPr/>
        </p:nvSpPr>
        <p:spPr>
          <a:xfrm>
            <a:off x="228600" y="6917103"/>
            <a:ext cx="11984580" cy="584775"/>
          </a:xfrm>
          <a:prstGeom prst="rect">
            <a:avLst/>
          </a:prstGeom>
          <a:noFill/>
        </p:spPr>
        <p:txBody>
          <a:bodyPr wrap="square">
            <a:spAutoFit/>
          </a:bodyPr>
          <a:lstStyle/>
          <a:p>
            <a:pPr algn="l"/>
            <a:r>
              <a:rPr lang="fr-FR" sz="3200" b="1" i="0" strike="noStrike" dirty="0" err="1">
                <a:solidFill>
                  <a:srgbClr val="C00000"/>
                </a:solidFill>
                <a:effectLst/>
                <a:latin typeface="Arial" panose="020B0604020202020204" pitchFamily="34" charset="0"/>
              </a:rPr>
              <a:t>Dargent</a:t>
            </a:r>
            <a:r>
              <a:rPr lang="fr-FR" sz="3200" b="1" i="0" strike="noStrike" dirty="0">
                <a:solidFill>
                  <a:srgbClr val="C00000"/>
                </a:solidFill>
                <a:effectLst/>
                <a:latin typeface="Arial" panose="020B0604020202020204" pitchFamily="34" charset="0"/>
              </a:rPr>
              <a:t>: A Silver Bullet for </a:t>
            </a:r>
            <a:r>
              <a:rPr lang="fr-FR" sz="3200" b="1" i="0" strike="noStrike" dirty="0" err="1">
                <a:solidFill>
                  <a:srgbClr val="C00000"/>
                </a:solidFill>
                <a:effectLst/>
                <a:latin typeface="Arial" panose="020B0604020202020204" pitchFamily="34" charset="0"/>
              </a:rPr>
              <a:t>Verified</a:t>
            </a:r>
            <a:r>
              <a:rPr lang="fr-FR" sz="3200" b="1" i="0" strike="noStrike" dirty="0">
                <a:solidFill>
                  <a:srgbClr val="C00000"/>
                </a:solidFill>
                <a:effectLst/>
                <a:latin typeface="Arial" panose="020B0604020202020204" pitchFamily="34" charset="0"/>
              </a:rPr>
              <a:t> Data </a:t>
            </a:r>
            <a:r>
              <a:rPr lang="fr-FR" sz="3200" b="1" i="0" strike="noStrike" dirty="0" err="1">
                <a:solidFill>
                  <a:srgbClr val="C00000"/>
                </a:solidFill>
                <a:effectLst/>
                <a:latin typeface="Arial" panose="020B0604020202020204" pitchFamily="34" charset="0"/>
              </a:rPr>
              <a:t>Layout</a:t>
            </a:r>
            <a:r>
              <a:rPr lang="fr-FR" sz="3200" b="1" i="0" strike="noStrike" dirty="0">
                <a:solidFill>
                  <a:srgbClr val="C00000"/>
                </a:solidFill>
                <a:effectLst/>
                <a:latin typeface="Arial" panose="020B0604020202020204" pitchFamily="34" charset="0"/>
              </a:rPr>
              <a:t> </a:t>
            </a:r>
            <a:r>
              <a:rPr lang="fr-FR" sz="3200" b="1" i="0" strike="noStrike" dirty="0" err="1">
                <a:solidFill>
                  <a:srgbClr val="C00000"/>
                </a:solidFill>
                <a:effectLst/>
                <a:latin typeface="Arial" panose="020B0604020202020204" pitchFamily="34" charset="0"/>
              </a:rPr>
              <a:t>Refinement</a:t>
            </a:r>
            <a:endParaRPr lang="fr-FR" sz="3200" b="1" i="0" dirty="0">
              <a:solidFill>
                <a:srgbClr val="C00000"/>
              </a:solidFill>
              <a:effectLst/>
              <a:latin typeface="Arial" panose="020B0604020202020204" pitchFamily="34" charset="0"/>
            </a:endParaRPr>
          </a:p>
        </p:txBody>
      </p:sp>
      <p:sp>
        <p:nvSpPr>
          <p:cNvPr id="10" name="TextBox 9">
            <a:extLst>
              <a:ext uri="{FF2B5EF4-FFF2-40B4-BE49-F238E27FC236}">
                <a16:creationId xmlns:a16="http://schemas.microsoft.com/office/drawing/2014/main" id="{23847372-9CD8-81FA-A5F1-C6199D5A6D7A}"/>
              </a:ext>
            </a:extLst>
          </p:cNvPr>
          <p:cNvSpPr txBox="1"/>
          <p:nvPr/>
        </p:nvSpPr>
        <p:spPr>
          <a:xfrm>
            <a:off x="0" y="3965627"/>
            <a:ext cx="12192000" cy="1138773"/>
          </a:xfrm>
          <a:prstGeom prst="rect">
            <a:avLst/>
          </a:prstGeom>
          <a:noFill/>
        </p:spPr>
        <p:txBody>
          <a:bodyPr wrap="square" rtlCol="0">
            <a:spAutoFit/>
          </a:bodyPr>
          <a:lstStyle/>
          <a:p>
            <a:pPr algn="ctr"/>
            <a:r>
              <a:rPr lang="en-US" sz="4000" dirty="0"/>
              <a:t>Publication </a:t>
            </a:r>
            <a:r>
              <a:rPr lang="fr-FR" sz="4000" dirty="0"/>
              <a:t>à</a:t>
            </a:r>
            <a:r>
              <a:rPr lang="fr-FR" sz="4000" b="1" dirty="0"/>
              <a:t> </a:t>
            </a:r>
            <a:r>
              <a:rPr lang="en-US" sz="4000" b="1" dirty="0"/>
              <a:t>POPL </a:t>
            </a:r>
            <a:r>
              <a:rPr lang="en-US" sz="4000" dirty="0"/>
              <a:t>2023</a:t>
            </a:r>
          </a:p>
          <a:p>
            <a:pPr algn="ctr"/>
            <a:r>
              <a:rPr lang="en-US" sz="2800" dirty="0"/>
              <a:t>Chen-</a:t>
            </a:r>
            <a:r>
              <a:rPr lang="en-US" sz="2800" u="sng" dirty="0"/>
              <a:t>Lafont</a:t>
            </a:r>
            <a:r>
              <a:rPr lang="fr-FR" sz="2800" dirty="0">
                <a:solidFill>
                  <a:srgbClr val="2D2D2D"/>
                </a:solidFill>
                <a:latin typeface="Arial" panose="020B0604020202020204" pitchFamily="34" charset="0"/>
              </a:rPr>
              <a:t>-</a:t>
            </a:r>
            <a:r>
              <a:rPr lang="fr-FR" sz="2800" b="0" i="0" dirty="0" err="1">
                <a:solidFill>
                  <a:srgbClr val="2D2D2D"/>
                </a:solidFill>
                <a:effectLst/>
                <a:latin typeface="Arial" panose="020B0604020202020204" pitchFamily="34" charset="0"/>
              </a:rPr>
              <a:t>O'Connor</a:t>
            </a:r>
            <a:r>
              <a:rPr lang="fr-FR" sz="2800" b="0" i="0" dirty="0">
                <a:solidFill>
                  <a:srgbClr val="2D2D2D"/>
                </a:solidFill>
                <a:effectLst/>
                <a:latin typeface="Arial" panose="020B0604020202020204" pitchFamily="34" charset="0"/>
              </a:rPr>
              <a:t>-Keller-McLaughlin-</a:t>
            </a:r>
            <a:r>
              <a:rPr lang="fr-FR" sz="2800" dirty="0">
                <a:solidFill>
                  <a:srgbClr val="2D2D2D"/>
                </a:solidFill>
                <a:latin typeface="Arial" panose="020B0604020202020204" pitchFamily="34" charset="0"/>
              </a:rPr>
              <a:t>J</a:t>
            </a:r>
            <a:r>
              <a:rPr lang="fr-FR" sz="2800" b="0" i="0" dirty="0">
                <a:solidFill>
                  <a:srgbClr val="2D2D2D"/>
                </a:solidFill>
                <a:effectLst/>
                <a:latin typeface="Arial" panose="020B0604020202020204" pitchFamily="34" charset="0"/>
              </a:rPr>
              <a:t>ackson-</a:t>
            </a:r>
            <a:r>
              <a:rPr lang="fr-FR" sz="2800" b="0" i="0" dirty="0" err="1">
                <a:solidFill>
                  <a:srgbClr val="2D2D2D"/>
                </a:solidFill>
                <a:effectLst/>
                <a:latin typeface="Arial" panose="020B0604020202020204" pitchFamily="34" charset="0"/>
              </a:rPr>
              <a:t>Rizkallah</a:t>
            </a:r>
            <a:endParaRPr lang="en-US" sz="2800" dirty="0"/>
          </a:p>
        </p:txBody>
      </p:sp>
      <p:sp>
        <p:nvSpPr>
          <p:cNvPr id="7" name="Slide Number Placeholder 6">
            <a:extLst>
              <a:ext uri="{FF2B5EF4-FFF2-40B4-BE49-F238E27FC236}">
                <a16:creationId xmlns:a16="http://schemas.microsoft.com/office/drawing/2014/main" id="{8CB6C042-22A4-DA9F-68A2-E2AD41AC49DE}"/>
              </a:ext>
            </a:extLst>
          </p:cNvPr>
          <p:cNvSpPr>
            <a:spLocks noGrp="1"/>
          </p:cNvSpPr>
          <p:nvPr>
            <p:ph type="sldNum" sz="quarter" idx="12"/>
          </p:nvPr>
        </p:nvSpPr>
        <p:spPr/>
        <p:txBody>
          <a:bodyPr/>
          <a:lstStyle/>
          <a:p>
            <a:fld id="{6113E31D-E2AB-40D1-8B51-AFA5AFEF393A}" type="slidenum">
              <a:rPr lang="en-US" smtClean="0"/>
              <a:t>21</a:t>
            </a:fld>
            <a:endParaRPr lang="en-US" dirty="0"/>
          </a:p>
        </p:txBody>
      </p:sp>
      <p:sp>
        <p:nvSpPr>
          <p:cNvPr id="2" name="TextBox 1">
            <a:extLst>
              <a:ext uri="{FF2B5EF4-FFF2-40B4-BE49-F238E27FC236}">
                <a16:creationId xmlns:a16="http://schemas.microsoft.com/office/drawing/2014/main" id="{EF0E5628-13B1-FD8F-57DB-A963302422BD}"/>
              </a:ext>
            </a:extLst>
          </p:cNvPr>
          <p:cNvSpPr txBox="1"/>
          <p:nvPr/>
        </p:nvSpPr>
        <p:spPr>
          <a:xfrm>
            <a:off x="1402179" y="2061376"/>
            <a:ext cx="9599497" cy="830997"/>
          </a:xfrm>
          <a:prstGeom prst="rect">
            <a:avLst/>
          </a:prstGeom>
          <a:noFill/>
        </p:spPr>
        <p:txBody>
          <a:bodyPr wrap="square" rtlCol="0">
            <a:spAutoFit/>
          </a:bodyPr>
          <a:lstStyle/>
          <a:p>
            <a:pPr algn="ctr"/>
            <a:r>
              <a:rPr lang="fr-FR" sz="2400" dirty="0"/>
              <a:t>Premier langage de programmation certifié avec un contrôle de l’agencement de types compilés en mémoire.</a:t>
            </a:r>
            <a:endParaRPr lang="en-US" sz="2400" dirty="0"/>
          </a:p>
        </p:txBody>
      </p:sp>
      <p:sp>
        <p:nvSpPr>
          <p:cNvPr id="3" name="Title 1">
            <a:extLst>
              <a:ext uri="{FF2B5EF4-FFF2-40B4-BE49-F238E27FC236}">
                <a16:creationId xmlns:a16="http://schemas.microsoft.com/office/drawing/2014/main" id="{C68C6667-C90A-BBBC-B60E-61F971F3B5A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Cogent + </a:t>
            </a:r>
            <a:r>
              <a:rPr lang="en-US" dirty="0" err="1">
                <a:solidFill>
                  <a:schemeClr val="accent1">
                    <a:lumMod val="50000"/>
                  </a:schemeClr>
                </a:solidFill>
              </a:rPr>
              <a:t>Dargent</a:t>
            </a:r>
            <a:endParaRPr lang="fr-FR" dirty="0">
              <a:solidFill>
                <a:schemeClr val="accent1">
                  <a:lumMod val="50000"/>
                </a:schemeClr>
              </a:solidFill>
            </a:endParaRPr>
          </a:p>
        </p:txBody>
      </p:sp>
    </p:spTree>
    <p:extLst>
      <p:ext uri="{BB962C8B-B14F-4D97-AF65-F5344CB8AC3E}">
        <p14:creationId xmlns:p14="http://schemas.microsoft.com/office/powerpoint/2010/main" val="231860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0B7-D24C-56B4-3E5B-7404DC7D5681}"/>
              </a:ext>
            </a:extLst>
          </p:cNvPr>
          <p:cNvSpPr>
            <a:spLocks noGrp="1"/>
          </p:cNvSpPr>
          <p:nvPr>
            <p:ph type="title"/>
          </p:nvPr>
        </p:nvSpPr>
        <p:spPr>
          <a:xfrm>
            <a:off x="0" y="1033188"/>
            <a:ext cx="12192000" cy="2852737"/>
          </a:xfrm>
          <a:effectLst>
            <a:outerShdw blurRad="50800" dist="38100" dir="5400000" algn="t" rotWithShape="0">
              <a:prstClr val="black">
                <a:alpha val="40000"/>
              </a:prstClr>
            </a:outerShdw>
          </a:effectLst>
        </p:spPr>
        <p:txBody>
          <a:bodyPr>
            <a:normAutofit/>
          </a:bodyPr>
          <a:lstStyle/>
          <a:p>
            <a:pPr algn="ctr"/>
            <a:r>
              <a:rPr lang="en-US" sz="5400" dirty="0" err="1"/>
              <a:t>Projet</a:t>
            </a:r>
            <a:r>
              <a:rPr lang="en-US" sz="5400" dirty="0"/>
              <a:t> de recherche</a:t>
            </a:r>
            <a:endParaRPr lang="fr-FR" sz="5400" dirty="0"/>
          </a:p>
        </p:txBody>
      </p:sp>
      <p:sp>
        <p:nvSpPr>
          <p:cNvPr id="6" name="Slide Number Placeholder 5">
            <a:extLst>
              <a:ext uri="{FF2B5EF4-FFF2-40B4-BE49-F238E27FC236}">
                <a16:creationId xmlns:a16="http://schemas.microsoft.com/office/drawing/2014/main" id="{C9E80C5F-4567-BCAF-F29A-02395172DBAE}"/>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76236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a:xfrm>
            <a:off x="9135357" y="6353175"/>
            <a:ext cx="2743200" cy="365125"/>
          </a:xfrm>
        </p:spPr>
        <p:txBody>
          <a:bodyPr/>
          <a:lstStyle/>
          <a:p>
            <a:fld id="{6113E31D-E2AB-40D1-8B51-AFA5AFEF393A}" type="slidenum">
              <a:rPr lang="en-US" smtClean="0"/>
              <a:t>23</a:t>
            </a:fld>
            <a:endParaRPr lang="en-US" dirty="0"/>
          </a:p>
        </p:txBody>
      </p:sp>
      <p:sp>
        <p:nvSpPr>
          <p:cNvPr id="3" name="TextBox 2">
            <a:extLst>
              <a:ext uri="{FF2B5EF4-FFF2-40B4-BE49-F238E27FC236}">
                <a16:creationId xmlns:a16="http://schemas.microsoft.com/office/drawing/2014/main" id="{FB4CDA53-E6B1-0AC0-68E7-BEFA7953CA85}"/>
              </a:ext>
            </a:extLst>
          </p:cNvPr>
          <p:cNvSpPr txBox="1"/>
          <p:nvPr/>
        </p:nvSpPr>
        <p:spPr>
          <a:xfrm>
            <a:off x="9228065" y="6044580"/>
            <a:ext cx="2436116" cy="584775"/>
          </a:xfrm>
          <a:prstGeom prst="rect">
            <a:avLst/>
          </a:prstGeom>
          <a:noFill/>
        </p:spPr>
        <p:txBody>
          <a:bodyPr wrap="none" rtlCol="0">
            <a:spAutoFit/>
          </a:bodyPr>
          <a:lstStyle/>
          <a:p>
            <a:r>
              <a:rPr lang="fr-FR" sz="3200" dirty="0">
                <a:solidFill>
                  <a:srgbClr val="C00000"/>
                </a:solidFill>
              </a:rPr>
              <a:t>Mécanisation</a:t>
            </a:r>
          </a:p>
        </p:txBody>
      </p:sp>
      <p:sp>
        <p:nvSpPr>
          <p:cNvPr id="20" name="TextBox 19">
            <a:extLst>
              <a:ext uri="{FF2B5EF4-FFF2-40B4-BE49-F238E27FC236}">
                <a16:creationId xmlns:a16="http://schemas.microsoft.com/office/drawing/2014/main" id="{23DE6CB2-8334-6386-B080-334C9A13CDE5}"/>
              </a:ext>
            </a:extLst>
          </p:cNvPr>
          <p:cNvSpPr txBox="1"/>
          <p:nvPr/>
        </p:nvSpPr>
        <p:spPr>
          <a:xfrm>
            <a:off x="3445406" y="5018614"/>
            <a:ext cx="2815472" cy="830997"/>
          </a:xfrm>
          <a:prstGeom prst="rect">
            <a:avLst/>
          </a:prstGeom>
          <a:noFill/>
        </p:spPr>
        <p:txBody>
          <a:bodyPr wrap="square">
            <a:spAutoFit/>
          </a:bodyPr>
          <a:lstStyle/>
          <a:p>
            <a:pPr algn="ctr"/>
            <a:r>
              <a:rPr lang="en-US" sz="2400" dirty="0" err="1"/>
              <a:t>Fastidieux</a:t>
            </a:r>
            <a:r>
              <a:rPr lang="en-US" sz="2400" dirty="0"/>
              <a:t> :</a:t>
            </a:r>
          </a:p>
          <a:p>
            <a:pPr algn="ctr"/>
            <a:r>
              <a:rPr lang="en-US" sz="2400" dirty="0"/>
              <a:t>beaucoup de </a:t>
            </a:r>
            <a:r>
              <a:rPr lang="fr-FR" sz="2400" dirty="0"/>
              <a:t>cas</a:t>
            </a:r>
            <a:endParaRPr lang="en-US" sz="2400" dirty="0"/>
          </a:p>
        </p:txBody>
      </p:sp>
      <p:sp>
        <p:nvSpPr>
          <p:cNvPr id="2" name="TextBox 1">
            <a:extLst>
              <a:ext uri="{FF2B5EF4-FFF2-40B4-BE49-F238E27FC236}">
                <a16:creationId xmlns:a16="http://schemas.microsoft.com/office/drawing/2014/main" id="{A417793E-32C8-6A9D-D17D-3744A9891EC9}"/>
              </a:ext>
            </a:extLst>
          </p:cNvPr>
          <p:cNvSpPr txBox="1"/>
          <p:nvPr/>
        </p:nvSpPr>
        <p:spPr>
          <a:xfrm>
            <a:off x="0" y="805341"/>
            <a:ext cx="2099677" cy="584775"/>
          </a:xfrm>
          <a:prstGeom prst="rect">
            <a:avLst/>
          </a:prstGeom>
          <a:noFill/>
        </p:spPr>
        <p:txBody>
          <a:bodyPr wrap="none" rtlCol="0">
            <a:spAutoFit/>
          </a:bodyPr>
          <a:lstStyle/>
          <a:p>
            <a:r>
              <a:rPr lang="fr-FR" sz="3200" dirty="0">
                <a:solidFill>
                  <a:srgbClr val="0000FF"/>
                </a:solidFill>
              </a:rPr>
              <a:t>Abstraction</a:t>
            </a:r>
          </a:p>
        </p:txBody>
      </p:sp>
      <p:sp>
        <p:nvSpPr>
          <p:cNvPr id="4" name="TextBox 3">
            <a:extLst>
              <a:ext uri="{FF2B5EF4-FFF2-40B4-BE49-F238E27FC236}">
                <a16:creationId xmlns:a16="http://schemas.microsoft.com/office/drawing/2014/main" id="{A808AD8E-B96A-A299-FDA4-69634327318B}"/>
              </a:ext>
            </a:extLst>
          </p:cNvPr>
          <p:cNvSpPr txBox="1"/>
          <p:nvPr/>
        </p:nvSpPr>
        <p:spPr>
          <a:xfrm>
            <a:off x="344063" y="3238221"/>
            <a:ext cx="2731109" cy="400110"/>
          </a:xfrm>
          <a:prstGeom prst="rect">
            <a:avLst/>
          </a:prstGeom>
          <a:noFill/>
        </p:spPr>
        <p:txBody>
          <a:bodyPr wrap="square" rtlCol="0">
            <a:spAutoFit/>
          </a:bodyPr>
          <a:lstStyle/>
          <a:p>
            <a:pPr algn="ctr"/>
            <a:r>
              <a:rPr lang="fr-FR" sz="2000" dirty="0"/>
              <a:t>Un langage particulier</a:t>
            </a:r>
          </a:p>
        </p:txBody>
      </p:sp>
      <p:sp>
        <p:nvSpPr>
          <p:cNvPr id="8" name="TextBox 7">
            <a:extLst>
              <a:ext uri="{FF2B5EF4-FFF2-40B4-BE49-F238E27FC236}">
                <a16:creationId xmlns:a16="http://schemas.microsoft.com/office/drawing/2014/main" id="{FF5A7D7C-4E20-B031-9996-A2F9AFE8E9A9}"/>
              </a:ext>
            </a:extLst>
          </p:cNvPr>
          <p:cNvSpPr txBox="1"/>
          <p:nvPr/>
        </p:nvSpPr>
        <p:spPr>
          <a:xfrm>
            <a:off x="2046800" y="1620060"/>
            <a:ext cx="2606212" cy="646331"/>
          </a:xfrm>
          <a:prstGeom prst="rect">
            <a:avLst/>
          </a:prstGeom>
          <a:noFill/>
        </p:spPr>
        <p:txBody>
          <a:bodyPr wrap="square" rtlCol="0">
            <a:spAutoFit/>
          </a:bodyPr>
          <a:lstStyle/>
          <a:p>
            <a:pPr algn="ctr"/>
            <a:r>
              <a:rPr lang="fr-FR" dirty="0"/>
              <a:t>Résultats modulaires directement utilisables</a:t>
            </a:r>
          </a:p>
        </p:txBody>
      </p:sp>
      <p:sp>
        <p:nvSpPr>
          <p:cNvPr id="33" name="Oval 32">
            <a:extLst>
              <a:ext uri="{FF2B5EF4-FFF2-40B4-BE49-F238E27FC236}">
                <a16:creationId xmlns:a16="http://schemas.microsoft.com/office/drawing/2014/main" id="{A358FA20-FFC0-6EB6-FF5C-385CAF55FDA4}"/>
              </a:ext>
            </a:extLst>
          </p:cNvPr>
          <p:cNvSpPr/>
          <p:nvPr/>
        </p:nvSpPr>
        <p:spPr>
          <a:xfrm>
            <a:off x="1595665" y="6040940"/>
            <a:ext cx="45720" cy="457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36" name="Oval 35">
            <a:extLst>
              <a:ext uri="{FF2B5EF4-FFF2-40B4-BE49-F238E27FC236}">
                <a16:creationId xmlns:a16="http://schemas.microsoft.com/office/drawing/2014/main" id="{00A5D3DE-3C2F-8D0C-A483-F3701B447253}"/>
              </a:ext>
            </a:extLst>
          </p:cNvPr>
          <p:cNvSpPr/>
          <p:nvPr/>
        </p:nvSpPr>
        <p:spPr>
          <a:xfrm>
            <a:off x="2012448" y="6136870"/>
            <a:ext cx="45720" cy="457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cxnSp>
        <p:nvCxnSpPr>
          <p:cNvPr id="23" name="Straight Arrow Connector 22">
            <a:extLst>
              <a:ext uri="{FF2B5EF4-FFF2-40B4-BE49-F238E27FC236}">
                <a16:creationId xmlns:a16="http://schemas.microsoft.com/office/drawing/2014/main" id="{1F208C8F-F95C-87D6-61A5-F83C05F4A09E}"/>
              </a:ext>
            </a:extLst>
          </p:cNvPr>
          <p:cNvCxnSpPr>
            <a:cxnSpLocks/>
          </p:cNvCxnSpPr>
          <p:nvPr/>
        </p:nvCxnSpPr>
        <p:spPr>
          <a:xfrm flipH="1" flipV="1">
            <a:off x="261800" y="1452962"/>
            <a:ext cx="19823" cy="459161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1C972F5-1520-7DC4-620D-A27BB27B42E4}"/>
              </a:ext>
            </a:extLst>
          </p:cNvPr>
          <p:cNvCxnSpPr>
            <a:cxnSpLocks/>
          </p:cNvCxnSpPr>
          <p:nvPr/>
        </p:nvCxnSpPr>
        <p:spPr>
          <a:xfrm>
            <a:off x="250270" y="6044580"/>
            <a:ext cx="11863173" cy="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pic>
        <p:nvPicPr>
          <p:cNvPr id="17" name="Picture 16" descr="A picture containing shape&#10;&#10;Description automatically generated">
            <a:extLst>
              <a:ext uri="{FF2B5EF4-FFF2-40B4-BE49-F238E27FC236}">
                <a16:creationId xmlns:a16="http://schemas.microsoft.com/office/drawing/2014/main" id="{0F82D313-118A-926D-B775-78726861513E}"/>
              </a:ext>
            </a:extLst>
          </p:cNvPr>
          <p:cNvPicPr>
            <a:picLocks noChangeAspect="1"/>
          </p:cNvPicPr>
          <p:nvPr/>
        </p:nvPicPr>
        <p:blipFill>
          <a:blip r:embed="rId3"/>
          <a:stretch>
            <a:fillRect/>
          </a:stretch>
        </p:blipFill>
        <p:spPr>
          <a:xfrm>
            <a:off x="424225" y="3970092"/>
            <a:ext cx="2960388" cy="2293778"/>
          </a:xfrm>
          <a:prstGeom prst="rect">
            <a:avLst/>
          </a:prstGeom>
        </p:spPr>
      </p:pic>
      <p:sp>
        <p:nvSpPr>
          <p:cNvPr id="18" name="TextBox 17">
            <a:extLst>
              <a:ext uri="{FF2B5EF4-FFF2-40B4-BE49-F238E27FC236}">
                <a16:creationId xmlns:a16="http://schemas.microsoft.com/office/drawing/2014/main" id="{5A795174-097A-E500-253C-A268599D91DD}"/>
              </a:ext>
            </a:extLst>
          </p:cNvPr>
          <p:cNvSpPr txBox="1"/>
          <p:nvPr/>
        </p:nvSpPr>
        <p:spPr>
          <a:xfrm>
            <a:off x="202184" y="4404081"/>
            <a:ext cx="3394261" cy="523220"/>
          </a:xfrm>
          <a:prstGeom prst="rect">
            <a:avLst/>
          </a:prstGeom>
          <a:noFill/>
        </p:spPr>
        <p:txBody>
          <a:bodyPr wrap="square" rtlCol="0">
            <a:spAutoFit/>
          </a:bodyPr>
          <a:lstStyle/>
          <a:p>
            <a:pPr algn="ctr"/>
            <a:r>
              <a:rPr lang="en-US" sz="2800" dirty="0" err="1">
                <a:latin typeface="Blackadder ITC" panose="04020505051007020D02" pitchFamily="82" charset="0"/>
              </a:rPr>
              <a:t>Preuve</a:t>
            </a:r>
            <a:r>
              <a:rPr lang="en-US" sz="2800" dirty="0">
                <a:latin typeface="Blackadder ITC" panose="04020505051007020D02" pitchFamily="82" charset="0"/>
              </a:rPr>
              <a:t> papier</a:t>
            </a:r>
            <a:endParaRPr lang="fr-FR" sz="2800" dirty="0">
              <a:latin typeface="Blackadder ITC" panose="04020505051007020D02" pitchFamily="82" charset="0"/>
            </a:endParaRPr>
          </a:p>
        </p:txBody>
      </p:sp>
      <p:grpSp>
        <p:nvGrpSpPr>
          <p:cNvPr id="31" name="Group 30">
            <a:extLst>
              <a:ext uri="{FF2B5EF4-FFF2-40B4-BE49-F238E27FC236}">
                <a16:creationId xmlns:a16="http://schemas.microsoft.com/office/drawing/2014/main" id="{76EDC9B3-889B-9B87-060E-4B4BD307DA1C}"/>
              </a:ext>
            </a:extLst>
          </p:cNvPr>
          <p:cNvGrpSpPr/>
          <p:nvPr/>
        </p:nvGrpSpPr>
        <p:grpSpPr>
          <a:xfrm>
            <a:off x="7820535" y="4441203"/>
            <a:ext cx="2728336" cy="1408408"/>
            <a:chOff x="9522170" y="4528985"/>
            <a:chExt cx="2436116" cy="1408408"/>
          </a:xfrm>
        </p:grpSpPr>
        <p:grpSp>
          <p:nvGrpSpPr>
            <p:cNvPr id="5" name="Group 4">
              <a:extLst>
                <a:ext uri="{FF2B5EF4-FFF2-40B4-BE49-F238E27FC236}">
                  <a16:creationId xmlns:a16="http://schemas.microsoft.com/office/drawing/2014/main" id="{510B4D23-AB0B-07E7-0B1F-1A9777806293}"/>
                </a:ext>
              </a:extLst>
            </p:cNvPr>
            <p:cNvGrpSpPr/>
            <p:nvPr/>
          </p:nvGrpSpPr>
          <p:grpSpPr>
            <a:xfrm>
              <a:off x="9522170" y="4528985"/>
              <a:ext cx="2436116" cy="1408408"/>
              <a:chOff x="6589739" y="3176159"/>
              <a:chExt cx="4167599" cy="2060227"/>
            </a:xfrm>
          </p:grpSpPr>
          <p:sp>
            <p:nvSpPr>
              <p:cNvPr id="7" name="Rectangle 6">
                <a:extLst>
                  <a:ext uri="{FF2B5EF4-FFF2-40B4-BE49-F238E27FC236}">
                    <a16:creationId xmlns:a16="http://schemas.microsoft.com/office/drawing/2014/main" id="{4F423C44-D81D-1D2F-F306-1E09E4299DD9}"/>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pic>
            <p:nvPicPr>
              <p:cNvPr id="10" name="Picture 9">
                <a:extLst>
                  <a:ext uri="{FF2B5EF4-FFF2-40B4-BE49-F238E27FC236}">
                    <a16:creationId xmlns:a16="http://schemas.microsoft.com/office/drawing/2014/main" id="{C49BEFB6-7A6D-7700-CD7D-E056868A52D8}"/>
                  </a:ext>
                </a:extLst>
              </p:cNvPr>
              <p:cNvPicPr>
                <a:picLocks noChangeAspect="1"/>
              </p:cNvPicPr>
              <p:nvPr/>
            </p:nvPicPr>
            <p:blipFill>
              <a:blip r:embed="rId4"/>
              <a:stretch>
                <a:fillRect/>
              </a:stretch>
            </p:blipFill>
            <p:spPr>
              <a:xfrm>
                <a:off x="6824746" y="3311681"/>
                <a:ext cx="791721" cy="486886"/>
              </a:xfrm>
              <a:prstGeom prst="rect">
                <a:avLst/>
              </a:prstGeom>
            </p:spPr>
          </p:pic>
          <p:pic>
            <p:nvPicPr>
              <p:cNvPr id="11" name="Picture 10">
                <a:extLst>
                  <a:ext uri="{FF2B5EF4-FFF2-40B4-BE49-F238E27FC236}">
                    <a16:creationId xmlns:a16="http://schemas.microsoft.com/office/drawing/2014/main" id="{4AD94940-99AC-A8A1-677A-ED5C80D549C3}"/>
                  </a:ext>
                </a:extLst>
              </p:cNvPr>
              <p:cNvPicPr>
                <a:picLocks noChangeAspect="1"/>
              </p:cNvPicPr>
              <p:nvPr/>
            </p:nvPicPr>
            <p:blipFill>
              <a:blip r:embed="rId4"/>
              <a:stretch>
                <a:fillRect/>
              </a:stretch>
            </p:blipFill>
            <p:spPr>
              <a:xfrm flipH="1">
                <a:off x="9717966" y="3311681"/>
                <a:ext cx="791721" cy="486886"/>
              </a:xfrm>
              <a:prstGeom prst="rect">
                <a:avLst/>
              </a:prstGeom>
            </p:spPr>
          </p:pic>
          <p:sp>
            <p:nvSpPr>
              <p:cNvPr id="12" name="Rectangle 11">
                <a:extLst>
                  <a:ext uri="{FF2B5EF4-FFF2-40B4-BE49-F238E27FC236}">
                    <a16:creationId xmlns:a16="http://schemas.microsoft.com/office/drawing/2014/main" id="{93E3B308-31CA-BD17-BB7C-7B7D31AE4094}"/>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13" name="TextBox 12">
                <a:extLst>
                  <a:ext uri="{FF2B5EF4-FFF2-40B4-BE49-F238E27FC236}">
                    <a16:creationId xmlns:a16="http://schemas.microsoft.com/office/drawing/2014/main" id="{4656D448-7E48-8A6C-AC2B-5C3FB3F2531B}"/>
                  </a:ext>
                </a:extLst>
              </p:cNvPr>
              <p:cNvSpPr txBox="1"/>
              <p:nvPr/>
            </p:nvSpPr>
            <p:spPr>
              <a:xfrm>
                <a:off x="6979604" y="3698448"/>
                <a:ext cx="3386403" cy="540261"/>
              </a:xfrm>
              <a:prstGeom prst="rect">
                <a:avLst/>
              </a:prstGeom>
              <a:noFill/>
            </p:spPr>
            <p:txBody>
              <a:bodyPr wrap="none" rtlCol="0">
                <a:spAutoFit/>
              </a:bodyPr>
              <a:lstStyle/>
              <a:p>
                <a:pPr algn="ctr"/>
                <a:r>
                  <a:rPr lang="fr-FR" dirty="0">
                    <a:solidFill>
                      <a:schemeClr val="accent4">
                        <a:lumMod val="75000"/>
                      </a:schemeClr>
                    </a:solidFill>
                    <a:latin typeface="Algerian" panose="04020705040A02060702" pitchFamily="82" charset="0"/>
                  </a:rPr>
                  <a:t>Preuve mécanisée</a:t>
                </a:r>
              </a:p>
            </p:txBody>
          </p:sp>
        </p:grpSp>
        <p:pic>
          <p:nvPicPr>
            <p:cNvPr id="22" name="Graphic 21" descr="Gears with solid fill">
              <a:extLst>
                <a:ext uri="{FF2B5EF4-FFF2-40B4-BE49-F238E27FC236}">
                  <a16:creationId xmlns:a16="http://schemas.microsoft.com/office/drawing/2014/main" id="{4926A68B-A891-34DD-A15C-BA29003BEB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32697" y="5228298"/>
              <a:ext cx="548982" cy="548982"/>
            </a:xfrm>
            <a:prstGeom prst="rect">
              <a:avLst/>
            </a:prstGeom>
          </p:spPr>
        </p:pic>
      </p:grpSp>
      <p:sp>
        <p:nvSpPr>
          <p:cNvPr id="45" name="Right Brace 44">
            <a:extLst>
              <a:ext uri="{FF2B5EF4-FFF2-40B4-BE49-F238E27FC236}">
                <a16:creationId xmlns:a16="http://schemas.microsoft.com/office/drawing/2014/main" id="{6F1681E9-9E9C-81E9-24DB-DC9F76D1CBE4}"/>
              </a:ext>
            </a:extLst>
          </p:cNvPr>
          <p:cNvSpPr/>
          <p:nvPr/>
        </p:nvSpPr>
        <p:spPr>
          <a:xfrm>
            <a:off x="3467623" y="4926949"/>
            <a:ext cx="313259" cy="1066431"/>
          </a:xfrm>
          <a:prstGeom prst="rightBrace">
            <a:avLst>
              <a:gd name="adj1" fmla="val 5718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6" name="Right Brace 45">
            <a:extLst>
              <a:ext uri="{FF2B5EF4-FFF2-40B4-BE49-F238E27FC236}">
                <a16:creationId xmlns:a16="http://schemas.microsoft.com/office/drawing/2014/main" id="{1C0E2C70-7E0B-0820-0FC5-0D3834ACB3FB}"/>
              </a:ext>
            </a:extLst>
          </p:cNvPr>
          <p:cNvSpPr/>
          <p:nvPr/>
        </p:nvSpPr>
        <p:spPr>
          <a:xfrm rot="16200000">
            <a:off x="1678656" y="2563549"/>
            <a:ext cx="193327" cy="2435179"/>
          </a:xfrm>
          <a:prstGeom prst="rightBrace">
            <a:avLst>
              <a:gd name="adj1" fmla="val 6899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nvGrpSpPr>
          <p:cNvPr id="65" name="Group 64">
            <a:extLst>
              <a:ext uri="{FF2B5EF4-FFF2-40B4-BE49-F238E27FC236}">
                <a16:creationId xmlns:a16="http://schemas.microsoft.com/office/drawing/2014/main" id="{86F9DA68-3BB8-87FC-B857-02088F7600DD}"/>
              </a:ext>
            </a:extLst>
          </p:cNvPr>
          <p:cNvGrpSpPr/>
          <p:nvPr/>
        </p:nvGrpSpPr>
        <p:grpSpPr>
          <a:xfrm>
            <a:off x="6143455" y="1297347"/>
            <a:ext cx="3887068" cy="2177589"/>
            <a:chOff x="7777113" y="424206"/>
            <a:chExt cx="3887068" cy="2177589"/>
          </a:xfrm>
        </p:grpSpPr>
        <p:sp>
          <p:nvSpPr>
            <p:cNvPr id="47" name="Rectangle: Rounded Corners 46">
              <a:extLst>
                <a:ext uri="{FF2B5EF4-FFF2-40B4-BE49-F238E27FC236}">
                  <a16:creationId xmlns:a16="http://schemas.microsoft.com/office/drawing/2014/main" id="{25196161-A003-E44A-6366-B4293474E11F}"/>
                </a:ext>
              </a:extLst>
            </p:cNvPr>
            <p:cNvSpPr/>
            <p:nvPr/>
          </p:nvSpPr>
          <p:spPr>
            <a:xfrm>
              <a:off x="7777113" y="424206"/>
              <a:ext cx="3887068" cy="21775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2400" dirty="0" err="1"/>
                <a:t>Projet</a:t>
              </a:r>
              <a:r>
                <a:rPr lang="en-US" sz="2400" dirty="0"/>
                <a:t> de recherche</a:t>
              </a:r>
              <a:endParaRPr lang="fr-FR" sz="2400" dirty="0"/>
            </a:p>
          </p:txBody>
        </p:sp>
        <p:grpSp>
          <p:nvGrpSpPr>
            <p:cNvPr id="48" name="Group 47">
              <a:extLst>
                <a:ext uri="{FF2B5EF4-FFF2-40B4-BE49-F238E27FC236}">
                  <a16:creationId xmlns:a16="http://schemas.microsoft.com/office/drawing/2014/main" id="{34E8AE05-CF0D-7A55-8B52-109F830B735B}"/>
                </a:ext>
              </a:extLst>
            </p:cNvPr>
            <p:cNvGrpSpPr/>
            <p:nvPr/>
          </p:nvGrpSpPr>
          <p:grpSpPr>
            <a:xfrm>
              <a:off x="8356479" y="1036204"/>
              <a:ext cx="2728336" cy="1408408"/>
              <a:chOff x="9522170" y="4528985"/>
              <a:chExt cx="2436116" cy="1408408"/>
            </a:xfrm>
          </p:grpSpPr>
          <p:grpSp>
            <p:nvGrpSpPr>
              <p:cNvPr id="49" name="Group 48">
                <a:extLst>
                  <a:ext uri="{FF2B5EF4-FFF2-40B4-BE49-F238E27FC236}">
                    <a16:creationId xmlns:a16="http://schemas.microsoft.com/office/drawing/2014/main" id="{965B1EDF-CFDF-5B3C-CCD3-8BBA5FE0FF78}"/>
                  </a:ext>
                </a:extLst>
              </p:cNvPr>
              <p:cNvGrpSpPr/>
              <p:nvPr/>
            </p:nvGrpSpPr>
            <p:grpSpPr>
              <a:xfrm>
                <a:off x="9522170" y="4528985"/>
                <a:ext cx="2436116" cy="1408408"/>
                <a:chOff x="6589739" y="3176159"/>
                <a:chExt cx="4167599" cy="2060227"/>
              </a:xfrm>
            </p:grpSpPr>
            <p:sp>
              <p:nvSpPr>
                <p:cNvPr id="51" name="Rectangle 50">
                  <a:extLst>
                    <a:ext uri="{FF2B5EF4-FFF2-40B4-BE49-F238E27FC236}">
                      <a16:creationId xmlns:a16="http://schemas.microsoft.com/office/drawing/2014/main" id="{3396632F-A3DD-1901-C9B8-29E433D04565}"/>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4" name="Rectangle 53">
                  <a:extLst>
                    <a:ext uri="{FF2B5EF4-FFF2-40B4-BE49-F238E27FC236}">
                      <a16:creationId xmlns:a16="http://schemas.microsoft.com/office/drawing/2014/main" id="{54844C78-C7EE-6625-F09B-E7AF4F7A1537}"/>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55" name="TextBox 54">
                  <a:extLst>
                    <a:ext uri="{FF2B5EF4-FFF2-40B4-BE49-F238E27FC236}">
                      <a16:creationId xmlns:a16="http://schemas.microsoft.com/office/drawing/2014/main" id="{6A867ED8-E951-27E6-1E94-0E97A134A677}"/>
                    </a:ext>
                  </a:extLst>
                </p:cNvPr>
                <p:cNvSpPr txBox="1"/>
                <p:nvPr/>
              </p:nvSpPr>
              <p:spPr>
                <a:xfrm>
                  <a:off x="8531716" y="3698448"/>
                  <a:ext cx="282180" cy="540261"/>
                </a:xfrm>
                <a:prstGeom prst="rect">
                  <a:avLst/>
                </a:prstGeom>
                <a:noFill/>
              </p:spPr>
              <p:txBody>
                <a:bodyPr wrap="none" rtlCol="0">
                  <a:spAutoFit/>
                </a:bodyPr>
                <a:lstStyle/>
                <a:p>
                  <a:pPr algn="ctr"/>
                  <a:endParaRPr lang="fr-FR" dirty="0">
                    <a:solidFill>
                      <a:schemeClr val="accent4">
                        <a:lumMod val="75000"/>
                      </a:schemeClr>
                    </a:solidFill>
                    <a:latin typeface="Algerian" panose="04020705040A02060702" pitchFamily="82" charset="0"/>
                  </a:endParaRPr>
                </a:p>
              </p:txBody>
            </p:sp>
          </p:grpSp>
          <p:pic>
            <p:nvPicPr>
              <p:cNvPr id="50" name="Graphic 49" descr="Gears with solid fill">
                <a:extLst>
                  <a:ext uri="{FF2B5EF4-FFF2-40B4-BE49-F238E27FC236}">
                    <a16:creationId xmlns:a16="http://schemas.microsoft.com/office/drawing/2014/main" id="{CDF215CE-3109-F2FF-AFFC-4E6C7435DB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3053" y="5152882"/>
                <a:ext cx="548982" cy="548982"/>
              </a:xfrm>
              <a:prstGeom prst="rect">
                <a:avLst/>
              </a:prstGeom>
            </p:spPr>
          </p:pic>
        </p:grpSp>
        <p:sp>
          <p:nvSpPr>
            <p:cNvPr id="63" name="TextBox 62">
              <a:extLst>
                <a:ext uri="{FF2B5EF4-FFF2-40B4-BE49-F238E27FC236}">
                  <a16:creationId xmlns:a16="http://schemas.microsoft.com/office/drawing/2014/main" id="{4B3100E1-3804-EE8D-EEE2-D5FED2557B46}"/>
                </a:ext>
              </a:extLst>
            </p:cNvPr>
            <p:cNvSpPr txBox="1"/>
            <p:nvPr/>
          </p:nvSpPr>
          <p:spPr>
            <a:xfrm>
              <a:off x="8809358" y="1124468"/>
              <a:ext cx="1875835" cy="369332"/>
            </a:xfrm>
            <a:prstGeom prst="rect">
              <a:avLst/>
            </a:prstGeom>
            <a:noFill/>
          </p:spPr>
          <p:txBody>
            <a:bodyPr wrap="none" rtlCol="0">
              <a:spAutoFit/>
            </a:bodyPr>
            <a:lstStyle/>
            <a:p>
              <a:pPr algn="ctr"/>
              <a:r>
                <a:rPr lang="fr-FR" dirty="0">
                  <a:solidFill>
                    <a:schemeClr val="accent4">
                      <a:lumMod val="75000"/>
                    </a:schemeClr>
                  </a:solidFill>
                  <a:latin typeface="Algerian" panose="04020705040A02060702" pitchFamily="82" charset="0"/>
                </a:rPr>
                <a:t>Bibliothèques</a:t>
              </a:r>
            </a:p>
          </p:txBody>
        </p:sp>
      </p:grpSp>
      <p:sp>
        <p:nvSpPr>
          <p:cNvPr id="14" name="TextBox 13">
            <a:extLst>
              <a:ext uri="{FF2B5EF4-FFF2-40B4-BE49-F238E27FC236}">
                <a16:creationId xmlns:a16="http://schemas.microsoft.com/office/drawing/2014/main" id="{0329294C-BE73-A5FF-6000-40BB628E7660}"/>
              </a:ext>
            </a:extLst>
          </p:cNvPr>
          <p:cNvSpPr txBox="1"/>
          <p:nvPr/>
        </p:nvSpPr>
        <p:spPr>
          <a:xfrm>
            <a:off x="506534" y="4958724"/>
            <a:ext cx="2858219" cy="923330"/>
          </a:xfrm>
          <a:prstGeom prst="rect">
            <a:avLst/>
          </a:prstGeom>
          <a:noFill/>
        </p:spPr>
        <p:txBody>
          <a:bodyPr wrap="square">
            <a:spAutoFit/>
          </a:bodyPr>
          <a:lstStyle/>
          <a:p>
            <a:pPr algn="ctr"/>
            <a:r>
              <a:rPr lang="fr-FR" dirty="0" err="1"/>
              <a:t>Dunfield-Krishnaswami</a:t>
            </a:r>
            <a:r>
              <a:rPr lang="fr-FR" dirty="0"/>
              <a:t> (POPL 2019) </a:t>
            </a:r>
          </a:p>
          <a:p>
            <a:pPr algn="ctr"/>
            <a:r>
              <a:rPr lang="fr-FR" dirty="0"/>
              <a:t>190 pages de preuve</a:t>
            </a:r>
          </a:p>
        </p:txBody>
      </p:sp>
      <p:pic>
        <p:nvPicPr>
          <p:cNvPr id="6" name="Picture 5">
            <a:extLst>
              <a:ext uri="{FF2B5EF4-FFF2-40B4-BE49-F238E27FC236}">
                <a16:creationId xmlns:a16="http://schemas.microsoft.com/office/drawing/2014/main" id="{42ADD918-1E9D-2F16-A570-9902E7D86E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270" y="1560774"/>
            <a:ext cx="1855384" cy="8238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569BC945-E517-51A3-9243-472348E16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2130" y="2506851"/>
            <a:ext cx="1074375" cy="47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47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1B8999-E4B8-A9C6-7F9C-DDA01EEA45B2}"/>
              </a:ext>
            </a:extLst>
          </p:cNvPr>
          <p:cNvSpPr>
            <a:spLocks noGrp="1"/>
          </p:cNvSpPr>
          <p:nvPr>
            <p:ph type="sldNum" sz="quarter" idx="12"/>
          </p:nvPr>
        </p:nvSpPr>
        <p:spPr/>
        <p:txBody>
          <a:bodyPr/>
          <a:lstStyle/>
          <a:p>
            <a:fld id="{6113E31D-E2AB-40D1-8B51-AFA5AFEF393A}" type="slidenum">
              <a:rPr lang="en-US" smtClean="0"/>
              <a:t>24</a:t>
            </a:fld>
            <a:endParaRPr lang="en-US" dirty="0"/>
          </a:p>
        </p:txBody>
      </p:sp>
      <p:sp>
        <p:nvSpPr>
          <p:cNvPr id="6" name="TextBox 5">
            <a:extLst>
              <a:ext uri="{FF2B5EF4-FFF2-40B4-BE49-F238E27FC236}">
                <a16:creationId xmlns:a16="http://schemas.microsoft.com/office/drawing/2014/main" id="{D4A02562-3421-3CA9-0E83-A19E4DBEAAC1}"/>
              </a:ext>
            </a:extLst>
          </p:cNvPr>
          <p:cNvSpPr txBox="1"/>
          <p:nvPr/>
        </p:nvSpPr>
        <p:spPr>
          <a:xfrm>
            <a:off x="1" y="2170180"/>
            <a:ext cx="12191999" cy="707886"/>
          </a:xfrm>
          <a:prstGeom prst="rect">
            <a:avLst/>
          </a:prstGeom>
          <a:noFill/>
        </p:spPr>
        <p:txBody>
          <a:bodyPr wrap="square">
            <a:spAutoFit/>
          </a:bodyPr>
          <a:lstStyle/>
          <a:p>
            <a:pPr algn="ctr"/>
            <a:r>
              <a:rPr lang="fr-FR" sz="4000" dirty="0">
                <a:ln w="0"/>
                <a:effectLst>
                  <a:outerShdw blurRad="38100" dist="19050" dir="2700000" algn="tl" rotWithShape="0">
                    <a:schemeClr val="dk1">
                      <a:alpha val="40000"/>
                    </a:schemeClr>
                  </a:outerShdw>
                </a:effectLst>
              </a:rPr>
              <a:t>Théorie modulaire des langages de programmation</a:t>
            </a:r>
          </a:p>
        </p:txBody>
      </p:sp>
      <p:pic>
        <p:nvPicPr>
          <p:cNvPr id="7" name="Picture 6">
            <a:extLst>
              <a:ext uri="{FF2B5EF4-FFF2-40B4-BE49-F238E27FC236}">
                <a16:creationId xmlns:a16="http://schemas.microsoft.com/office/drawing/2014/main" id="{71AD545D-4772-345A-DC15-757649EE6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978" y="4357433"/>
            <a:ext cx="2792362" cy="1239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613B03-84CB-3AE3-0A28-C52F84B65902}"/>
              </a:ext>
            </a:extLst>
          </p:cNvPr>
          <p:cNvSpPr txBox="1"/>
          <p:nvPr/>
        </p:nvSpPr>
        <p:spPr>
          <a:xfrm>
            <a:off x="3524136" y="3325362"/>
            <a:ext cx="5143727" cy="584775"/>
          </a:xfrm>
          <a:prstGeom prst="rect">
            <a:avLst/>
          </a:prstGeom>
          <a:noFill/>
        </p:spPr>
        <p:txBody>
          <a:bodyPr wrap="square" rtlCol="0">
            <a:spAutoFit/>
          </a:bodyPr>
          <a:lstStyle/>
          <a:p>
            <a:r>
              <a:rPr lang="en-US" sz="3200" dirty="0"/>
              <a:t>Equivalences de </a:t>
            </a:r>
            <a:r>
              <a:rPr lang="en-US" sz="3200" dirty="0" err="1"/>
              <a:t>programmes</a:t>
            </a:r>
            <a:endParaRPr lang="fr-FR" sz="3200" dirty="0"/>
          </a:p>
        </p:txBody>
      </p:sp>
    </p:spTree>
    <p:extLst>
      <p:ext uri="{BB962C8B-B14F-4D97-AF65-F5344CB8AC3E}">
        <p14:creationId xmlns:p14="http://schemas.microsoft.com/office/powerpoint/2010/main" val="2310673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p:txBody>
          <a:bodyPr/>
          <a:lstStyle/>
          <a:p>
            <a:fld id="{6113E31D-E2AB-40D1-8B51-AFA5AFEF393A}" type="slidenum">
              <a:rPr lang="en-US" smtClean="0"/>
              <a:t>25</a:t>
            </a:fld>
            <a:endParaRPr lang="en-US" dirty="0"/>
          </a:p>
        </p:txBody>
      </p:sp>
      <p:sp>
        <p:nvSpPr>
          <p:cNvPr id="7" name="Arrow: Right 6">
            <a:extLst>
              <a:ext uri="{FF2B5EF4-FFF2-40B4-BE49-F238E27FC236}">
                <a16:creationId xmlns:a16="http://schemas.microsoft.com/office/drawing/2014/main" id="{075A4210-5943-178E-A839-ACEF5008732F}"/>
              </a:ext>
            </a:extLst>
          </p:cNvPr>
          <p:cNvSpPr/>
          <p:nvPr/>
        </p:nvSpPr>
        <p:spPr>
          <a:xfrm>
            <a:off x="4324481" y="870332"/>
            <a:ext cx="3294237" cy="1624263"/>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Optimisation</a:t>
            </a:r>
            <a:endParaRPr lang="en-US" sz="2800" dirty="0"/>
          </a:p>
        </p:txBody>
      </p:sp>
      <p:sp>
        <p:nvSpPr>
          <p:cNvPr id="18" name="TextBox 17">
            <a:extLst>
              <a:ext uri="{FF2B5EF4-FFF2-40B4-BE49-F238E27FC236}">
                <a16:creationId xmlns:a16="http://schemas.microsoft.com/office/drawing/2014/main" id="{07C3D11D-22BC-4AA4-24D1-BC1680BD59B3}"/>
              </a:ext>
            </a:extLst>
          </p:cNvPr>
          <p:cNvSpPr txBox="1"/>
          <p:nvPr/>
        </p:nvSpPr>
        <p:spPr>
          <a:xfrm>
            <a:off x="3493393" y="3238460"/>
            <a:ext cx="4749800" cy="523220"/>
          </a:xfrm>
          <a:prstGeom prst="rect">
            <a:avLst/>
          </a:prstGeom>
          <a:noFill/>
        </p:spPr>
        <p:txBody>
          <a:bodyPr wrap="square" rtlCol="0">
            <a:spAutoFit/>
          </a:bodyPr>
          <a:lstStyle/>
          <a:p>
            <a:pPr algn="ctr"/>
            <a:r>
              <a:rPr lang="en-US" sz="2800" i="1" dirty="0" err="1"/>
              <a:t>Contextuellement</a:t>
            </a:r>
            <a:r>
              <a:rPr lang="en-US" sz="2800" i="1" dirty="0"/>
              <a:t> </a:t>
            </a:r>
            <a:r>
              <a:rPr lang="fr-FR" sz="2800" i="1" dirty="0"/>
              <a:t>é</a:t>
            </a:r>
            <a:r>
              <a:rPr lang="en-US" sz="2800" i="1" dirty="0" err="1"/>
              <a:t>quivalents</a:t>
            </a:r>
            <a:endParaRPr lang="fr-FR" sz="2800" dirty="0"/>
          </a:p>
        </p:txBody>
      </p:sp>
      <p:cxnSp>
        <p:nvCxnSpPr>
          <p:cNvPr id="20" name="Connector: Curved 19">
            <a:extLst>
              <a:ext uri="{FF2B5EF4-FFF2-40B4-BE49-F238E27FC236}">
                <a16:creationId xmlns:a16="http://schemas.microsoft.com/office/drawing/2014/main" id="{D178F64C-E2B0-C4D5-4156-D7B569ACE90F}"/>
              </a:ext>
            </a:extLst>
          </p:cNvPr>
          <p:cNvCxnSpPr>
            <a:cxnSpLocks/>
            <a:stCxn id="18" idx="3"/>
            <a:endCxn id="6" idx="2"/>
          </p:cNvCxnSpPr>
          <p:nvPr/>
        </p:nvCxnSpPr>
        <p:spPr>
          <a:xfrm flipV="1">
            <a:off x="8243193" y="3124402"/>
            <a:ext cx="1017227" cy="375668"/>
          </a:xfrm>
          <a:prstGeom prst="curvedConnector2">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2" name="Connector: Curved 21">
            <a:extLst>
              <a:ext uri="{FF2B5EF4-FFF2-40B4-BE49-F238E27FC236}">
                <a16:creationId xmlns:a16="http://schemas.microsoft.com/office/drawing/2014/main" id="{4E83BE75-AD31-4845-5D10-07A84EC02583}"/>
              </a:ext>
            </a:extLst>
          </p:cNvPr>
          <p:cNvCxnSpPr>
            <a:cxnSpLocks/>
            <a:stCxn id="18" idx="1"/>
            <a:endCxn id="3" idx="2"/>
          </p:cNvCxnSpPr>
          <p:nvPr/>
        </p:nvCxnSpPr>
        <p:spPr>
          <a:xfrm rot="10800000">
            <a:off x="2682779" y="3124404"/>
            <a:ext cx="810614" cy="375666"/>
          </a:xfrm>
          <a:prstGeom prst="curvedConnector2">
            <a:avLst/>
          </a:prstGeom>
          <a:ln w="19050">
            <a:tailEnd type="triangle" w="lg" len="lg"/>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25A94A30-5F42-9C29-AC4C-F157D453BA3B}"/>
              </a:ext>
            </a:extLst>
          </p:cNvPr>
          <p:cNvGrpSpPr/>
          <p:nvPr/>
        </p:nvGrpSpPr>
        <p:grpSpPr>
          <a:xfrm>
            <a:off x="1143000" y="44846"/>
            <a:ext cx="3079558" cy="3079558"/>
            <a:chOff x="1992764" y="1108920"/>
            <a:chExt cx="3691679" cy="3691679"/>
          </a:xfrm>
        </p:grpSpPr>
        <p:pic>
          <p:nvPicPr>
            <p:cNvPr id="3" name="Graphic 2">
              <a:extLst>
                <a:ext uri="{FF2B5EF4-FFF2-40B4-BE49-F238E27FC236}">
                  <a16:creationId xmlns:a16="http://schemas.microsoft.com/office/drawing/2014/main" id="{3E6F7890-4243-D1D3-3BFC-11CE1346E946}"/>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1992764" y="1108920"/>
              <a:ext cx="3691679" cy="3691679"/>
            </a:xfrm>
            <a:prstGeom prst="rect">
              <a:avLst/>
            </a:prstGeom>
            <a:noFill/>
            <a:ln>
              <a:noFill/>
            </a:ln>
          </p:spPr>
        </p:pic>
        <p:pic>
          <p:nvPicPr>
            <p:cNvPr id="4" name="Picture 3">
              <a:extLst>
                <a:ext uri="{FF2B5EF4-FFF2-40B4-BE49-F238E27FC236}">
                  <a16:creationId xmlns:a16="http://schemas.microsoft.com/office/drawing/2014/main" id="{032D7C04-8666-D34E-4CD5-7288783B67C3}"/>
                </a:ext>
              </a:extLst>
            </p:cNvPr>
            <p:cNvPicPr>
              <a:picLocks noChangeAspect="1"/>
            </p:cNvPicPr>
            <p:nvPr/>
          </p:nvPicPr>
          <p:blipFill>
            <a:blip r:embed="rId5">
              <a:clrChange>
                <a:clrFrom>
                  <a:srgbClr val="E7E6E6"/>
                </a:clrFrom>
                <a:clrTo>
                  <a:srgbClr val="E7E6E6">
                    <a:alpha val="0"/>
                  </a:srgbClr>
                </a:clrTo>
              </a:clrChange>
            </a:blip>
            <a:stretch>
              <a:fillRect/>
            </a:stretch>
          </p:blipFill>
          <p:spPr>
            <a:xfrm>
              <a:off x="2566718" y="2054499"/>
              <a:ext cx="1919228" cy="2315969"/>
            </a:xfrm>
            <a:prstGeom prst="rect">
              <a:avLst/>
            </a:prstGeom>
          </p:spPr>
        </p:pic>
      </p:grpSp>
      <p:grpSp>
        <p:nvGrpSpPr>
          <p:cNvPr id="5" name="Group 4">
            <a:extLst>
              <a:ext uri="{FF2B5EF4-FFF2-40B4-BE49-F238E27FC236}">
                <a16:creationId xmlns:a16="http://schemas.microsoft.com/office/drawing/2014/main" id="{978D5402-9DC3-4C99-9D5A-7EB4697F0060}"/>
              </a:ext>
            </a:extLst>
          </p:cNvPr>
          <p:cNvGrpSpPr/>
          <p:nvPr/>
        </p:nvGrpSpPr>
        <p:grpSpPr>
          <a:xfrm>
            <a:off x="7720641" y="44845"/>
            <a:ext cx="3079557" cy="3079557"/>
            <a:chOff x="7985305" y="1108921"/>
            <a:chExt cx="3691679" cy="3691679"/>
          </a:xfrm>
        </p:grpSpPr>
        <p:pic>
          <p:nvPicPr>
            <p:cNvPr id="6" name="Graphic 5">
              <a:extLst>
                <a:ext uri="{FF2B5EF4-FFF2-40B4-BE49-F238E27FC236}">
                  <a16:creationId xmlns:a16="http://schemas.microsoft.com/office/drawing/2014/main" id="{A3E21032-B70A-519C-B983-BA43A116B716}"/>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7985305" y="1108921"/>
              <a:ext cx="3691679" cy="3691679"/>
            </a:xfrm>
            <a:prstGeom prst="rect">
              <a:avLst/>
            </a:prstGeom>
            <a:noFill/>
            <a:ln>
              <a:noFill/>
            </a:ln>
          </p:spPr>
        </p:pic>
        <p:pic>
          <p:nvPicPr>
            <p:cNvPr id="8" name="Picture 7">
              <a:extLst>
                <a:ext uri="{FF2B5EF4-FFF2-40B4-BE49-F238E27FC236}">
                  <a16:creationId xmlns:a16="http://schemas.microsoft.com/office/drawing/2014/main" id="{A4E5E0EE-2CF0-8B99-1A52-D1B7CCF12A32}"/>
                </a:ext>
              </a:extLst>
            </p:cNvPr>
            <p:cNvPicPr>
              <a:picLocks noChangeAspect="1"/>
            </p:cNvPicPr>
            <p:nvPr/>
          </p:nvPicPr>
          <p:blipFill>
            <a:blip r:embed="rId6">
              <a:clrChange>
                <a:clrFrom>
                  <a:srgbClr val="E7E6E6"/>
                </a:clrFrom>
                <a:clrTo>
                  <a:srgbClr val="E7E6E6">
                    <a:alpha val="0"/>
                  </a:srgbClr>
                </a:clrTo>
              </a:clrChange>
            </a:blip>
            <a:stretch>
              <a:fillRect/>
            </a:stretch>
          </p:blipFill>
          <p:spPr>
            <a:xfrm>
              <a:off x="8895351" y="2434484"/>
              <a:ext cx="1948679" cy="1935984"/>
            </a:xfrm>
            <a:prstGeom prst="rect">
              <a:avLst/>
            </a:prstGeom>
          </p:spPr>
        </p:pic>
      </p:grpSp>
      <p:sp>
        <p:nvSpPr>
          <p:cNvPr id="23" name="TextBox 22">
            <a:extLst>
              <a:ext uri="{FF2B5EF4-FFF2-40B4-BE49-F238E27FC236}">
                <a16:creationId xmlns:a16="http://schemas.microsoft.com/office/drawing/2014/main" id="{EB13702F-D229-929B-BBB4-7EB2FA11818A}"/>
              </a:ext>
            </a:extLst>
          </p:cNvPr>
          <p:cNvSpPr txBox="1"/>
          <p:nvPr/>
        </p:nvSpPr>
        <p:spPr>
          <a:xfrm>
            <a:off x="3075219" y="4017746"/>
            <a:ext cx="5404572" cy="461665"/>
          </a:xfrm>
          <a:prstGeom prst="rect">
            <a:avLst/>
          </a:prstGeom>
          <a:noFill/>
        </p:spPr>
        <p:txBody>
          <a:bodyPr wrap="square" rtlCol="0">
            <a:spAutoFit/>
          </a:bodyPr>
          <a:lstStyle/>
          <a:p>
            <a:r>
              <a:rPr lang="fr-FR" sz="2400" dirty="0"/>
              <a:t>i.e., donnent les mêmes résultats…</a:t>
            </a:r>
            <a:endParaRPr lang="en-US" sz="2400" dirty="0"/>
          </a:p>
        </p:txBody>
      </p:sp>
      <p:sp>
        <p:nvSpPr>
          <p:cNvPr id="24" name="TextBox 23">
            <a:extLst>
              <a:ext uri="{FF2B5EF4-FFF2-40B4-BE49-F238E27FC236}">
                <a16:creationId xmlns:a16="http://schemas.microsoft.com/office/drawing/2014/main" id="{6E41D9E1-0A4D-A161-A84C-15FAAA17DDBC}"/>
              </a:ext>
            </a:extLst>
          </p:cNvPr>
          <p:cNvSpPr txBox="1"/>
          <p:nvPr/>
        </p:nvSpPr>
        <p:spPr>
          <a:xfrm>
            <a:off x="2350761" y="4531087"/>
            <a:ext cx="8488477" cy="1077218"/>
          </a:xfrm>
          <a:prstGeom prst="rect">
            <a:avLst/>
          </a:prstGeom>
          <a:noFill/>
        </p:spPr>
        <p:txBody>
          <a:bodyPr wrap="square" rtlCol="0">
            <a:spAutoFit/>
          </a:bodyPr>
          <a:lstStyle/>
          <a:p>
            <a:r>
              <a:rPr lang="fr-FR" sz="3200" dirty="0"/>
              <a:t>... dans n’importe quel contexte d’exécution
</a:t>
            </a:r>
            <a:endParaRPr lang="en-US" sz="3200" dirty="0"/>
          </a:p>
        </p:txBody>
      </p:sp>
      <p:sp>
        <p:nvSpPr>
          <p:cNvPr id="25" name="TextBox 24">
            <a:extLst>
              <a:ext uri="{FF2B5EF4-FFF2-40B4-BE49-F238E27FC236}">
                <a16:creationId xmlns:a16="http://schemas.microsoft.com/office/drawing/2014/main" id="{4E4A805F-3C89-FF21-1594-6F76F721AB5E}"/>
              </a:ext>
            </a:extLst>
          </p:cNvPr>
          <p:cNvSpPr txBox="1"/>
          <p:nvPr/>
        </p:nvSpPr>
        <p:spPr>
          <a:xfrm>
            <a:off x="4324481" y="5289647"/>
            <a:ext cx="5141545" cy="769441"/>
          </a:xfrm>
          <a:prstGeom prst="rect">
            <a:avLst/>
          </a:prstGeom>
          <a:noFill/>
        </p:spPr>
        <p:txBody>
          <a:bodyPr wrap="square" rtlCol="0">
            <a:spAutoFit/>
          </a:bodyPr>
          <a:lstStyle/>
          <a:p>
            <a:r>
              <a:rPr lang="en-US" sz="4400" dirty="0">
                <a:solidFill>
                  <a:srgbClr val="C00000"/>
                </a:solidFill>
              </a:rPr>
              <a:t>Difficile à </a:t>
            </a:r>
            <a:r>
              <a:rPr lang="en-US" sz="4400" dirty="0" err="1">
                <a:solidFill>
                  <a:srgbClr val="C00000"/>
                </a:solidFill>
              </a:rPr>
              <a:t>prouver</a:t>
            </a:r>
            <a:endParaRPr lang="en-US" sz="4400" dirty="0">
              <a:solidFill>
                <a:srgbClr val="C00000"/>
              </a:solidFill>
            </a:endParaRPr>
          </a:p>
        </p:txBody>
      </p:sp>
      <p:cxnSp>
        <p:nvCxnSpPr>
          <p:cNvPr id="26" name="Straight Connector 25">
            <a:extLst>
              <a:ext uri="{FF2B5EF4-FFF2-40B4-BE49-F238E27FC236}">
                <a16:creationId xmlns:a16="http://schemas.microsoft.com/office/drawing/2014/main" id="{91FC54EE-C53B-8F9F-BABA-4A4B31E21654}"/>
              </a:ext>
            </a:extLst>
          </p:cNvPr>
          <p:cNvCxnSpPr>
            <a:cxnSpLocks/>
          </p:cNvCxnSpPr>
          <p:nvPr/>
        </p:nvCxnSpPr>
        <p:spPr>
          <a:xfrm>
            <a:off x="3733800" y="5121264"/>
            <a:ext cx="577969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33411E-AECE-D664-25FF-E8B20856AC42}"/>
                  </a:ext>
                </a:extLst>
              </p:cNvPr>
              <p:cNvSpPr txBox="1"/>
              <p:nvPr/>
            </p:nvSpPr>
            <p:spPr>
              <a:xfrm>
                <a:off x="2194456" y="6091565"/>
                <a:ext cx="8818311" cy="523220"/>
              </a:xfrm>
              <a:prstGeom prst="rect">
                <a:avLst/>
              </a:prstGeom>
              <a:noFill/>
            </p:spPr>
            <p:txBody>
              <a:bodyPr wrap="none" rtlCol="0">
                <a:spAutoFit/>
              </a:bodyPr>
              <a:lstStyle/>
              <a:p>
                <a:r>
                  <a:rPr lang="fr-FR" sz="2800" b="1" dirty="0"/>
                  <a:t>Une solution</a:t>
                </a:r>
                <a:r>
                  <a:rPr lang="fr-FR" sz="2800" dirty="0"/>
                  <a:t> : </a:t>
                </a:r>
                <a:r>
                  <a:rPr lang="fr-FR" sz="2800" i="1" dirty="0"/>
                  <a:t>passer par une autre notion d’équivalence </a:t>
                </a:r>
                <a14:m>
                  <m:oMath xmlns:m="http://schemas.openxmlformats.org/officeDocument/2006/math">
                    <m:r>
                      <a:rPr lang="en-US" sz="2800" b="0" i="1" smtClean="0">
                        <a:solidFill>
                          <a:srgbClr val="0000FF"/>
                        </a:solidFill>
                        <a:latin typeface="Cambria Math" panose="02040503050406030204" pitchFamily="18" charset="0"/>
                      </a:rPr>
                      <m:t>~</m:t>
                    </m:r>
                  </m:oMath>
                </a14:m>
                <a:endParaRPr lang="en-US" sz="2800" i="1" dirty="0">
                  <a:solidFill>
                    <a:srgbClr val="0000FF"/>
                  </a:solidFill>
                  <a:latin typeface="Arial Narrow" panose="020B0606020202030204" pitchFamily="34" charset="0"/>
                </a:endParaRPr>
              </a:p>
            </p:txBody>
          </p:sp>
        </mc:Choice>
        <mc:Fallback xmlns="">
          <p:sp>
            <p:nvSpPr>
              <p:cNvPr id="10" name="TextBox 9">
                <a:extLst>
                  <a:ext uri="{FF2B5EF4-FFF2-40B4-BE49-F238E27FC236}">
                    <a16:creationId xmlns:a16="http://schemas.microsoft.com/office/drawing/2014/main" id="{1933411E-AECE-D664-25FF-E8B20856AC42}"/>
                  </a:ext>
                </a:extLst>
              </p:cNvPr>
              <p:cNvSpPr txBox="1">
                <a:spLocks noRot="1" noChangeAspect="1" noMove="1" noResize="1" noEditPoints="1" noAdjustHandles="1" noChangeArrowheads="1" noChangeShapeType="1" noTextEdit="1"/>
              </p:cNvSpPr>
              <p:nvPr/>
            </p:nvSpPr>
            <p:spPr>
              <a:xfrm>
                <a:off x="2194456" y="6091565"/>
                <a:ext cx="8818311" cy="523220"/>
              </a:xfrm>
              <a:prstGeom prst="rect">
                <a:avLst/>
              </a:prstGeom>
              <a:blipFill>
                <a:blip r:embed="rId7"/>
                <a:stretch>
                  <a:fillRect l="-1451" t="-10465" b="-32558"/>
                </a:stretch>
              </a:blipFill>
            </p:spPr>
            <p:txBody>
              <a:bodyPr/>
              <a:lstStyle/>
              <a:p>
                <a:r>
                  <a:rPr lang="fr-FR">
                    <a:noFill/>
                  </a:rPr>
                  <a:t> </a:t>
                </a:r>
              </a:p>
            </p:txBody>
          </p:sp>
        </mc:Fallback>
      </mc:AlternateContent>
    </p:spTree>
    <p:extLst>
      <p:ext uri="{BB962C8B-B14F-4D97-AF65-F5344CB8AC3E}">
        <p14:creationId xmlns:p14="http://schemas.microsoft.com/office/powerpoint/2010/main" val="295888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4" grpId="0"/>
      <p:bldP spid="2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A85C0C-2486-4CB2-2FBD-1DF14863ED52}"/>
                  </a:ext>
                </a:extLst>
              </p:cNvPr>
              <p:cNvSpPr txBox="1"/>
              <p:nvPr/>
            </p:nvSpPr>
            <p:spPr>
              <a:xfrm>
                <a:off x="4641401" y="2335400"/>
                <a:ext cx="907621"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rgbClr val="0000FF"/>
                          </a:solidFill>
                          <a:latin typeface="Cambria Math" panose="02040503050406030204" pitchFamily="18" charset="0"/>
                        </a:rPr>
                        <m:t>~</m:t>
                      </m:r>
                    </m:oMath>
                  </m:oMathPara>
                </a14:m>
                <a:endParaRPr lang="en-US" sz="6000" dirty="0">
                  <a:solidFill>
                    <a:srgbClr val="0000FF"/>
                  </a:solidFill>
                  <a:latin typeface="Arial Narrow" panose="020B0606020202030204" pitchFamily="34" charset="0"/>
                </a:endParaRPr>
              </a:p>
            </p:txBody>
          </p:sp>
        </mc:Choice>
        <mc:Fallback xmlns="">
          <p:sp>
            <p:nvSpPr>
              <p:cNvPr id="12" name="TextBox 11">
                <a:extLst>
                  <a:ext uri="{FF2B5EF4-FFF2-40B4-BE49-F238E27FC236}">
                    <a16:creationId xmlns:a16="http://schemas.microsoft.com/office/drawing/2014/main" id="{8AA85C0C-2486-4CB2-2FBD-1DF14863ED52}"/>
                  </a:ext>
                </a:extLst>
              </p:cNvPr>
              <p:cNvSpPr txBox="1">
                <a:spLocks noRot="1" noChangeAspect="1" noMove="1" noResize="1" noEditPoints="1" noAdjustHandles="1" noChangeArrowheads="1" noChangeShapeType="1" noTextEdit="1"/>
              </p:cNvSpPr>
              <p:nvPr/>
            </p:nvSpPr>
            <p:spPr>
              <a:xfrm>
                <a:off x="4641401" y="2335400"/>
                <a:ext cx="907621" cy="1015663"/>
              </a:xfrm>
              <a:prstGeom prst="rect">
                <a:avLst/>
              </a:prstGeom>
              <a:blipFill>
                <a:blip r:embed="rId3"/>
                <a:stretch>
                  <a:fillRect/>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E350EC81-2301-5FCD-DA15-520B2F21DE87}"/>
              </a:ext>
            </a:extLst>
          </p:cNvPr>
          <p:cNvSpPr txBox="1"/>
          <p:nvPr/>
        </p:nvSpPr>
        <p:spPr>
          <a:xfrm>
            <a:off x="8187226" y="2550843"/>
            <a:ext cx="2761270" cy="584775"/>
          </a:xfrm>
          <a:prstGeom prst="rect">
            <a:avLst/>
          </a:prstGeom>
          <a:noFill/>
        </p:spPr>
        <p:txBody>
          <a:bodyPr wrap="none" rtlCol="0">
            <a:spAutoFit/>
          </a:bodyPr>
          <a:lstStyle/>
          <a:p>
            <a:pPr algn="ctr"/>
            <a:r>
              <a:rPr lang="en-US" sz="3200" dirty="0"/>
              <a:t>facile à </a:t>
            </a:r>
            <a:r>
              <a:rPr lang="en-US" sz="3200" dirty="0" err="1"/>
              <a:t>prouver</a:t>
            </a:r>
            <a:endParaRPr lang="en-US" sz="32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EA048E-1723-2405-6CFF-B4FEF15F5A13}"/>
                  </a:ext>
                </a:extLst>
              </p:cNvPr>
              <p:cNvSpPr txBox="1"/>
              <p:nvPr/>
            </p:nvSpPr>
            <p:spPr>
              <a:xfrm>
                <a:off x="2542639" y="4212800"/>
                <a:ext cx="6444008" cy="584775"/>
              </a:xfrm>
              <a:prstGeom prst="rect">
                <a:avLst/>
              </a:prstGeom>
              <a:noFill/>
            </p:spPr>
            <p:txBody>
              <a:bodyPr wrap="none" rtlCol="0">
                <a:spAutoFit/>
              </a:bodyPr>
              <a:lstStyle/>
              <a:p>
                <a14:m>
                  <m:oMath xmlns:m="http://schemas.openxmlformats.org/officeDocument/2006/math">
                    <m:r>
                      <a:rPr lang="fr-FR" sz="3200" b="1" i="1" smtClean="0">
                        <a:solidFill>
                          <a:srgbClr val="0000FF"/>
                        </a:solidFill>
                        <a:latin typeface="Cambria Math" panose="02040503050406030204" pitchFamily="18" charset="0"/>
                      </a:rPr>
                      <m:t>~</m:t>
                    </m:r>
                    <m:r>
                      <a:rPr lang="fr-FR" sz="3200" b="0" i="0" smtClean="0">
                        <a:latin typeface="Cambria Math" panose="02040503050406030204" pitchFamily="18" charset="0"/>
                      </a:rPr>
                      <m:t> </m:t>
                    </m:r>
                  </m:oMath>
                </a14:m>
                <a:r>
                  <a:rPr lang="fr-FR" sz="3200" dirty="0"/>
                  <a:t>implique l’équivalence contextuelle</a:t>
                </a:r>
              </a:p>
            </p:txBody>
          </p:sp>
        </mc:Choice>
        <mc:Fallback xmlns="">
          <p:sp>
            <p:nvSpPr>
              <p:cNvPr id="20" name="TextBox 19">
                <a:extLst>
                  <a:ext uri="{FF2B5EF4-FFF2-40B4-BE49-F238E27FC236}">
                    <a16:creationId xmlns:a16="http://schemas.microsoft.com/office/drawing/2014/main" id="{53EA048E-1723-2405-6CFF-B4FEF15F5A13}"/>
                  </a:ext>
                </a:extLst>
              </p:cNvPr>
              <p:cNvSpPr txBox="1">
                <a:spLocks noRot="1" noChangeAspect="1" noMove="1" noResize="1" noEditPoints="1" noAdjustHandles="1" noChangeArrowheads="1" noChangeShapeType="1" noTextEdit="1"/>
              </p:cNvSpPr>
              <p:nvPr/>
            </p:nvSpPr>
            <p:spPr>
              <a:xfrm>
                <a:off x="2542639" y="4212800"/>
                <a:ext cx="6444008" cy="584775"/>
              </a:xfrm>
              <a:prstGeom prst="rect">
                <a:avLst/>
              </a:prstGeom>
              <a:blipFill>
                <a:blip r:embed="rId4"/>
                <a:stretch>
                  <a:fillRect t="-12500" r="-1135" b="-343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30CF42-5889-EC05-0183-641D91E74F17}"/>
                  </a:ext>
                </a:extLst>
              </p:cNvPr>
              <p:cNvSpPr txBox="1"/>
              <p:nvPr/>
            </p:nvSpPr>
            <p:spPr>
              <a:xfrm>
                <a:off x="146069" y="5550006"/>
                <a:ext cx="11899861" cy="523220"/>
              </a:xfrm>
              <a:prstGeom prst="rect">
                <a:avLst/>
              </a:prstGeom>
              <a:noFill/>
            </p:spPr>
            <p:txBody>
              <a:bodyPr wrap="none" rtlCol="0">
                <a:spAutoFit/>
              </a:bodyPr>
              <a:lstStyle/>
              <a:p>
                <a:r>
                  <a:rPr lang="en-US" sz="2800" b="1" dirty="0" err="1">
                    <a:solidFill>
                      <a:srgbClr val="C00000"/>
                    </a:solidFill>
                  </a:rPr>
                  <a:t>Méthode</a:t>
                </a:r>
                <a:r>
                  <a:rPr lang="en-US" sz="2800" b="1" dirty="0">
                    <a:solidFill>
                      <a:srgbClr val="C00000"/>
                    </a:solidFill>
                  </a:rPr>
                  <a:t> de Howe </a:t>
                </a:r>
                <a:r>
                  <a:rPr lang="en-US" sz="2800" dirty="0"/>
                  <a:t>(1996) : technique de </a:t>
                </a:r>
                <a:r>
                  <a:rPr lang="en-US" sz="2800" dirty="0" err="1"/>
                  <a:t>preuve</a:t>
                </a:r>
                <a:r>
                  <a:rPr lang="en-US" sz="2800" dirty="0"/>
                  <a:t> pour </a:t>
                </a:r>
                <a14:m>
                  <m:oMath xmlns:m="http://schemas.openxmlformats.org/officeDocument/2006/math">
                    <m:r>
                      <a:rPr lang="en-US" sz="2800" b="1" i="1">
                        <a:solidFill>
                          <a:srgbClr val="0000FF"/>
                        </a:solidFill>
                        <a:latin typeface="Cambria Math" panose="02040503050406030204" pitchFamily="18" charset="0"/>
                      </a:rPr>
                      <m:t>~</m:t>
                    </m:r>
                  </m:oMath>
                </a14:m>
                <a:r>
                  <a:rPr lang="en-US" sz="2800" dirty="0"/>
                  <a:t> = </a:t>
                </a:r>
                <a:r>
                  <a:rPr lang="en-US" sz="2800" i="1" dirty="0" err="1"/>
                  <a:t>bisimilarité</a:t>
                </a:r>
                <a:r>
                  <a:rPr lang="en-US" sz="2800" i="1" dirty="0"/>
                  <a:t> applicative</a:t>
                </a:r>
                <a:endParaRPr lang="en-US" sz="2800" dirty="0"/>
              </a:p>
            </p:txBody>
          </p:sp>
        </mc:Choice>
        <mc:Fallback xmlns="">
          <p:sp>
            <p:nvSpPr>
              <p:cNvPr id="23" name="TextBox 22">
                <a:extLst>
                  <a:ext uri="{FF2B5EF4-FFF2-40B4-BE49-F238E27FC236}">
                    <a16:creationId xmlns:a16="http://schemas.microsoft.com/office/drawing/2014/main" id="{4B30CF42-5889-EC05-0183-641D91E74F17}"/>
                  </a:ext>
                </a:extLst>
              </p:cNvPr>
              <p:cNvSpPr txBox="1">
                <a:spLocks noRot="1" noChangeAspect="1" noMove="1" noResize="1" noEditPoints="1" noAdjustHandles="1" noChangeArrowheads="1" noChangeShapeType="1" noTextEdit="1"/>
              </p:cNvSpPr>
              <p:nvPr/>
            </p:nvSpPr>
            <p:spPr>
              <a:xfrm>
                <a:off x="146069" y="5550006"/>
                <a:ext cx="11899861" cy="523220"/>
              </a:xfrm>
              <a:prstGeom prst="rect">
                <a:avLst/>
              </a:prstGeom>
              <a:blipFill>
                <a:blip r:embed="rId5"/>
                <a:stretch>
                  <a:fillRect l="-1076" t="-10465" r="-768" b="-325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DB65B1-2AC0-C209-29E5-AC95CA44519D}"/>
                  </a:ext>
                </a:extLst>
              </p:cNvPr>
              <p:cNvSpPr txBox="1"/>
              <p:nvPr/>
            </p:nvSpPr>
            <p:spPr>
              <a:xfrm>
                <a:off x="1727033" y="853490"/>
                <a:ext cx="3144964" cy="584775"/>
              </a:xfrm>
              <a:prstGeom prst="rect">
                <a:avLst/>
              </a:prstGeom>
              <a:noFill/>
            </p:spPr>
            <p:txBody>
              <a:bodyPr wrap="none" rtlCol="0">
                <a:spAutoFit/>
              </a:bodyPr>
              <a:lstStyle/>
              <a:p>
                <a:r>
                  <a:rPr lang="en-US" sz="3200" dirty="0"/>
                  <a:t>On </a:t>
                </a:r>
                <a:r>
                  <a:rPr lang="en-US" sz="3200" dirty="0" err="1"/>
                  <a:t>veut</a:t>
                </a:r>
                <a:r>
                  <a:rPr lang="en-US" sz="3200" dirty="0">
                    <a:solidFill>
                      <a:srgbClr val="0000FF"/>
                    </a:solidFill>
                  </a:rPr>
                  <a:t> </a:t>
                </a:r>
                <a14:m>
                  <m:oMath xmlns:m="http://schemas.openxmlformats.org/officeDocument/2006/math">
                    <m:r>
                      <a:rPr lang="en-US" sz="3200" i="1">
                        <a:solidFill>
                          <a:srgbClr val="0000FF"/>
                        </a:solidFill>
                        <a:latin typeface="Cambria Math" panose="02040503050406030204" pitchFamily="18" charset="0"/>
                      </a:rPr>
                      <m:t>~</m:t>
                    </m:r>
                  </m:oMath>
                </a14:m>
                <a:r>
                  <a:rPr lang="en-US" sz="3200" dirty="0">
                    <a:solidFill>
                      <a:srgbClr val="0000FF"/>
                    </a:solidFill>
                    <a:latin typeface="Arial Narrow" panose="020B0606020202030204" pitchFamily="34" charset="0"/>
                  </a:rPr>
                  <a:t> </a:t>
                </a:r>
                <a:r>
                  <a:rPr lang="en-US" sz="3200" dirty="0" err="1"/>
                  <a:t>tel</a:t>
                </a:r>
                <a:r>
                  <a:rPr lang="en-US" sz="3200" dirty="0"/>
                  <a:t> que</a:t>
                </a:r>
              </a:p>
            </p:txBody>
          </p:sp>
        </mc:Choice>
        <mc:Fallback xmlns="">
          <p:sp>
            <p:nvSpPr>
              <p:cNvPr id="5" name="TextBox 4">
                <a:extLst>
                  <a:ext uri="{FF2B5EF4-FFF2-40B4-BE49-F238E27FC236}">
                    <a16:creationId xmlns:a16="http://schemas.microsoft.com/office/drawing/2014/main" id="{8EDB65B1-2AC0-C209-29E5-AC95CA44519D}"/>
                  </a:ext>
                </a:extLst>
              </p:cNvPr>
              <p:cNvSpPr txBox="1">
                <a:spLocks noRot="1" noChangeAspect="1" noMove="1" noResize="1" noEditPoints="1" noAdjustHandles="1" noChangeArrowheads="1" noChangeShapeType="1" noTextEdit="1"/>
              </p:cNvSpPr>
              <p:nvPr/>
            </p:nvSpPr>
            <p:spPr>
              <a:xfrm>
                <a:off x="1727033" y="853490"/>
                <a:ext cx="3144964" cy="584775"/>
              </a:xfrm>
              <a:prstGeom prst="rect">
                <a:avLst/>
              </a:prstGeom>
              <a:blipFill>
                <a:blip r:embed="rId6"/>
                <a:stretch>
                  <a:fillRect l="-4845" t="-12500" r="-3876" b="-34375"/>
                </a:stretch>
              </a:blipFill>
            </p:spPr>
            <p:txBody>
              <a:bodyPr/>
              <a:lstStyle/>
              <a:p>
                <a:r>
                  <a:rPr lang="fr-FR">
                    <a:noFill/>
                  </a:rPr>
                  <a:t> </a:t>
                </a:r>
              </a:p>
            </p:txBody>
          </p:sp>
        </mc:Fallback>
      </mc:AlternateContent>
      <p:sp>
        <p:nvSpPr>
          <p:cNvPr id="9" name="Oval 8">
            <a:extLst>
              <a:ext uri="{FF2B5EF4-FFF2-40B4-BE49-F238E27FC236}">
                <a16:creationId xmlns:a16="http://schemas.microsoft.com/office/drawing/2014/main" id="{7863E3CC-24B1-11A0-1A99-E3A6F9C37CB8}"/>
              </a:ext>
            </a:extLst>
          </p:cNvPr>
          <p:cNvSpPr/>
          <p:nvPr/>
        </p:nvSpPr>
        <p:spPr>
          <a:xfrm>
            <a:off x="1885225" y="2741897"/>
            <a:ext cx="117604" cy="1176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Oval 10">
            <a:extLst>
              <a:ext uri="{FF2B5EF4-FFF2-40B4-BE49-F238E27FC236}">
                <a16:creationId xmlns:a16="http://schemas.microsoft.com/office/drawing/2014/main" id="{703621FA-CF6F-C9E9-9FA8-E50028A30AAD}"/>
              </a:ext>
            </a:extLst>
          </p:cNvPr>
          <p:cNvSpPr/>
          <p:nvPr/>
        </p:nvSpPr>
        <p:spPr>
          <a:xfrm>
            <a:off x="1867102" y="4513909"/>
            <a:ext cx="117604" cy="1176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24" name="Straight Arrow Connector 23">
            <a:extLst>
              <a:ext uri="{FF2B5EF4-FFF2-40B4-BE49-F238E27FC236}">
                <a16:creationId xmlns:a16="http://schemas.microsoft.com/office/drawing/2014/main" id="{835DBDDA-16C3-8D12-4B2E-70121762709D}"/>
              </a:ext>
            </a:extLst>
          </p:cNvPr>
          <p:cNvCxnSpPr/>
          <p:nvPr/>
        </p:nvCxnSpPr>
        <p:spPr>
          <a:xfrm flipH="1" flipV="1">
            <a:off x="5117507" y="4971131"/>
            <a:ext cx="337428" cy="4717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868C24C-0DE3-34D1-92F3-8629A2C20686}"/>
              </a:ext>
            </a:extLst>
          </p:cNvPr>
          <p:cNvCxnSpPr>
            <a:cxnSpLocks/>
          </p:cNvCxnSpPr>
          <p:nvPr/>
        </p:nvCxnSpPr>
        <p:spPr>
          <a:xfrm>
            <a:off x="2609850" y="4759475"/>
            <a:ext cx="624191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Slide Number Placeholder 8">
            <a:extLst>
              <a:ext uri="{FF2B5EF4-FFF2-40B4-BE49-F238E27FC236}">
                <a16:creationId xmlns:a16="http://schemas.microsoft.com/office/drawing/2014/main" id="{2809079F-AD01-5422-59C3-81B010024843}"/>
              </a:ext>
            </a:extLst>
          </p:cNvPr>
          <p:cNvSpPr>
            <a:spLocks noGrp="1"/>
          </p:cNvSpPr>
          <p:nvPr>
            <p:ph type="sldNum" sz="quarter" idx="12"/>
          </p:nvPr>
        </p:nvSpPr>
        <p:spPr>
          <a:xfrm>
            <a:off x="9220200" y="6353175"/>
            <a:ext cx="2743200" cy="365125"/>
          </a:xfrm>
        </p:spPr>
        <p:txBody>
          <a:bodyPr/>
          <a:lstStyle/>
          <a:p>
            <a:fld id="{6113E31D-E2AB-40D1-8B51-AFA5AFEF393A}" type="slidenum">
              <a:rPr lang="en-US" smtClean="0"/>
              <a:t>26</a:t>
            </a:fld>
            <a:endParaRPr lang="en-US" dirty="0"/>
          </a:p>
        </p:txBody>
      </p:sp>
      <p:grpSp>
        <p:nvGrpSpPr>
          <p:cNvPr id="8" name="Group 7">
            <a:extLst>
              <a:ext uri="{FF2B5EF4-FFF2-40B4-BE49-F238E27FC236}">
                <a16:creationId xmlns:a16="http://schemas.microsoft.com/office/drawing/2014/main" id="{3C1433A1-AEC8-F7A9-FAD4-0CBE718A1BB9}"/>
              </a:ext>
            </a:extLst>
          </p:cNvPr>
          <p:cNvGrpSpPr/>
          <p:nvPr/>
        </p:nvGrpSpPr>
        <p:grpSpPr>
          <a:xfrm>
            <a:off x="2478862" y="1814481"/>
            <a:ext cx="1991688" cy="1991688"/>
            <a:chOff x="1992764" y="1108920"/>
            <a:chExt cx="3691679" cy="3691679"/>
          </a:xfrm>
        </p:grpSpPr>
        <p:pic>
          <p:nvPicPr>
            <p:cNvPr id="10" name="Graphic 9">
              <a:extLst>
                <a:ext uri="{FF2B5EF4-FFF2-40B4-BE49-F238E27FC236}">
                  <a16:creationId xmlns:a16="http://schemas.microsoft.com/office/drawing/2014/main" id="{40F5A054-5152-F4EC-10AF-35EA3980FAB8}"/>
                </a:ext>
              </a:extLst>
            </p:cNvPr>
            <p:cNvPicPr>
              <a:picLocks noChangeAspect="1"/>
            </p:cNvPicPr>
            <p:nvPr/>
          </p:nvPicPr>
          <p:blipFill>
            <a:blip r:embed="rId7">
              <a:lum/>
              <a:alphaModFix/>
              <a:extLst>
                <a:ext uri="{96DAC541-7B7A-43D3-8B79-37D633B846F1}">
                  <asvg:svgBlip xmlns:asvg="http://schemas.microsoft.com/office/drawing/2016/SVG/main" r:embed="rId8"/>
                </a:ext>
              </a:extLst>
            </a:blip>
            <a:srcRect/>
            <a:stretch>
              <a:fillRect/>
            </a:stretch>
          </p:blipFill>
          <p:spPr>
            <a:xfrm>
              <a:off x="1992764" y="1108920"/>
              <a:ext cx="3691679" cy="3691679"/>
            </a:xfrm>
            <a:prstGeom prst="rect">
              <a:avLst/>
            </a:prstGeom>
            <a:noFill/>
            <a:ln>
              <a:noFill/>
            </a:ln>
          </p:spPr>
        </p:pic>
        <p:pic>
          <p:nvPicPr>
            <p:cNvPr id="14" name="Picture 13">
              <a:extLst>
                <a:ext uri="{FF2B5EF4-FFF2-40B4-BE49-F238E27FC236}">
                  <a16:creationId xmlns:a16="http://schemas.microsoft.com/office/drawing/2014/main" id="{5AC61420-EA31-3BD2-AD34-314E7ED7650E}"/>
                </a:ext>
              </a:extLst>
            </p:cNvPr>
            <p:cNvPicPr>
              <a:picLocks noChangeAspect="1"/>
            </p:cNvPicPr>
            <p:nvPr/>
          </p:nvPicPr>
          <p:blipFill>
            <a:blip r:embed="rId9">
              <a:clrChange>
                <a:clrFrom>
                  <a:srgbClr val="E7E6E6"/>
                </a:clrFrom>
                <a:clrTo>
                  <a:srgbClr val="E7E6E6">
                    <a:alpha val="0"/>
                  </a:srgbClr>
                </a:clrTo>
              </a:clrChange>
            </a:blip>
            <a:stretch>
              <a:fillRect/>
            </a:stretch>
          </p:blipFill>
          <p:spPr>
            <a:xfrm>
              <a:off x="2566718" y="2054499"/>
              <a:ext cx="1919228" cy="2315969"/>
            </a:xfrm>
            <a:prstGeom prst="rect">
              <a:avLst/>
            </a:prstGeom>
          </p:spPr>
        </p:pic>
      </p:grpSp>
      <p:grpSp>
        <p:nvGrpSpPr>
          <p:cNvPr id="16" name="Group 15">
            <a:extLst>
              <a:ext uri="{FF2B5EF4-FFF2-40B4-BE49-F238E27FC236}">
                <a16:creationId xmlns:a16="http://schemas.microsoft.com/office/drawing/2014/main" id="{8806276F-C07E-B602-3479-5461E4F82EA7}"/>
              </a:ext>
            </a:extLst>
          </p:cNvPr>
          <p:cNvGrpSpPr/>
          <p:nvPr/>
        </p:nvGrpSpPr>
        <p:grpSpPr>
          <a:xfrm>
            <a:off x="5631685" y="1819339"/>
            <a:ext cx="1991688" cy="1991688"/>
            <a:chOff x="7985305" y="1108921"/>
            <a:chExt cx="3691679" cy="3691679"/>
          </a:xfrm>
        </p:grpSpPr>
        <p:pic>
          <p:nvPicPr>
            <p:cNvPr id="17" name="Graphic 16">
              <a:extLst>
                <a:ext uri="{FF2B5EF4-FFF2-40B4-BE49-F238E27FC236}">
                  <a16:creationId xmlns:a16="http://schemas.microsoft.com/office/drawing/2014/main" id="{A3706672-FC26-990F-D9F7-CC61014F9D7A}"/>
                </a:ext>
              </a:extLst>
            </p:cNvPr>
            <p:cNvPicPr>
              <a:picLocks noChangeAspect="1"/>
            </p:cNvPicPr>
            <p:nvPr/>
          </p:nvPicPr>
          <p:blipFill>
            <a:blip r:embed="rId7">
              <a:lum/>
              <a:alphaModFix/>
              <a:extLst>
                <a:ext uri="{96DAC541-7B7A-43D3-8B79-37D633B846F1}">
                  <asvg:svgBlip xmlns:asvg="http://schemas.microsoft.com/office/drawing/2016/SVG/main" r:embed="rId8"/>
                </a:ext>
              </a:extLst>
            </a:blip>
            <a:srcRect/>
            <a:stretch>
              <a:fillRect/>
            </a:stretch>
          </p:blipFill>
          <p:spPr>
            <a:xfrm>
              <a:off x="7985305" y="1108921"/>
              <a:ext cx="3691679" cy="3691679"/>
            </a:xfrm>
            <a:prstGeom prst="rect">
              <a:avLst/>
            </a:prstGeom>
            <a:noFill/>
            <a:ln>
              <a:noFill/>
            </a:ln>
          </p:spPr>
        </p:pic>
        <p:pic>
          <p:nvPicPr>
            <p:cNvPr id="18" name="Picture 17">
              <a:extLst>
                <a:ext uri="{FF2B5EF4-FFF2-40B4-BE49-F238E27FC236}">
                  <a16:creationId xmlns:a16="http://schemas.microsoft.com/office/drawing/2014/main" id="{AB4F2FB8-67E9-A588-3922-5EBB73A8CE41}"/>
                </a:ext>
              </a:extLst>
            </p:cNvPr>
            <p:cNvPicPr>
              <a:picLocks noChangeAspect="1"/>
            </p:cNvPicPr>
            <p:nvPr/>
          </p:nvPicPr>
          <p:blipFill>
            <a:blip r:embed="rId10">
              <a:clrChange>
                <a:clrFrom>
                  <a:srgbClr val="E7E6E6"/>
                </a:clrFrom>
                <a:clrTo>
                  <a:srgbClr val="E7E6E6">
                    <a:alpha val="0"/>
                  </a:srgbClr>
                </a:clrTo>
              </a:clrChange>
            </a:blip>
            <a:stretch>
              <a:fillRect/>
            </a:stretch>
          </p:blipFill>
          <p:spPr>
            <a:xfrm>
              <a:off x="8895351" y="2434484"/>
              <a:ext cx="1948679" cy="1935984"/>
            </a:xfrm>
            <a:prstGeom prst="rect">
              <a:avLst/>
            </a:prstGeom>
          </p:spPr>
        </p:pic>
      </p:grpSp>
    </p:spTree>
    <p:extLst>
      <p:ext uri="{BB962C8B-B14F-4D97-AF65-F5344CB8AC3E}">
        <p14:creationId xmlns:p14="http://schemas.microsoft.com/office/powerpoint/2010/main" val="180976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a:xfrm>
            <a:off x="9135357" y="6353175"/>
            <a:ext cx="2743200" cy="365125"/>
          </a:xfrm>
        </p:spPr>
        <p:txBody>
          <a:bodyPr/>
          <a:lstStyle/>
          <a:p>
            <a:fld id="{6113E31D-E2AB-40D1-8B51-AFA5AFEF393A}" type="slidenum">
              <a:rPr lang="en-US" smtClean="0"/>
              <a:t>27</a:t>
            </a:fld>
            <a:endParaRPr lang="en-US" dirty="0"/>
          </a:p>
        </p:txBody>
      </p:sp>
      <p:sp>
        <p:nvSpPr>
          <p:cNvPr id="3" name="TextBox 2">
            <a:extLst>
              <a:ext uri="{FF2B5EF4-FFF2-40B4-BE49-F238E27FC236}">
                <a16:creationId xmlns:a16="http://schemas.microsoft.com/office/drawing/2014/main" id="{FB4CDA53-E6B1-0AC0-68E7-BEFA7953CA85}"/>
              </a:ext>
            </a:extLst>
          </p:cNvPr>
          <p:cNvSpPr txBox="1"/>
          <p:nvPr/>
        </p:nvSpPr>
        <p:spPr>
          <a:xfrm>
            <a:off x="8241849" y="1420580"/>
            <a:ext cx="2436116" cy="584775"/>
          </a:xfrm>
          <a:prstGeom prst="rect">
            <a:avLst/>
          </a:prstGeom>
          <a:noFill/>
        </p:spPr>
        <p:txBody>
          <a:bodyPr wrap="none" rtlCol="0">
            <a:spAutoFit/>
          </a:bodyPr>
          <a:lstStyle/>
          <a:p>
            <a:r>
              <a:rPr lang="fr-FR" sz="3200" dirty="0">
                <a:solidFill>
                  <a:srgbClr val="C00000"/>
                </a:solidFill>
              </a:rPr>
              <a:t>Mécanisation</a:t>
            </a:r>
          </a:p>
        </p:txBody>
      </p:sp>
      <p:sp>
        <p:nvSpPr>
          <p:cNvPr id="2" name="TextBox 1">
            <a:extLst>
              <a:ext uri="{FF2B5EF4-FFF2-40B4-BE49-F238E27FC236}">
                <a16:creationId xmlns:a16="http://schemas.microsoft.com/office/drawing/2014/main" id="{A417793E-32C8-6A9D-D17D-3744A9891EC9}"/>
              </a:ext>
            </a:extLst>
          </p:cNvPr>
          <p:cNvSpPr txBox="1"/>
          <p:nvPr/>
        </p:nvSpPr>
        <p:spPr>
          <a:xfrm>
            <a:off x="2168109" y="1458861"/>
            <a:ext cx="2099677" cy="584775"/>
          </a:xfrm>
          <a:prstGeom prst="rect">
            <a:avLst/>
          </a:prstGeom>
          <a:noFill/>
        </p:spPr>
        <p:txBody>
          <a:bodyPr wrap="none" rtlCol="0">
            <a:spAutoFit/>
          </a:bodyPr>
          <a:lstStyle/>
          <a:p>
            <a:r>
              <a:rPr lang="fr-FR" sz="3200" dirty="0">
                <a:solidFill>
                  <a:srgbClr val="0000FF"/>
                </a:solidFill>
              </a:rPr>
              <a:t>Abstraction</a:t>
            </a:r>
          </a:p>
        </p:txBody>
      </p:sp>
      <p:sp>
        <p:nvSpPr>
          <p:cNvPr id="32" name="Arrow: Right 31">
            <a:extLst>
              <a:ext uri="{FF2B5EF4-FFF2-40B4-BE49-F238E27FC236}">
                <a16:creationId xmlns:a16="http://schemas.microsoft.com/office/drawing/2014/main" id="{611F6964-B832-511C-9E1C-EF5248CF5FAE}"/>
              </a:ext>
            </a:extLst>
          </p:cNvPr>
          <p:cNvSpPr/>
          <p:nvPr/>
        </p:nvSpPr>
        <p:spPr>
          <a:xfrm>
            <a:off x="5428342" y="1298261"/>
            <a:ext cx="1847654" cy="82941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grpSp>
        <p:nvGrpSpPr>
          <p:cNvPr id="11" name="Group 10">
            <a:extLst>
              <a:ext uri="{FF2B5EF4-FFF2-40B4-BE49-F238E27FC236}">
                <a16:creationId xmlns:a16="http://schemas.microsoft.com/office/drawing/2014/main" id="{54D1AB02-492B-BAE9-118E-E19F6B117A4D}"/>
              </a:ext>
            </a:extLst>
          </p:cNvPr>
          <p:cNvGrpSpPr/>
          <p:nvPr/>
        </p:nvGrpSpPr>
        <p:grpSpPr>
          <a:xfrm>
            <a:off x="8155977" y="2708800"/>
            <a:ext cx="2554417" cy="1408408"/>
            <a:chOff x="6589739" y="3176159"/>
            <a:chExt cx="4167599" cy="2060227"/>
          </a:xfrm>
        </p:grpSpPr>
        <p:sp>
          <p:nvSpPr>
            <p:cNvPr id="12" name="Rectangle 11">
              <a:extLst>
                <a:ext uri="{FF2B5EF4-FFF2-40B4-BE49-F238E27FC236}">
                  <a16:creationId xmlns:a16="http://schemas.microsoft.com/office/drawing/2014/main" id="{D2DB7162-1E09-82A8-6F4A-CD870F9CB57D}"/>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3" name="Rectangle 12">
              <a:extLst>
                <a:ext uri="{FF2B5EF4-FFF2-40B4-BE49-F238E27FC236}">
                  <a16:creationId xmlns:a16="http://schemas.microsoft.com/office/drawing/2014/main" id="{08D3FD44-365D-BD21-3727-F5859EB3D08F}"/>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14" name="TextBox 13">
              <a:extLst>
                <a:ext uri="{FF2B5EF4-FFF2-40B4-BE49-F238E27FC236}">
                  <a16:creationId xmlns:a16="http://schemas.microsoft.com/office/drawing/2014/main" id="{75432DE2-BF20-4686-83D7-C25CFB51E41E}"/>
                </a:ext>
              </a:extLst>
            </p:cNvPr>
            <p:cNvSpPr txBox="1"/>
            <p:nvPr/>
          </p:nvSpPr>
          <p:spPr>
            <a:xfrm>
              <a:off x="6741115" y="3538477"/>
              <a:ext cx="3863383" cy="945457"/>
            </a:xfrm>
            <a:prstGeom prst="rect">
              <a:avLst/>
            </a:prstGeom>
            <a:noFill/>
          </p:spPr>
          <p:txBody>
            <a:bodyPr wrap="none" rtlCol="0">
              <a:spAutoFit/>
            </a:bodyPr>
            <a:lstStyle/>
            <a:p>
              <a:pPr algn="ctr"/>
              <a:r>
                <a:rPr lang="en-US" dirty="0">
                  <a:solidFill>
                    <a:schemeClr val="accent4">
                      <a:lumMod val="75000"/>
                    </a:schemeClr>
                  </a:solidFill>
                  <a:latin typeface="Algerian" panose="04020705040A02060702" pitchFamily="82" charset="0"/>
                </a:rPr>
                <a:t>T</a:t>
              </a:r>
              <a:r>
                <a:rPr lang="fr-FR" dirty="0" err="1">
                  <a:solidFill>
                    <a:schemeClr val="accent4">
                      <a:lumMod val="75000"/>
                    </a:schemeClr>
                  </a:solidFill>
                  <a:latin typeface="Algerian" panose="04020705040A02060702" pitchFamily="82" charset="0"/>
                </a:rPr>
                <a:t>héorème</a:t>
              </a:r>
              <a:r>
                <a:rPr lang="fr-FR" dirty="0">
                  <a:solidFill>
                    <a:schemeClr val="accent4">
                      <a:lumMod val="75000"/>
                    </a:schemeClr>
                  </a:solidFill>
                  <a:latin typeface="Algerian" panose="04020705040A02060702" pitchFamily="82" charset="0"/>
                </a:rPr>
                <a:t> de Howe</a:t>
              </a:r>
            </a:p>
            <a:p>
              <a:pPr algn="ctr"/>
              <a:r>
                <a:rPr lang="fr-FR" dirty="0">
                  <a:solidFill>
                    <a:schemeClr val="accent4">
                      <a:lumMod val="75000"/>
                    </a:schemeClr>
                  </a:solidFill>
                  <a:latin typeface="Algerian" panose="04020705040A02060702" pitchFamily="82" charset="0"/>
                </a:rPr>
                <a:t>mécanisé</a:t>
              </a:r>
            </a:p>
          </p:txBody>
        </p:sp>
      </p:grpSp>
      <p:pic>
        <p:nvPicPr>
          <p:cNvPr id="15" name="Graphic 14" descr="Gears with solid fill">
            <a:extLst>
              <a:ext uri="{FF2B5EF4-FFF2-40B4-BE49-F238E27FC236}">
                <a16:creationId xmlns:a16="http://schemas.microsoft.com/office/drawing/2014/main" id="{B680C1F9-0926-8E52-A515-74EDD6223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9845" y="3535567"/>
            <a:ext cx="420123" cy="432820"/>
          </a:xfrm>
          <a:prstGeom prst="rect">
            <a:avLst/>
          </a:prstGeom>
        </p:spPr>
      </p:pic>
      <p:grpSp>
        <p:nvGrpSpPr>
          <p:cNvPr id="24" name="Group 23">
            <a:extLst>
              <a:ext uri="{FF2B5EF4-FFF2-40B4-BE49-F238E27FC236}">
                <a16:creationId xmlns:a16="http://schemas.microsoft.com/office/drawing/2014/main" id="{556ED607-F20F-B934-08B4-62F77869FCE9}"/>
              </a:ext>
            </a:extLst>
          </p:cNvPr>
          <p:cNvGrpSpPr/>
          <p:nvPr/>
        </p:nvGrpSpPr>
        <p:grpSpPr>
          <a:xfrm>
            <a:off x="-61932" y="1545172"/>
            <a:ext cx="5938048" cy="3502421"/>
            <a:chOff x="-61932" y="1931672"/>
            <a:chExt cx="5938048" cy="3502421"/>
          </a:xfrm>
        </p:grpSpPr>
        <p:sp>
          <p:nvSpPr>
            <p:cNvPr id="4" name="Oval 3">
              <a:extLst>
                <a:ext uri="{FF2B5EF4-FFF2-40B4-BE49-F238E27FC236}">
                  <a16:creationId xmlns:a16="http://schemas.microsoft.com/office/drawing/2014/main" id="{FA1A7D79-B03F-B2CF-CD98-EE6C65288D57}"/>
                </a:ext>
              </a:extLst>
            </p:cNvPr>
            <p:cNvSpPr>
              <a:spLocks/>
            </p:cNvSpPr>
            <p:nvPr/>
          </p:nvSpPr>
          <p:spPr>
            <a:xfrm>
              <a:off x="-61932" y="1931672"/>
              <a:ext cx="2690248" cy="3502421"/>
            </a:xfrm>
            <a:prstGeom prst="ellipse">
              <a:avLst/>
            </a:prstGeom>
            <a:gradFill flip="none" rotWithShape="1">
              <a:gsLst>
                <a:gs pos="0">
                  <a:schemeClr val="accent5">
                    <a:lumMod val="60000"/>
                    <a:lumOff val="40000"/>
                  </a:schemeClr>
                </a:gs>
                <a:gs pos="22000">
                  <a:schemeClr val="accent5">
                    <a:lumMod val="60000"/>
                    <a:lumOff val="40000"/>
                  </a:schemeClr>
                </a:gs>
                <a:gs pos="58000">
                  <a:schemeClr val="accent5">
                    <a:lumMod val="60000"/>
                    <a:lumOff val="40000"/>
                    <a:alpha val="0"/>
                  </a:schemeClr>
                </a:gs>
              </a:gsLst>
              <a:path path="circle">
                <a:fillToRect l="50000" t="50000" r="50000" b="50000"/>
              </a:path>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dirty="0">
                  <a:solidFill>
                    <a:srgbClr val="C00000"/>
                  </a:solidFill>
                </a:rPr>
                <a:t>Méthode</a:t>
              </a:r>
              <a:r>
                <a:rPr lang="fr-FR" sz="2000" dirty="0">
                  <a:solidFill>
                    <a:schemeClr val="tx1"/>
                  </a:solidFill>
                </a:rPr>
                <a:t> </a:t>
              </a:r>
            </a:p>
            <a:p>
              <a:pPr algn="ctr"/>
              <a:r>
                <a:rPr lang="fr-FR" sz="2000" dirty="0">
                  <a:solidFill>
                    <a:schemeClr val="tx1"/>
                  </a:solidFill>
                </a:rPr>
                <a:t>de Howe</a:t>
              </a:r>
              <a:endParaRPr lang="fr-FR" sz="2000" b="1" dirty="0"/>
            </a:p>
          </p:txBody>
        </p:sp>
        <p:cxnSp>
          <p:nvCxnSpPr>
            <p:cNvPr id="8" name="Straight Arrow Connector 7">
              <a:extLst>
                <a:ext uri="{FF2B5EF4-FFF2-40B4-BE49-F238E27FC236}">
                  <a16:creationId xmlns:a16="http://schemas.microsoft.com/office/drawing/2014/main" id="{8CA1BCBB-2281-CE12-C217-73F2C630B328}"/>
                </a:ext>
              </a:extLst>
            </p:cNvPr>
            <p:cNvCxnSpPr>
              <a:cxnSpLocks/>
            </p:cNvCxnSpPr>
            <p:nvPr/>
          </p:nvCxnSpPr>
          <p:spPr>
            <a:xfrm>
              <a:off x="2628316" y="3579695"/>
              <a:ext cx="1058349" cy="0"/>
            </a:xfrm>
            <a:prstGeom prst="straightConnector1">
              <a:avLst/>
            </a:prstGeom>
            <a:ln w="19050">
              <a:prstDash val="lgDash"/>
              <a:tailEnd type="triangle" w="lg" len="lg"/>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AAB27010-5E67-2130-3AD3-84E1FCCF0F21}"/>
                </a:ext>
              </a:extLst>
            </p:cNvPr>
            <p:cNvSpPr>
              <a:spLocks/>
            </p:cNvSpPr>
            <p:nvPr/>
          </p:nvSpPr>
          <p:spPr>
            <a:xfrm>
              <a:off x="3830706" y="2759934"/>
              <a:ext cx="2045410" cy="1934918"/>
            </a:xfrm>
            <a:prstGeom prst="ellipse">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dirty="0">
                  <a:solidFill>
                    <a:srgbClr val="C00000"/>
                  </a:solidFill>
                </a:rPr>
                <a:t>Théorème </a:t>
              </a:r>
              <a:r>
                <a:rPr lang="fr-FR" sz="2000" dirty="0">
                  <a:solidFill>
                    <a:schemeClr val="tx1"/>
                  </a:solidFill>
                </a:rPr>
                <a:t>de Howe</a:t>
              </a:r>
              <a:endParaRPr lang="fr-FR" sz="2000" dirty="0">
                <a:solidFill>
                  <a:srgbClr val="C00000"/>
                </a:solidFill>
              </a:endParaRPr>
            </a:p>
          </p:txBody>
        </p:sp>
        <p:sp>
          <p:nvSpPr>
            <p:cNvPr id="16" name="TextBox 15">
              <a:extLst>
                <a:ext uri="{FF2B5EF4-FFF2-40B4-BE49-F238E27FC236}">
                  <a16:creationId xmlns:a16="http://schemas.microsoft.com/office/drawing/2014/main" id="{0B52A311-BF6F-E47E-6D78-2B8031AD2E03}"/>
                </a:ext>
              </a:extLst>
            </p:cNvPr>
            <p:cNvSpPr txBox="1">
              <a:spLocks/>
            </p:cNvSpPr>
            <p:nvPr/>
          </p:nvSpPr>
          <p:spPr>
            <a:xfrm>
              <a:off x="715651" y="2779065"/>
              <a:ext cx="385042" cy="307777"/>
            </a:xfrm>
            <a:prstGeom prst="rect">
              <a:avLst/>
            </a:prstGeom>
            <a:noFill/>
          </p:spPr>
          <p:txBody>
            <a:bodyPr wrap="none" rtlCol="0">
              <a:spAutoFit/>
            </a:bodyPr>
            <a:lstStyle/>
            <a:p>
              <a:r>
                <a:rPr lang="en-US" sz="1400" dirty="0"/>
                <a:t>[1]</a:t>
              </a:r>
              <a:endParaRPr lang="fr-FR" sz="1400" dirty="0"/>
            </a:p>
          </p:txBody>
        </p:sp>
        <p:sp>
          <p:nvSpPr>
            <p:cNvPr id="17" name="TextBox 16">
              <a:extLst>
                <a:ext uri="{FF2B5EF4-FFF2-40B4-BE49-F238E27FC236}">
                  <a16:creationId xmlns:a16="http://schemas.microsoft.com/office/drawing/2014/main" id="{6390054F-BCCE-7799-5DE7-34C454270A7F}"/>
                </a:ext>
              </a:extLst>
            </p:cNvPr>
            <p:cNvSpPr txBox="1">
              <a:spLocks/>
            </p:cNvSpPr>
            <p:nvPr/>
          </p:nvSpPr>
          <p:spPr>
            <a:xfrm>
              <a:off x="1441153" y="2903412"/>
              <a:ext cx="385042" cy="307777"/>
            </a:xfrm>
            <a:prstGeom prst="rect">
              <a:avLst/>
            </a:prstGeom>
            <a:noFill/>
          </p:spPr>
          <p:txBody>
            <a:bodyPr wrap="none" rtlCol="0">
              <a:spAutoFit/>
            </a:bodyPr>
            <a:lstStyle/>
            <a:p>
              <a:r>
                <a:rPr lang="en-US" sz="1400" dirty="0"/>
                <a:t>[2]</a:t>
              </a:r>
              <a:endParaRPr lang="fr-FR" sz="1400" dirty="0"/>
            </a:p>
          </p:txBody>
        </p:sp>
        <p:sp>
          <p:nvSpPr>
            <p:cNvPr id="18" name="TextBox 17">
              <a:extLst>
                <a:ext uri="{FF2B5EF4-FFF2-40B4-BE49-F238E27FC236}">
                  <a16:creationId xmlns:a16="http://schemas.microsoft.com/office/drawing/2014/main" id="{EE07C016-622D-2B48-932E-B0661C0CF889}"/>
                </a:ext>
              </a:extLst>
            </p:cNvPr>
            <p:cNvSpPr txBox="1">
              <a:spLocks/>
            </p:cNvSpPr>
            <p:nvPr/>
          </p:nvSpPr>
          <p:spPr>
            <a:xfrm>
              <a:off x="1283192" y="4361918"/>
              <a:ext cx="385042" cy="307777"/>
            </a:xfrm>
            <a:prstGeom prst="rect">
              <a:avLst/>
            </a:prstGeom>
            <a:noFill/>
          </p:spPr>
          <p:txBody>
            <a:bodyPr wrap="none" rtlCol="0">
              <a:spAutoFit/>
            </a:bodyPr>
            <a:lstStyle/>
            <a:p>
              <a:r>
                <a:rPr lang="en-US" sz="1400" dirty="0"/>
                <a:t>[3]</a:t>
              </a:r>
              <a:endParaRPr lang="fr-FR" sz="1400" dirty="0"/>
            </a:p>
          </p:txBody>
        </p:sp>
        <p:sp>
          <p:nvSpPr>
            <p:cNvPr id="19" name="TextBox 18">
              <a:extLst>
                <a:ext uri="{FF2B5EF4-FFF2-40B4-BE49-F238E27FC236}">
                  <a16:creationId xmlns:a16="http://schemas.microsoft.com/office/drawing/2014/main" id="{6AD4BAAD-59EB-8E8B-3509-0CF3EE526F21}"/>
                </a:ext>
              </a:extLst>
            </p:cNvPr>
            <p:cNvSpPr txBox="1">
              <a:spLocks/>
            </p:cNvSpPr>
            <p:nvPr/>
          </p:nvSpPr>
          <p:spPr>
            <a:xfrm>
              <a:off x="4260122" y="2923453"/>
              <a:ext cx="385042" cy="307777"/>
            </a:xfrm>
            <a:prstGeom prst="rect">
              <a:avLst/>
            </a:prstGeom>
            <a:noFill/>
          </p:spPr>
          <p:txBody>
            <a:bodyPr wrap="none" rtlCol="0">
              <a:spAutoFit/>
            </a:bodyPr>
            <a:lstStyle/>
            <a:p>
              <a:r>
                <a:rPr lang="en-US" sz="1400" dirty="0"/>
                <a:t>[1]</a:t>
              </a:r>
              <a:endParaRPr lang="fr-FR" sz="1400" dirty="0"/>
            </a:p>
          </p:txBody>
        </p:sp>
        <p:sp>
          <p:nvSpPr>
            <p:cNvPr id="20" name="TextBox 19">
              <a:extLst>
                <a:ext uri="{FF2B5EF4-FFF2-40B4-BE49-F238E27FC236}">
                  <a16:creationId xmlns:a16="http://schemas.microsoft.com/office/drawing/2014/main" id="{5FB47FB0-B094-62E1-69E3-7DEDC091F29B}"/>
                </a:ext>
              </a:extLst>
            </p:cNvPr>
            <p:cNvSpPr txBox="1">
              <a:spLocks/>
            </p:cNvSpPr>
            <p:nvPr/>
          </p:nvSpPr>
          <p:spPr>
            <a:xfrm>
              <a:off x="4985624" y="3047800"/>
              <a:ext cx="385042" cy="307777"/>
            </a:xfrm>
            <a:prstGeom prst="rect">
              <a:avLst/>
            </a:prstGeom>
            <a:noFill/>
          </p:spPr>
          <p:txBody>
            <a:bodyPr wrap="none" rtlCol="0">
              <a:spAutoFit/>
            </a:bodyPr>
            <a:lstStyle/>
            <a:p>
              <a:r>
                <a:rPr lang="en-US" sz="1400" dirty="0"/>
                <a:t>[2]</a:t>
              </a:r>
              <a:endParaRPr lang="fr-FR" sz="1400" dirty="0"/>
            </a:p>
          </p:txBody>
        </p:sp>
        <p:sp>
          <p:nvSpPr>
            <p:cNvPr id="22" name="TextBox 21">
              <a:extLst>
                <a:ext uri="{FF2B5EF4-FFF2-40B4-BE49-F238E27FC236}">
                  <a16:creationId xmlns:a16="http://schemas.microsoft.com/office/drawing/2014/main" id="{4B953204-D6F2-16B8-9388-9523D358CB5A}"/>
                </a:ext>
              </a:extLst>
            </p:cNvPr>
            <p:cNvSpPr txBox="1">
              <a:spLocks/>
            </p:cNvSpPr>
            <p:nvPr/>
          </p:nvSpPr>
          <p:spPr>
            <a:xfrm>
              <a:off x="4853411" y="4361919"/>
              <a:ext cx="385042" cy="307777"/>
            </a:xfrm>
            <a:prstGeom prst="rect">
              <a:avLst/>
            </a:prstGeom>
            <a:noFill/>
          </p:spPr>
          <p:txBody>
            <a:bodyPr wrap="none" rtlCol="0">
              <a:spAutoFit/>
            </a:bodyPr>
            <a:lstStyle/>
            <a:p>
              <a:r>
                <a:rPr lang="en-US" sz="1400" dirty="0"/>
                <a:t>[3]</a:t>
              </a:r>
              <a:endParaRPr lang="fr-FR" sz="1400" dirty="0"/>
            </a:p>
          </p:txBody>
        </p:sp>
      </p:grpSp>
      <p:sp>
        <p:nvSpPr>
          <p:cNvPr id="23" name="TextBox 22">
            <a:extLst>
              <a:ext uri="{FF2B5EF4-FFF2-40B4-BE49-F238E27FC236}">
                <a16:creationId xmlns:a16="http://schemas.microsoft.com/office/drawing/2014/main" id="{BB385112-324A-8EB2-49EE-79CCC1986720}"/>
              </a:ext>
            </a:extLst>
          </p:cNvPr>
          <p:cNvSpPr txBox="1"/>
          <p:nvPr/>
        </p:nvSpPr>
        <p:spPr>
          <a:xfrm>
            <a:off x="0" y="5760720"/>
            <a:ext cx="7384137" cy="1077218"/>
          </a:xfrm>
          <a:prstGeom prst="rect">
            <a:avLst/>
          </a:prstGeom>
          <a:noFill/>
        </p:spPr>
        <p:txBody>
          <a:bodyPr wrap="none" rtlCol="0">
            <a:spAutoFit/>
          </a:bodyPr>
          <a:lstStyle/>
          <a:p>
            <a:endParaRPr lang="fr-FR" sz="1600" dirty="0"/>
          </a:p>
          <a:p>
            <a:r>
              <a:rPr lang="fr-FR" sz="1600" dirty="0"/>
              <a:t>[1] Gordon, </a:t>
            </a:r>
            <a:r>
              <a:rPr lang="en-US" sz="1600" dirty="0"/>
              <a:t>“</a:t>
            </a:r>
            <a:r>
              <a:rPr lang="en-US" sz="1600" dirty="0" err="1"/>
              <a:t>Bisimilarity</a:t>
            </a:r>
            <a:r>
              <a:rPr lang="en-US" sz="1600" dirty="0"/>
              <a:t> as a theory of functional programming”,</a:t>
            </a:r>
            <a:r>
              <a:rPr lang="fr-FR" sz="1600" dirty="0"/>
              <a:t> 1999</a:t>
            </a:r>
            <a:endParaRPr lang="en-US" sz="1600" dirty="0"/>
          </a:p>
          <a:p>
            <a:r>
              <a:rPr lang="en-US" sz="1600" dirty="0"/>
              <a:t>[2] </a:t>
            </a:r>
            <a:r>
              <a:rPr lang="fr-FR" sz="1600" dirty="0" err="1"/>
              <a:t>Biernacki-Lenglet</a:t>
            </a:r>
            <a:r>
              <a:rPr lang="fr-FR" sz="1600" dirty="0"/>
              <a:t>, </a:t>
            </a:r>
            <a:r>
              <a:rPr lang="en-US" sz="1600" dirty="0"/>
              <a:t>“Applicative </a:t>
            </a:r>
            <a:r>
              <a:rPr lang="en-US" sz="1600" dirty="0" err="1"/>
              <a:t>Bisimulations</a:t>
            </a:r>
            <a:r>
              <a:rPr lang="en-US" sz="1600" dirty="0"/>
              <a:t> for Delimited-Control Operators”,</a:t>
            </a:r>
            <a:r>
              <a:rPr lang="fr-FR" sz="1600" dirty="0"/>
              <a:t> 2012</a:t>
            </a:r>
          </a:p>
          <a:p>
            <a:r>
              <a:rPr lang="fr-FR" sz="1600" dirty="0"/>
              <a:t>[3] </a:t>
            </a:r>
            <a:r>
              <a:rPr lang="fr-FR" sz="1600" dirty="0" err="1"/>
              <a:t>Lenglet</a:t>
            </a:r>
            <a:r>
              <a:rPr lang="fr-FR" sz="1600" dirty="0"/>
              <a:t>-Schmitt, </a:t>
            </a:r>
            <a:r>
              <a:rPr lang="en-US" sz="1600" dirty="0"/>
              <a:t>“Howe’s Method for Contextual Semantics”, </a:t>
            </a:r>
            <a:r>
              <a:rPr lang="fr-FR" sz="1600" dirty="0"/>
              <a:t>2015</a:t>
            </a:r>
          </a:p>
        </p:txBody>
      </p:sp>
      <p:sp>
        <p:nvSpPr>
          <p:cNvPr id="28" name="TextBox 27">
            <a:extLst>
              <a:ext uri="{FF2B5EF4-FFF2-40B4-BE49-F238E27FC236}">
                <a16:creationId xmlns:a16="http://schemas.microsoft.com/office/drawing/2014/main" id="{DFF2C7D3-09C8-0A7F-7536-6C62296FE707}"/>
              </a:ext>
            </a:extLst>
          </p:cNvPr>
          <p:cNvSpPr txBox="1"/>
          <p:nvPr/>
        </p:nvSpPr>
        <p:spPr>
          <a:xfrm>
            <a:off x="521835" y="4697268"/>
            <a:ext cx="4716618" cy="830997"/>
          </a:xfrm>
          <a:prstGeom prst="rect">
            <a:avLst/>
          </a:prstGeom>
          <a:noFill/>
        </p:spPr>
        <p:txBody>
          <a:bodyPr wrap="square">
            <a:spAutoFit/>
          </a:bodyPr>
          <a:lstStyle/>
          <a:p>
            <a:pPr algn="ctr"/>
            <a:r>
              <a:rPr lang="fr-FR" sz="2800" dirty="0"/>
              <a:t>Axe de recherche en cours</a:t>
            </a:r>
          </a:p>
          <a:p>
            <a:pPr algn="ctr"/>
            <a:r>
              <a:rPr lang="fr-FR" sz="2000" dirty="0"/>
              <a:t>(</a:t>
            </a:r>
            <a:r>
              <a:rPr lang="fr-FR" sz="2000" b="1" dirty="0"/>
              <a:t>LICS</a:t>
            </a:r>
            <a:r>
              <a:rPr lang="fr-FR" sz="2000" dirty="0"/>
              <a:t> 2019, </a:t>
            </a:r>
            <a:r>
              <a:rPr lang="fr-FR" sz="2000" b="1" dirty="0"/>
              <a:t>LMCS</a:t>
            </a:r>
            <a:r>
              <a:rPr lang="fr-FR" sz="2000" dirty="0"/>
              <a:t> 2022)</a:t>
            </a:r>
          </a:p>
        </p:txBody>
      </p:sp>
    </p:spTree>
    <p:extLst>
      <p:ext uri="{BB962C8B-B14F-4D97-AF65-F5344CB8AC3E}">
        <p14:creationId xmlns:p14="http://schemas.microsoft.com/office/powerpoint/2010/main" val="46852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1B8999-E4B8-A9C6-7F9C-DDA01EEA45B2}"/>
              </a:ext>
            </a:extLst>
          </p:cNvPr>
          <p:cNvSpPr>
            <a:spLocks noGrp="1"/>
          </p:cNvSpPr>
          <p:nvPr>
            <p:ph type="sldNum" sz="quarter" idx="12"/>
          </p:nvPr>
        </p:nvSpPr>
        <p:spPr/>
        <p:txBody>
          <a:bodyPr/>
          <a:lstStyle/>
          <a:p>
            <a:fld id="{6113E31D-E2AB-40D1-8B51-AFA5AFEF393A}" type="slidenum">
              <a:rPr lang="en-US" smtClean="0"/>
              <a:t>28</a:t>
            </a:fld>
            <a:endParaRPr lang="en-US" dirty="0"/>
          </a:p>
        </p:txBody>
      </p:sp>
      <p:sp>
        <p:nvSpPr>
          <p:cNvPr id="6" name="TextBox 5">
            <a:extLst>
              <a:ext uri="{FF2B5EF4-FFF2-40B4-BE49-F238E27FC236}">
                <a16:creationId xmlns:a16="http://schemas.microsoft.com/office/drawing/2014/main" id="{D4A02562-3421-3CA9-0E83-A19E4DBEAAC1}"/>
              </a:ext>
            </a:extLst>
          </p:cNvPr>
          <p:cNvSpPr txBox="1"/>
          <p:nvPr/>
        </p:nvSpPr>
        <p:spPr>
          <a:xfrm>
            <a:off x="0" y="1696047"/>
            <a:ext cx="12191999" cy="1323439"/>
          </a:xfrm>
          <a:prstGeom prst="rect">
            <a:avLst/>
          </a:prstGeom>
          <a:noFill/>
        </p:spPr>
        <p:txBody>
          <a:bodyPr wrap="square">
            <a:spAutoFit/>
          </a:bodyPr>
          <a:lstStyle/>
          <a:p>
            <a:pPr algn="ctr"/>
            <a:r>
              <a:rPr lang="fr-FR" sz="4000" dirty="0">
                <a:ln w="0"/>
                <a:effectLst>
                  <a:outerShdw blurRad="38100" dist="19050" dir="2700000" algn="tl" rotWithShape="0">
                    <a:schemeClr val="dk1">
                      <a:alpha val="40000"/>
                    </a:schemeClr>
                  </a:outerShdw>
                </a:effectLst>
              </a:rPr>
              <a:t>Implémentation modulaire certifiée </a:t>
            </a:r>
          </a:p>
          <a:p>
            <a:pPr algn="ctr"/>
            <a:r>
              <a:rPr lang="fr-FR" sz="4000" dirty="0">
                <a:ln w="0"/>
                <a:effectLst>
                  <a:outerShdw blurRad="38100" dist="19050" dir="2700000" algn="tl" rotWithShape="0">
                    <a:schemeClr val="dk1">
                      <a:alpha val="40000"/>
                    </a:schemeClr>
                  </a:outerShdw>
                </a:effectLst>
              </a:rPr>
              <a:t>des langages de programmation</a:t>
            </a:r>
          </a:p>
        </p:txBody>
      </p:sp>
      <p:pic>
        <p:nvPicPr>
          <p:cNvPr id="7" name="Picture 6">
            <a:extLst>
              <a:ext uri="{FF2B5EF4-FFF2-40B4-BE49-F238E27FC236}">
                <a16:creationId xmlns:a16="http://schemas.microsoft.com/office/drawing/2014/main" id="{71AD545D-4772-345A-DC15-757649EE6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978" y="4357433"/>
            <a:ext cx="2792362" cy="1239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613B03-84CB-3AE3-0A28-C52F84B65902}"/>
              </a:ext>
            </a:extLst>
          </p:cNvPr>
          <p:cNvSpPr txBox="1"/>
          <p:nvPr/>
        </p:nvSpPr>
        <p:spPr>
          <a:xfrm>
            <a:off x="4845938" y="3493619"/>
            <a:ext cx="2086442" cy="584775"/>
          </a:xfrm>
          <a:prstGeom prst="rect">
            <a:avLst/>
          </a:prstGeom>
          <a:noFill/>
        </p:spPr>
        <p:txBody>
          <a:bodyPr wrap="square" rtlCol="0">
            <a:spAutoFit/>
          </a:bodyPr>
          <a:lstStyle/>
          <a:p>
            <a:r>
              <a:rPr lang="en-US" sz="3200" dirty="0"/>
              <a:t>Unification</a:t>
            </a:r>
            <a:endParaRPr lang="fr-FR" sz="3200" dirty="0"/>
          </a:p>
        </p:txBody>
      </p:sp>
    </p:spTree>
    <p:extLst>
      <p:ext uri="{BB962C8B-B14F-4D97-AF65-F5344CB8AC3E}">
        <p14:creationId xmlns:p14="http://schemas.microsoft.com/office/powerpoint/2010/main" val="524779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0CEB-F364-3155-60D4-4B76EF5C33E3}"/>
              </a:ext>
            </a:extLst>
          </p:cNvPr>
          <p:cNvSpPr>
            <a:spLocks noGrp="1"/>
          </p:cNvSpPr>
          <p:nvPr>
            <p:ph type="title"/>
          </p:nvPr>
        </p:nvSpPr>
        <p:spPr>
          <a:xfrm>
            <a:off x="838200" y="0"/>
            <a:ext cx="10515600" cy="1325563"/>
          </a:xfrm>
        </p:spPr>
        <p:txBody>
          <a:bodyPr/>
          <a:lstStyle/>
          <a:p>
            <a:pPr algn="ctr"/>
            <a:r>
              <a:rPr lang="en-US" dirty="0">
                <a:solidFill>
                  <a:srgbClr val="002060"/>
                </a:solidFill>
              </a:rPr>
              <a:t>Unification</a:t>
            </a:r>
            <a:endParaRPr lang="fr-FR" dirty="0">
              <a:solidFill>
                <a:srgbClr val="002060"/>
              </a:solidFill>
            </a:endParaRPr>
          </a:p>
        </p:txBody>
      </p:sp>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p:txBody>
          <a:bodyPr/>
          <a:lstStyle/>
          <a:p>
            <a:fld id="{6113E31D-E2AB-40D1-8B51-AFA5AFEF393A}" type="slidenum">
              <a:rPr lang="en-US" smtClean="0"/>
              <a:t>29</a:t>
            </a:fld>
            <a:endParaRPr lang="en-US" dirty="0"/>
          </a:p>
        </p:txBody>
      </p:sp>
      <p:sp>
        <p:nvSpPr>
          <p:cNvPr id="13" name="TextBox 12">
            <a:extLst>
              <a:ext uri="{FF2B5EF4-FFF2-40B4-BE49-F238E27FC236}">
                <a16:creationId xmlns:a16="http://schemas.microsoft.com/office/drawing/2014/main" id="{A82EDB90-EA4D-8E07-E0B1-2B1EF734F8A5}"/>
              </a:ext>
            </a:extLst>
          </p:cNvPr>
          <p:cNvSpPr txBox="1"/>
          <p:nvPr/>
        </p:nvSpPr>
        <p:spPr>
          <a:xfrm>
            <a:off x="2883979" y="1193619"/>
            <a:ext cx="5906518" cy="1200329"/>
          </a:xfrm>
          <a:prstGeom prst="rect">
            <a:avLst/>
          </a:prstGeom>
          <a:noFill/>
        </p:spPr>
        <p:txBody>
          <a:bodyPr wrap="square">
            <a:spAutoFit/>
          </a:bodyPr>
          <a:lstStyle/>
          <a:p>
            <a:pPr marL="342900" indent="-342900">
              <a:buFont typeface="Arial" panose="020B0604020202020204" pitchFamily="34" charset="0"/>
              <a:buChar char="•"/>
            </a:pPr>
            <a:r>
              <a:rPr lang="fr-FR" sz="2400" dirty="0">
                <a:solidFill>
                  <a:srgbClr val="202122"/>
                </a:solidFill>
                <a:latin typeface="Arial" panose="020B0604020202020204" pitchFamily="34" charset="0"/>
              </a:rPr>
              <a:t>Programmation logique </a:t>
            </a:r>
            <a:r>
              <a:rPr lang="fr-FR" sz="2000" dirty="0">
                <a:solidFill>
                  <a:srgbClr val="202122"/>
                </a:solidFill>
                <a:latin typeface="Arial" panose="020B0604020202020204" pitchFamily="34" charset="0"/>
              </a:rPr>
              <a:t>(</a:t>
            </a:r>
            <a:r>
              <a:rPr lang="el-GR" sz="2000" dirty="0">
                <a:solidFill>
                  <a:srgbClr val="202122"/>
                </a:solidFill>
                <a:latin typeface="Arial" panose="020B0604020202020204" pitchFamily="34" charset="0"/>
              </a:rPr>
              <a:t>λ</a:t>
            </a:r>
            <a:r>
              <a:rPr lang="fr-FR" sz="2000" dirty="0">
                <a:solidFill>
                  <a:srgbClr val="202122"/>
                </a:solidFill>
                <a:latin typeface="Arial" panose="020B0604020202020204" pitchFamily="34" charset="0"/>
              </a:rPr>
              <a:t>-prolog)</a:t>
            </a:r>
          </a:p>
          <a:p>
            <a:pPr marL="342900" indent="-342900">
              <a:buFont typeface="Arial" panose="020B0604020202020204" pitchFamily="34" charset="0"/>
              <a:buChar char="•"/>
            </a:pPr>
            <a:r>
              <a:rPr lang="fr-FR" sz="2400" dirty="0">
                <a:solidFill>
                  <a:srgbClr val="202122"/>
                </a:solidFill>
                <a:latin typeface="Arial" panose="020B0604020202020204" pitchFamily="34" charset="0"/>
              </a:rPr>
              <a:t>Inférence de types </a:t>
            </a:r>
            <a:r>
              <a:rPr lang="fr-FR" sz="2000" dirty="0">
                <a:solidFill>
                  <a:srgbClr val="202122"/>
                </a:solidFill>
                <a:latin typeface="Arial" panose="020B0604020202020204" pitchFamily="34" charset="0"/>
              </a:rPr>
              <a:t>(</a:t>
            </a:r>
            <a:r>
              <a:rPr lang="fr-FR" sz="2000" dirty="0" err="1">
                <a:solidFill>
                  <a:srgbClr val="202122"/>
                </a:solidFill>
                <a:latin typeface="Arial" panose="020B0604020202020204" pitchFamily="34" charset="0"/>
              </a:rPr>
              <a:t>ocaml</a:t>
            </a:r>
            <a:r>
              <a:rPr lang="fr-FR" sz="2000" dirty="0">
                <a:solidFill>
                  <a:srgbClr val="202122"/>
                </a:solidFill>
                <a:latin typeface="Arial" panose="020B0604020202020204" pitchFamily="34" charset="0"/>
              </a:rPr>
              <a:t>, </a:t>
            </a:r>
            <a:r>
              <a:rPr lang="fr-FR" sz="2000" dirty="0" err="1">
                <a:solidFill>
                  <a:srgbClr val="202122"/>
                </a:solidFill>
                <a:latin typeface="Arial" panose="020B0604020202020204" pitchFamily="34" charset="0"/>
              </a:rPr>
              <a:t>haskell</a:t>
            </a:r>
            <a:r>
              <a:rPr lang="fr-FR" sz="2000" dirty="0">
                <a:solidFill>
                  <a:srgbClr val="202122"/>
                </a:solidFill>
                <a:latin typeface="Arial" panose="020B0604020202020204" pitchFamily="34" charset="0"/>
              </a:rPr>
              <a:t>, …)</a:t>
            </a:r>
          </a:p>
          <a:p>
            <a:pPr marL="342900" indent="-342900">
              <a:buFont typeface="Arial" panose="020B0604020202020204" pitchFamily="34" charset="0"/>
              <a:buChar char="•"/>
            </a:pPr>
            <a:r>
              <a:rPr lang="fr-FR" sz="2400" b="1" dirty="0">
                <a:solidFill>
                  <a:srgbClr val="202122"/>
                </a:solidFill>
                <a:latin typeface="Arial" panose="020B0604020202020204" pitchFamily="34" charset="0"/>
              </a:rPr>
              <a:t>Assistants de preuve</a:t>
            </a:r>
          </a:p>
        </p:txBody>
      </p:sp>
      <p:pic>
        <p:nvPicPr>
          <p:cNvPr id="6" name="Picture 2" descr="Bonhomme Images – Browse 7,464 Stock Photos, Vectors, and Video | Adobe  Stock">
            <a:extLst>
              <a:ext uri="{FF2B5EF4-FFF2-40B4-BE49-F238E27FC236}">
                <a16:creationId xmlns:a16="http://schemas.microsoft.com/office/drawing/2014/main" id="{AF756A06-B2D0-A0F6-3D65-BBA36B05FA7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072" y="2835838"/>
            <a:ext cx="1534062" cy="18106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Speech Bubble: Rectangle with Corners Rounded 6">
                <a:extLst>
                  <a:ext uri="{FF2B5EF4-FFF2-40B4-BE49-F238E27FC236}">
                    <a16:creationId xmlns:a16="http://schemas.microsoft.com/office/drawing/2014/main" id="{ACD5CE1E-DEE9-E715-7668-1248D4284002}"/>
                  </a:ext>
                </a:extLst>
              </p:cNvPr>
              <p:cNvSpPr/>
              <p:nvPr/>
            </p:nvSpPr>
            <p:spPr>
              <a:xfrm>
                <a:off x="2029381" y="2559344"/>
                <a:ext cx="5746752" cy="1331158"/>
              </a:xfrm>
              <a:prstGeom prst="wedgeRoundRectCallout">
                <a:avLst>
                  <a:gd name="adj1" fmla="val -56467"/>
                  <a:gd name="adj2" fmla="val 350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2000"/>
                  </a:lnSpc>
                </a:pPr>
                <a:r>
                  <a:rPr lang="en-US" dirty="0"/>
                  <a:t>Je </a:t>
                </a:r>
                <a:r>
                  <a:rPr lang="en-US" dirty="0" err="1"/>
                  <a:t>veux</a:t>
                </a:r>
                <a:r>
                  <a:rPr lang="en-US" dirty="0"/>
                  <a:t> </a:t>
                </a:r>
                <a:r>
                  <a:rPr lang="en-US" dirty="0" err="1"/>
                  <a:t>prouver</a:t>
                </a:r>
                <a:r>
                  <a:rPr lang="en-US" dirty="0"/>
                  <a:t> </a:t>
                </a:r>
                <a14:m>
                  <m:oMath xmlns:m="http://schemas.openxmlformats.org/officeDocument/2006/math">
                    <m:r>
                      <a:rPr lang="en-US" b="0" i="1" smtClean="0">
                        <a:solidFill>
                          <a:srgbClr val="C00000"/>
                        </a:solidFill>
                        <a:latin typeface="Cambria Math" panose="02040503050406030204" pitchFamily="18" charset="0"/>
                        <a:cs typeface="Courier New" panose="02070309020205020404" pitchFamily="49" charset="0"/>
                      </a:rPr>
                      <m:t>𝑎</m:t>
                    </m:r>
                    <m:r>
                      <a:rPr lang="en-US" b="0" i="1" smtClean="0">
                        <a:solidFill>
                          <a:srgbClr val="C00000"/>
                        </a:solidFill>
                        <a:latin typeface="Cambria Math" panose="02040503050406030204" pitchFamily="18" charset="0"/>
                        <a:cs typeface="Courier New" panose="02070309020205020404" pitchFamily="49" charset="0"/>
                      </a:rPr>
                      <m:t>+0=</m:t>
                    </m:r>
                    <m:r>
                      <a:rPr lang="en-US" b="0" i="1" smtClean="0">
                        <a:solidFill>
                          <a:srgbClr val="C00000"/>
                        </a:solidFill>
                        <a:latin typeface="Cambria Math" panose="02040503050406030204" pitchFamily="18" charset="0"/>
                        <a:cs typeface="Courier New" panose="02070309020205020404" pitchFamily="49" charset="0"/>
                      </a:rPr>
                      <m:t>𝑎</m:t>
                    </m:r>
                    <m:r>
                      <a:rPr lang="fr-FR" b="1" i="0" smtClean="0">
                        <a:solidFill>
                          <a:srgbClr val="0000FF"/>
                        </a:solidFill>
                        <a:latin typeface="Cambria Math" panose="02040503050406030204" pitchFamily="18" charset="0"/>
                        <a:cs typeface="Courier New" panose="02070309020205020404" pitchFamily="49" charset="0"/>
                      </a:rPr>
                      <m:t> </m:t>
                    </m:r>
                  </m:oMath>
                </a14:m>
                <a:r>
                  <a:rPr lang="fr-FR" dirty="0"/>
                  <a:t> avec le schéma d’induction</a:t>
                </a:r>
              </a:p>
              <a:p>
                <a:pPr algn="ctr">
                  <a:lnSpc>
                    <a:spcPct val="122000"/>
                  </a:lnSpc>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𝑃</m:t>
                          </m:r>
                          <m:d>
                            <m:dPr>
                              <m:ctrlPr>
                                <a:rPr lang="fr-FR" i="1">
                                  <a:latin typeface="Cambria Math" panose="02040503050406030204" pitchFamily="18" charset="0"/>
                                </a:rPr>
                              </m:ctrlPr>
                            </m:dPr>
                            <m:e>
                              <m:r>
                                <a:rPr lang="fr-FR" i="1">
                                  <a:latin typeface="Cambria Math" panose="02040503050406030204" pitchFamily="18" charset="0"/>
                                </a:rPr>
                                <m:t>0</m:t>
                              </m:r>
                            </m:e>
                          </m:d>
                          <m:r>
                            <a:rPr lang="fr-FR" i="1">
                              <a:latin typeface="Cambria Math" panose="02040503050406030204" pitchFamily="18" charset="0"/>
                            </a:rPr>
                            <m:t>     </m:t>
                          </m:r>
                          <m:r>
                            <a:rPr lang="fr-FR" i="1">
                              <a:latin typeface="Cambria Math" panose="02040503050406030204" pitchFamily="18" charset="0"/>
                            </a:rPr>
                            <m:t>𝑃</m:t>
                          </m:r>
                          <m:d>
                            <m:dPr>
                              <m:ctrlPr>
                                <a:rPr lang="fr-FR"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num>
                        <m:den>
                          <m:r>
                            <a:rPr lang="en-US" i="1" smtClean="0">
                              <a:solidFill>
                                <a:srgbClr val="C00000"/>
                              </a:solidFill>
                              <a:latin typeface="Cambria Math" panose="02040503050406030204" pitchFamily="18" charset="0"/>
                            </a:rPr>
                            <m:t>𝑃</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den>
                      </m:f>
                    </m:oMath>
                  </m:oMathPara>
                </a14:m>
                <a:endParaRPr lang="fr-FR" dirty="0"/>
              </a:p>
            </p:txBody>
          </p:sp>
        </mc:Choice>
        <mc:Fallback xmlns="">
          <p:sp>
            <p:nvSpPr>
              <p:cNvPr id="7" name="Speech Bubble: Rectangle with Corners Rounded 6">
                <a:extLst>
                  <a:ext uri="{FF2B5EF4-FFF2-40B4-BE49-F238E27FC236}">
                    <a16:creationId xmlns:a16="http://schemas.microsoft.com/office/drawing/2014/main" id="{ACD5CE1E-DEE9-E715-7668-1248D4284002}"/>
                  </a:ext>
                </a:extLst>
              </p:cNvPr>
              <p:cNvSpPr>
                <a:spLocks noRot="1" noChangeAspect="1" noMove="1" noResize="1" noEditPoints="1" noAdjustHandles="1" noChangeArrowheads="1" noChangeShapeType="1" noTextEdit="1"/>
              </p:cNvSpPr>
              <p:nvPr/>
            </p:nvSpPr>
            <p:spPr>
              <a:xfrm>
                <a:off x="2029381" y="2559344"/>
                <a:ext cx="5746752" cy="1331158"/>
              </a:xfrm>
              <a:prstGeom prst="wedgeRoundRectCallout">
                <a:avLst>
                  <a:gd name="adj1" fmla="val -56467"/>
                  <a:gd name="adj2" fmla="val 35016"/>
                  <a:gd name="adj3" fmla="val 16667"/>
                </a:avLst>
              </a:prstGeom>
              <a:blipFill>
                <a:blip r:embed="rId4"/>
                <a:stretch>
                  <a:fillRect/>
                </a:stretch>
              </a:blipFill>
            </p:spPr>
            <p:txBody>
              <a:bodyPr/>
              <a:lstStyle/>
              <a:p>
                <a:r>
                  <a:rPr lang="fr-FR">
                    <a:noFill/>
                  </a:rPr>
                  <a:t> </a:t>
                </a:r>
              </a:p>
            </p:txBody>
          </p:sp>
        </mc:Fallback>
      </mc:AlternateContent>
      <p:pic>
        <p:nvPicPr>
          <p:cNvPr id="8" name="Picture 7" descr="The Coq proof assistant (@CoqLang) / Twitter">
            <a:extLst>
              <a:ext uri="{FF2B5EF4-FFF2-40B4-BE49-F238E27FC236}">
                <a16:creationId xmlns:a16="http://schemas.microsoft.com/office/drawing/2014/main" id="{10128A57-DEE4-584A-63A6-51B20C22E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9391" y="3562607"/>
            <a:ext cx="967289" cy="9672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Speech Bubble: Rectangle with Corners Rounded 21">
                <a:extLst>
                  <a:ext uri="{FF2B5EF4-FFF2-40B4-BE49-F238E27FC236}">
                    <a16:creationId xmlns:a16="http://schemas.microsoft.com/office/drawing/2014/main" id="{8681AA8D-F02A-3183-FEBA-DEDDDF5F778B}"/>
                  </a:ext>
                </a:extLst>
              </p:cNvPr>
              <p:cNvSpPr/>
              <p:nvPr/>
            </p:nvSpPr>
            <p:spPr>
              <a:xfrm>
                <a:off x="7280067" y="3953310"/>
                <a:ext cx="2668063" cy="1237796"/>
              </a:xfrm>
              <a:prstGeom prst="wedgeRoundRectCallout">
                <a:avLst>
                  <a:gd name="adj1" fmla="val 71382"/>
                  <a:gd name="adj2" fmla="val -3463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rgbClr val="0000FF"/>
                  </a:solidFill>
                  <a:cs typeface="Courier New" panose="02070309020205020404" pitchFamily="49" charset="0"/>
                </a:endParaRPr>
              </a:p>
              <a:p>
                <a:pPr marL="285750" indent="-285750">
                  <a:buFont typeface="Arial" panose="020B0604020202020204" pitchFamily="34" charset="0"/>
                  <a:buChar char="•"/>
                </a:pPr>
                <a:r>
                  <a:rPr lang="fr-FR" dirty="0"/>
                  <a:t>Qui est </a:t>
                </a:r>
                <a14:m>
                  <m:oMath xmlns:m="http://schemas.openxmlformats.org/officeDocument/2006/math">
                    <m:r>
                      <a:rPr lang="en-US" i="1">
                        <a:solidFill>
                          <a:srgbClr val="C00000"/>
                        </a:solidFill>
                        <a:latin typeface="Cambria Math" panose="02040503050406030204" pitchFamily="18" charset="0"/>
                      </a:rPr>
                      <m:t>𝑃</m:t>
                    </m:r>
                  </m:oMath>
                </a14:m>
                <a:r>
                  <a:rPr lang="fr-FR" dirty="0"/>
                  <a:t> ? </a:t>
                </a:r>
              </a:p>
              <a:p>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m:rPr>
                          <m:aln/>
                        </m:rPr>
                        <a:rPr lang="fr-FR"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𝑥</m:t>
                      </m:r>
                    </m:oMath>
                  </m:oMathPara>
                </a14:m>
                <a:endParaRPr lang="fr-FR" dirty="0"/>
              </a:p>
              <a:p>
                <a:pPr marL="285750" indent="-285750">
                  <a:buFont typeface="Arial" panose="020B0604020202020204" pitchFamily="34" charset="0"/>
                  <a:buChar char="•"/>
                </a:pPr>
                <a:r>
                  <a:rPr lang="fr-FR" dirty="0"/>
                  <a:t>Qui est </a:t>
                </a:r>
                <a14:m>
                  <m:oMath xmlns:m="http://schemas.openxmlformats.org/officeDocument/2006/math">
                    <m:r>
                      <a:rPr lang="fr-FR" b="0" i="1" smtClean="0">
                        <a:solidFill>
                          <a:srgbClr val="C00000"/>
                        </a:solidFill>
                        <a:latin typeface="Cambria Math" panose="02040503050406030204" pitchFamily="18" charset="0"/>
                      </a:rPr>
                      <m:t>𝑛</m:t>
                    </m:r>
                  </m:oMath>
                </a14:m>
                <a:r>
                  <a:rPr lang="fr-FR" dirty="0"/>
                  <a:t> ?</a:t>
                </a:r>
              </a:p>
              <a:p>
                <a:pPr/>
                <a14:m>
                  <m:oMathPara xmlns:m="http://schemas.openxmlformats.org/officeDocument/2006/math">
                    <m:oMathParaPr>
                      <m:jc m:val="center"/>
                    </m:oMathParaPr>
                    <m:oMath xmlns:m="http://schemas.openxmlformats.org/officeDocument/2006/math">
                      <m:r>
                        <a:rPr lang="fr-FR" b="0" i="1" smtClean="0">
                          <a:latin typeface="Cambria Math" panose="02040503050406030204" pitchFamily="18" charset="0"/>
                        </a:rPr>
                        <m:t>𝑎</m:t>
                      </m:r>
                    </m:oMath>
                  </m:oMathPara>
                </a14:m>
                <a:endParaRPr lang="fr-FR" dirty="0"/>
              </a:p>
              <a:p>
                <a:pPr marL="285750" indent="-285750" algn="ctr">
                  <a:buFont typeface="Arial" panose="020B0604020202020204" pitchFamily="34" charset="0"/>
                  <a:buChar char="•"/>
                </a:pPr>
                <a:endParaRPr lang="fr-FR" dirty="0"/>
              </a:p>
            </p:txBody>
          </p:sp>
        </mc:Choice>
        <mc:Fallback xmlns="">
          <p:sp>
            <p:nvSpPr>
              <p:cNvPr id="22" name="Speech Bubble: Rectangle with Corners Rounded 21">
                <a:extLst>
                  <a:ext uri="{FF2B5EF4-FFF2-40B4-BE49-F238E27FC236}">
                    <a16:creationId xmlns:a16="http://schemas.microsoft.com/office/drawing/2014/main" id="{8681AA8D-F02A-3183-FEBA-DEDDDF5F778B}"/>
                  </a:ext>
                </a:extLst>
              </p:cNvPr>
              <p:cNvSpPr>
                <a:spLocks noRot="1" noChangeAspect="1" noMove="1" noResize="1" noEditPoints="1" noAdjustHandles="1" noChangeArrowheads="1" noChangeShapeType="1" noTextEdit="1"/>
              </p:cNvSpPr>
              <p:nvPr/>
            </p:nvSpPr>
            <p:spPr>
              <a:xfrm>
                <a:off x="7280067" y="3953310"/>
                <a:ext cx="2668063" cy="1237796"/>
              </a:xfrm>
              <a:prstGeom prst="wedgeRoundRectCallout">
                <a:avLst>
                  <a:gd name="adj1" fmla="val 71382"/>
                  <a:gd name="adj2" fmla="val -34636"/>
                  <a:gd name="adj3" fmla="val 16667"/>
                </a:avLst>
              </a:prstGeom>
              <a:blipFill>
                <a:blip r:embed="rId6"/>
                <a:stretch>
                  <a:fillRect t="-488"/>
                </a:stretch>
              </a:blipFill>
            </p:spPr>
            <p:txBody>
              <a:bodyPr/>
              <a:lstStyle/>
              <a:p>
                <a:r>
                  <a:rPr lang="fr-FR">
                    <a:noFill/>
                  </a:rPr>
                  <a:t> </a:t>
                </a:r>
              </a:p>
            </p:txBody>
          </p:sp>
        </mc:Fallback>
      </mc:AlternateContent>
      <p:sp>
        <p:nvSpPr>
          <p:cNvPr id="17" name="TextBox 16">
            <a:extLst>
              <a:ext uri="{FF2B5EF4-FFF2-40B4-BE49-F238E27FC236}">
                <a16:creationId xmlns:a16="http://schemas.microsoft.com/office/drawing/2014/main" id="{B11A6681-54A6-15C1-D8A2-84DA5942C206}"/>
              </a:ext>
            </a:extLst>
          </p:cNvPr>
          <p:cNvSpPr txBox="1"/>
          <p:nvPr/>
        </p:nvSpPr>
        <p:spPr>
          <a:xfrm>
            <a:off x="4184155" y="5280813"/>
            <a:ext cx="5746752" cy="400110"/>
          </a:xfrm>
          <a:prstGeom prst="rect">
            <a:avLst/>
          </a:prstGeom>
          <a:noFill/>
        </p:spPr>
        <p:txBody>
          <a:bodyPr wrap="square" rtlCol="0">
            <a:spAutoFit/>
          </a:bodyPr>
          <a:lstStyle/>
          <a:p>
            <a:r>
              <a:rPr lang="en-US" sz="2000" dirty="0" err="1"/>
              <a:t>Indécidable</a:t>
            </a:r>
            <a:endParaRPr lang="fr-FR" sz="2000" dirty="0"/>
          </a:p>
        </p:txBody>
      </p:sp>
      <p:pic>
        <p:nvPicPr>
          <p:cNvPr id="30" name="Picture 2">
            <a:extLst>
              <a:ext uri="{FF2B5EF4-FFF2-40B4-BE49-F238E27FC236}">
                <a16:creationId xmlns:a16="http://schemas.microsoft.com/office/drawing/2014/main" id="{DBEF550E-2BF7-0DFF-274C-D1449BA3F5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3979" y="5931021"/>
            <a:ext cx="1010366" cy="8981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Red Mark Wrong Transparent - PNG All">
            <a:extLst>
              <a:ext uri="{FF2B5EF4-FFF2-40B4-BE49-F238E27FC236}">
                <a16:creationId xmlns:a16="http://schemas.microsoft.com/office/drawing/2014/main" id="{005C72CF-3CE3-BAEE-9845-055AEBC70A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8017" y="5048731"/>
            <a:ext cx="882290" cy="88229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23D8DAC-9B92-A0E1-2BEF-D10A3CDC9C61}"/>
              </a:ext>
            </a:extLst>
          </p:cNvPr>
          <p:cNvSpPr txBox="1"/>
          <p:nvPr/>
        </p:nvSpPr>
        <p:spPr>
          <a:xfrm>
            <a:off x="4184155" y="6127546"/>
            <a:ext cx="7012880" cy="400110"/>
          </a:xfrm>
          <a:prstGeom prst="rect">
            <a:avLst/>
          </a:prstGeom>
          <a:noFill/>
        </p:spPr>
        <p:txBody>
          <a:bodyPr wrap="square">
            <a:spAutoFit/>
          </a:bodyPr>
          <a:lstStyle/>
          <a:p>
            <a:r>
              <a:rPr lang="en-US" sz="2000" dirty="0"/>
              <a:t>Fragment d</a:t>
            </a:r>
            <a:r>
              <a:rPr lang="fr-FR" sz="2000" dirty="0" err="1"/>
              <a:t>écidable</a:t>
            </a:r>
            <a:r>
              <a:rPr lang="fr-FR" sz="2000" dirty="0"/>
              <a:t> identifié par Miller (1991) pour le </a:t>
            </a:r>
            <a:r>
              <a:rPr lang="el-GR" sz="2000" dirty="0">
                <a:solidFill>
                  <a:srgbClr val="202122"/>
                </a:solidFill>
              </a:rPr>
              <a:t>λ</a:t>
            </a:r>
            <a:r>
              <a:rPr lang="fr-FR" sz="2000" dirty="0">
                <a:solidFill>
                  <a:srgbClr val="202122"/>
                </a:solidFill>
              </a:rPr>
              <a:t>-calcul</a:t>
            </a:r>
            <a:endParaRPr lang="fr-FR" sz="2000" dirty="0"/>
          </a:p>
        </p:txBody>
      </p:sp>
      <p:sp>
        <p:nvSpPr>
          <p:cNvPr id="3" name="Left Brace 2">
            <a:extLst>
              <a:ext uri="{FF2B5EF4-FFF2-40B4-BE49-F238E27FC236}">
                <a16:creationId xmlns:a16="http://schemas.microsoft.com/office/drawing/2014/main" id="{24727F8A-2AA1-0A24-2045-3C3647C96FBB}"/>
              </a:ext>
            </a:extLst>
          </p:cNvPr>
          <p:cNvSpPr/>
          <p:nvPr/>
        </p:nvSpPr>
        <p:spPr>
          <a:xfrm>
            <a:off x="6623794" y="4046251"/>
            <a:ext cx="191911" cy="10397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 name="TextBox 3">
            <a:extLst>
              <a:ext uri="{FF2B5EF4-FFF2-40B4-BE49-F238E27FC236}">
                <a16:creationId xmlns:a16="http://schemas.microsoft.com/office/drawing/2014/main" id="{C7637CDC-9E58-E09C-3DBB-046AD47B7A95}"/>
              </a:ext>
            </a:extLst>
          </p:cNvPr>
          <p:cNvSpPr txBox="1"/>
          <p:nvPr/>
        </p:nvSpPr>
        <p:spPr>
          <a:xfrm>
            <a:off x="4395868" y="4112663"/>
            <a:ext cx="2032000" cy="861774"/>
          </a:xfrm>
          <a:prstGeom prst="rect">
            <a:avLst/>
          </a:prstGeom>
          <a:noFill/>
        </p:spPr>
        <p:txBody>
          <a:bodyPr wrap="square" rtlCol="0">
            <a:spAutoFit/>
          </a:bodyPr>
          <a:lstStyle/>
          <a:p>
            <a:pPr algn="ctr"/>
            <a:r>
              <a:rPr lang="fr-FR" sz="3200" dirty="0">
                <a:ln w="0"/>
                <a:effectLst>
                  <a:outerShdw blurRad="38100" dist="19050" dir="2700000" algn="tl" rotWithShape="0">
                    <a:schemeClr val="dk1">
                      <a:alpha val="40000"/>
                    </a:schemeClr>
                  </a:outerShdw>
                </a:effectLst>
              </a:rPr>
              <a:t>Unification</a:t>
            </a:r>
            <a:endParaRPr lang="fr-FR" sz="2400" b="1" dirty="0"/>
          </a:p>
          <a:p>
            <a:pPr algn="ctr"/>
            <a:r>
              <a:rPr lang="fr-FR" dirty="0"/>
              <a:t>(ordre supérieur)</a:t>
            </a:r>
          </a:p>
        </p:txBody>
      </p:sp>
    </p:spTree>
    <p:extLst>
      <p:ext uri="{BB962C8B-B14F-4D97-AF65-F5344CB8AC3E}">
        <p14:creationId xmlns:p14="http://schemas.microsoft.com/office/powerpoint/2010/main" val="304151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17" grpId="0"/>
      <p:bldP spid="33" grpId="0"/>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DFF269-09BE-7821-2234-7CD0ED1E6378}"/>
              </a:ext>
            </a:extLst>
          </p:cNvPr>
          <p:cNvSpPr>
            <a:spLocks noGrp="1"/>
          </p:cNvSpPr>
          <p:nvPr>
            <p:ph type="sldNum" sz="quarter" idx="12"/>
          </p:nvPr>
        </p:nvSpPr>
        <p:spPr/>
        <p:txBody>
          <a:bodyPr/>
          <a:lstStyle/>
          <a:p>
            <a:fld id="{6113E31D-E2AB-40D1-8B51-AFA5AFEF393A}" type="slidenum">
              <a:rPr lang="fr-FR" smtClean="0"/>
              <a:t>3</a:t>
            </a:fld>
            <a:endParaRPr lang="fr-FR" dirty="0"/>
          </a:p>
        </p:txBody>
      </p:sp>
      <p:grpSp>
        <p:nvGrpSpPr>
          <p:cNvPr id="16" name="Group 15">
            <a:extLst>
              <a:ext uri="{FF2B5EF4-FFF2-40B4-BE49-F238E27FC236}">
                <a16:creationId xmlns:a16="http://schemas.microsoft.com/office/drawing/2014/main" id="{AD738385-25E6-59D0-05E6-5AAD649C349C}"/>
              </a:ext>
            </a:extLst>
          </p:cNvPr>
          <p:cNvGrpSpPr/>
          <p:nvPr/>
        </p:nvGrpSpPr>
        <p:grpSpPr>
          <a:xfrm>
            <a:off x="363076" y="1576649"/>
            <a:ext cx="2882646" cy="3091998"/>
            <a:chOff x="4322562" y="372200"/>
            <a:chExt cx="2882646" cy="3091998"/>
          </a:xfrm>
        </p:grpSpPr>
        <p:pic>
          <p:nvPicPr>
            <p:cNvPr id="17" name="Graphic 16" descr="Laptop with solid fill">
              <a:extLst>
                <a:ext uri="{FF2B5EF4-FFF2-40B4-BE49-F238E27FC236}">
                  <a16:creationId xmlns:a16="http://schemas.microsoft.com/office/drawing/2014/main" id="{62F3A163-4F9F-B76F-3EE9-E3663363B5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2562" y="372200"/>
              <a:ext cx="2882646" cy="3091998"/>
            </a:xfrm>
            <a:prstGeom prst="rect">
              <a:avLst/>
            </a:prstGeom>
          </p:spPr>
        </p:pic>
        <p:sp>
          <p:nvSpPr>
            <p:cNvPr id="18" name="TextBox 17">
              <a:extLst>
                <a:ext uri="{FF2B5EF4-FFF2-40B4-BE49-F238E27FC236}">
                  <a16:creationId xmlns:a16="http://schemas.microsoft.com/office/drawing/2014/main" id="{7380F302-3193-84A7-1760-40215D762A4D}"/>
                </a:ext>
              </a:extLst>
            </p:cNvPr>
            <p:cNvSpPr txBox="1"/>
            <p:nvPr/>
          </p:nvSpPr>
          <p:spPr>
            <a:xfrm>
              <a:off x="5158020" y="1387796"/>
              <a:ext cx="1253421" cy="707886"/>
            </a:xfrm>
            <a:prstGeom prst="rect">
              <a:avLst/>
            </a:prstGeom>
            <a:noFill/>
          </p:spPr>
          <p:txBody>
            <a:bodyPr wrap="none" rtlCol="0">
              <a:spAutoFit/>
            </a:bodyPr>
            <a:lstStyle/>
            <a:p>
              <a:pPr algn="ctr"/>
              <a:r>
                <a:rPr lang="fr-FR" sz="2000" b="1" dirty="0"/>
                <a:t>Assistant </a:t>
              </a:r>
            </a:p>
            <a:p>
              <a:pPr algn="ctr"/>
              <a:r>
                <a:rPr lang="fr-FR" sz="2000" b="1" dirty="0"/>
                <a:t>de preuve</a:t>
              </a:r>
            </a:p>
          </p:txBody>
        </p:sp>
      </p:grpSp>
      <p:grpSp>
        <p:nvGrpSpPr>
          <p:cNvPr id="7" name="Group 6">
            <a:extLst>
              <a:ext uri="{FF2B5EF4-FFF2-40B4-BE49-F238E27FC236}">
                <a16:creationId xmlns:a16="http://schemas.microsoft.com/office/drawing/2014/main" id="{21822837-31C0-7ECF-0E07-C72519DA4BD5}"/>
              </a:ext>
            </a:extLst>
          </p:cNvPr>
          <p:cNvGrpSpPr/>
          <p:nvPr/>
        </p:nvGrpSpPr>
        <p:grpSpPr>
          <a:xfrm>
            <a:off x="6895437" y="1307111"/>
            <a:ext cx="4932537" cy="3664852"/>
            <a:chOff x="7521090" y="2205713"/>
            <a:chExt cx="4442309" cy="3452137"/>
          </a:xfrm>
        </p:grpSpPr>
        <p:sp>
          <p:nvSpPr>
            <p:cNvPr id="10" name="Rectangle 9">
              <a:extLst>
                <a:ext uri="{FF2B5EF4-FFF2-40B4-BE49-F238E27FC236}">
                  <a16:creationId xmlns:a16="http://schemas.microsoft.com/office/drawing/2014/main" id="{DB73A7F9-6E15-8B23-190B-4E36E51AFD86}"/>
                </a:ext>
              </a:extLst>
            </p:cNvPr>
            <p:cNvSpPr/>
            <p:nvPr/>
          </p:nvSpPr>
          <p:spPr>
            <a:xfrm>
              <a:off x="7521090" y="2205713"/>
              <a:ext cx="4442309" cy="3452137"/>
            </a:xfrm>
            <a:prstGeom prst="rect">
              <a:avLst/>
            </a:prstGeom>
            <a:solidFill>
              <a:srgbClr val="F2F5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3" name="Rectangle 12">
              <a:extLst>
                <a:ext uri="{FF2B5EF4-FFF2-40B4-BE49-F238E27FC236}">
                  <a16:creationId xmlns:a16="http://schemas.microsoft.com/office/drawing/2014/main" id="{D627D1E3-F917-F2FC-6CDB-154B2582CCA6}"/>
                </a:ext>
              </a:extLst>
            </p:cNvPr>
            <p:cNvSpPr/>
            <p:nvPr/>
          </p:nvSpPr>
          <p:spPr>
            <a:xfrm>
              <a:off x="7771588" y="2510498"/>
              <a:ext cx="3939740" cy="2782577"/>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ln>
                  <a:solidFill>
                    <a:schemeClr val="accent2">
                      <a:lumMod val="75000"/>
                    </a:schemeClr>
                  </a:solidFill>
                </a:ln>
              </a:endParaRPr>
            </a:p>
          </p:txBody>
        </p:sp>
      </p:grpSp>
      <p:pic>
        <p:nvPicPr>
          <p:cNvPr id="20" name="Graphic 19" descr="Gears with solid fill">
            <a:extLst>
              <a:ext uri="{FF2B5EF4-FFF2-40B4-BE49-F238E27FC236}">
                <a16:creationId xmlns:a16="http://schemas.microsoft.com/office/drawing/2014/main" id="{B0EED3EA-F17E-6F5D-4703-EC670A9635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99040" y="1713064"/>
            <a:ext cx="692300" cy="713223"/>
          </a:xfrm>
          <a:prstGeom prst="rect">
            <a:avLst/>
          </a:prstGeom>
        </p:spPr>
      </p:pic>
      <p:sp>
        <p:nvSpPr>
          <p:cNvPr id="19" name="Arrow: Right 18">
            <a:extLst>
              <a:ext uri="{FF2B5EF4-FFF2-40B4-BE49-F238E27FC236}">
                <a16:creationId xmlns:a16="http://schemas.microsoft.com/office/drawing/2014/main" id="{0C74604A-A648-5DFE-DDBE-7EA7E3A6D423}"/>
              </a:ext>
            </a:extLst>
          </p:cNvPr>
          <p:cNvSpPr/>
          <p:nvPr/>
        </p:nvSpPr>
        <p:spPr>
          <a:xfrm flipH="1">
            <a:off x="3622330" y="3097154"/>
            <a:ext cx="2882646" cy="140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Vérification automatique</a:t>
            </a:r>
          </a:p>
        </p:txBody>
      </p:sp>
      <p:sp>
        <p:nvSpPr>
          <p:cNvPr id="21" name="Arrow: Right 20">
            <a:extLst>
              <a:ext uri="{FF2B5EF4-FFF2-40B4-BE49-F238E27FC236}">
                <a16:creationId xmlns:a16="http://schemas.microsoft.com/office/drawing/2014/main" id="{853C01D1-537A-A27B-43C6-99BE7407E247}"/>
              </a:ext>
            </a:extLst>
          </p:cNvPr>
          <p:cNvSpPr/>
          <p:nvPr/>
        </p:nvSpPr>
        <p:spPr>
          <a:xfrm>
            <a:off x="3934598" y="1847907"/>
            <a:ext cx="2882646" cy="140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Construction interactive</a:t>
            </a:r>
          </a:p>
        </p:txBody>
      </p:sp>
      <p:sp>
        <p:nvSpPr>
          <p:cNvPr id="8" name="TextBox 7">
            <a:extLst>
              <a:ext uri="{FF2B5EF4-FFF2-40B4-BE49-F238E27FC236}">
                <a16:creationId xmlns:a16="http://schemas.microsoft.com/office/drawing/2014/main" id="{4AB25B45-95FD-E95E-4CFB-90E0780BAB2E}"/>
              </a:ext>
            </a:extLst>
          </p:cNvPr>
          <p:cNvSpPr txBox="1"/>
          <p:nvPr/>
        </p:nvSpPr>
        <p:spPr>
          <a:xfrm>
            <a:off x="7692218" y="2714446"/>
            <a:ext cx="3398238" cy="461665"/>
          </a:xfrm>
          <a:prstGeom prst="rect">
            <a:avLst/>
          </a:prstGeom>
          <a:noFill/>
        </p:spPr>
        <p:txBody>
          <a:bodyPr wrap="none" rtlCol="0">
            <a:spAutoFit/>
          </a:bodyPr>
          <a:lstStyle/>
          <a:p>
            <a:r>
              <a:rPr lang="fr-FR" sz="2400" dirty="0"/>
              <a:t>Le programme est correct</a:t>
            </a:r>
          </a:p>
        </p:txBody>
      </p:sp>
      <p:grpSp>
        <p:nvGrpSpPr>
          <p:cNvPr id="3" name="Group 2">
            <a:extLst>
              <a:ext uri="{FF2B5EF4-FFF2-40B4-BE49-F238E27FC236}">
                <a16:creationId xmlns:a16="http://schemas.microsoft.com/office/drawing/2014/main" id="{B74014D1-E111-6588-76A7-4BFF0D39AFDB}"/>
              </a:ext>
            </a:extLst>
          </p:cNvPr>
          <p:cNvGrpSpPr/>
          <p:nvPr/>
        </p:nvGrpSpPr>
        <p:grpSpPr>
          <a:xfrm>
            <a:off x="8852198" y="3342883"/>
            <a:ext cx="1017267" cy="914400"/>
            <a:chOff x="2228746" y="5346944"/>
            <a:chExt cx="1017267" cy="914400"/>
          </a:xfrm>
        </p:grpSpPr>
        <p:pic>
          <p:nvPicPr>
            <p:cNvPr id="9" name="Graphic 8" descr="Bug with solid fill">
              <a:extLst>
                <a:ext uri="{FF2B5EF4-FFF2-40B4-BE49-F238E27FC236}">
                  <a16:creationId xmlns:a16="http://schemas.microsoft.com/office/drawing/2014/main" id="{6C676B1E-9B1F-F8D0-6835-E89C7BFA47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68938" y="5346944"/>
              <a:ext cx="914400" cy="914400"/>
            </a:xfrm>
            <a:prstGeom prst="rect">
              <a:avLst/>
            </a:prstGeom>
          </p:spPr>
        </p:pic>
        <p:grpSp>
          <p:nvGrpSpPr>
            <p:cNvPr id="12" name="Group 11">
              <a:extLst>
                <a:ext uri="{FF2B5EF4-FFF2-40B4-BE49-F238E27FC236}">
                  <a16:creationId xmlns:a16="http://schemas.microsoft.com/office/drawing/2014/main" id="{396563B4-9444-B448-F33E-3EF446770F45}"/>
                </a:ext>
              </a:extLst>
            </p:cNvPr>
            <p:cNvGrpSpPr/>
            <p:nvPr/>
          </p:nvGrpSpPr>
          <p:grpSpPr>
            <a:xfrm>
              <a:off x="2228746" y="5403904"/>
              <a:ext cx="1017267" cy="817248"/>
              <a:chOff x="1997238" y="5858189"/>
              <a:chExt cx="1017267" cy="817248"/>
            </a:xfrm>
          </p:grpSpPr>
          <p:cxnSp>
            <p:nvCxnSpPr>
              <p:cNvPr id="24" name="Straight Connector 23">
                <a:extLst>
                  <a:ext uri="{FF2B5EF4-FFF2-40B4-BE49-F238E27FC236}">
                    <a16:creationId xmlns:a16="http://schemas.microsoft.com/office/drawing/2014/main" id="{9EDAA793-589A-72AE-09EF-20756347A223}"/>
                  </a:ext>
                </a:extLst>
              </p:cNvPr>
              <p:cNvCxnSpPr>
                <a:cxnSpLocks/>
              </p:cNvCxnSpPr>
              <p:nvPr/>
            </p:nvCxnSpPr>
            <p:spPr>
              <a:xfrm>
                <a:off x="1997238" y="5858189"/>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B742B5-19FD-F4BE-0B96-50E90F30E740}"/>
                  </a:ext>
                </a:extLst>
              </p:cNvPr>
              <p:cNvCxnSpPr>
                <a:cxnSpLocks/>
              </p:cNvCxnSpPr>
              <p:nvPr/>
            </p:nvCxnSpPr>
            <p:spPr>
              <a:xfrm flipV="1">
                <a:off x="1997238" y="5858189"/>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4" name="TextBox 13">
            <a:extLst>
              <a:ext uri="{FF2B5EF4-FFF2-40B4-BE49-F238E27FC236}">
                <a16:creationId xmlns:a16="http://schemas.microsoft.com/office/drawing/2014/main" id="{ECA43C9C-2038-7111-91FE-C9CE5917A0B8}"/>
              </a:ext>
            </a:extLst>
          </p:cNvPr>
          <p:cNvSpPr txBox="1"/>
          <p:nvPr/>
        </p:nvSpPr>
        <p:spPr>
          <a:xfrm>
            <a:off x="7232294" y="1765286"/>
            <a:ext cx="3536546" cy="523220"/>
          </a:xfrm>
          <a:prstGeom prst="rect">
            <a:avLst/>
          </a:prstGeom>
          <a:noFill/>
        </p:spPr>
        <p:txBody>
          <a:bodyPr wrap="none" rtlCol="0">
            <a:spAutoFit/>
          </a:bodyPr>
          <a:lstStyle/>
          <a:p>
            <a:pPr algn="ctr"/>
            <a:r>
              <a:rPr lang="fr-FR" sz="2800" dirty="0">
                <a:solidFill>
                  <a:schemeClr val="accent4">
                    <a:lumMod val="75000"/>
                  </a:schemeClr>
                </a:solidFill>
                <a:latin typeface="Algerian" panose="04020705040A02060702" pitchFamily="82" charset="0"/>
              </a:rPr>
              <a:t>Preuve Mécanisée</a:t>
            </a:r>
          </a:p>
        </p:txBody>
      </p:sp>
      <p:sp>
        <p:nvSpPr>
          <p:cNvPr id="26" name="TextBox 25">
            <a:extLst>
              <a:ext uri="{FF2B5EF4-FFF2-40B4-BE49-F238E27FC236}">
                <a16:creationId xmlns:a16="http://schemas.microsoft.com/office/drawing/2014/main" id="{5F4C97C0-7CE7-94EC-E831-A745CE44CFEE}"/>
              </a:ext>
            </a:extLst>
          </p:cNvPr>
          <p:cNvSpPr txBox="1"/>
          <p:nvPr/>
        </p:nvSpPr>
        <p:spPr>
          <a:xfrm>
            <a:off x="7319235" y="2138961"/>
            <a:ext cx="3426964" cy="400110"/>
          </a:xfrm>
          <a:prstGeom prst="rect">
            <a:avLst/>
          </a:prstGeom>
          <a:noFill/>
        </p:spPr>
        <p:txBody>
          <a:bodyPr wrap="none" rtlCol="0">
            <a:spAutoFit/>
          </a:bodyPr>
          <a:lstStyle/>
          <a:p>
            <a:r>
              <a:rPr lang="fr-FR" sz="2000" dirty="0">
                <a:solidFill>
                  <a:srgbClr val="BF9000"/>
                </a:solidFill>
              </a:rPr>
              <a:t>(écrite dans un langage formel)</a:t>
            </a:r>
          </a:p>
        </p:txBody>
      </p:sp>
      <p:pic>
        <p:nvPicPr>
          <p:cNvPr id="5" name="Picture 4" descr="The Coq proof assistant (@CoqLang) / Twitter">
            <a:extLst>
              <a:ext uri="{FF2B5EF4-FFF2-40B4-BE49-F238E27FC236}">
                <a16:creationId xmlns:a16="http://schemas.microsoft.com/office/drawing/2014/main" id="{0418BD0E-86FA-CCD0-C628-E4EB6FE811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991" y="4766899"/>
            <a:ext cx="967289" cy="9672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24F1EDE-E69C-A4E9-BA89-7E40F9601C2A}"/>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413713" y="4971963"/>
            <a:ext cx="2028549" cy="565066"/>
          </a:xfrm>
          <a:prstGeom prst="rect">
            <a:avLst/>
          </a:prstGeom>
        </p:spPr>
      </p:pic>
      <p:pic>
        <p:nvPicPr>
          <p:cNvPr id="11" name="Picture 6" descr="Isabelle home">
            <a:extLst>
              <a:ext uri="{FF2B5EF4-FFF2-40B4-BE49-F238E27FC236}">
                <a16:creationId xmlns:a16="http://schemas.microsoft.com/office/drawing/2014/main" id="{9CCE0BC7-CE76-E5FD-77D1-494B4F9402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0177" y="5561846"/>
            <a:ext cx="902108" cy="791323"/>
          </a:xfrm>
          <a:prstGeom prst="rect">
            <a:avLst/>
          </a:prstGeom>
          <a:noFill/>
          <a:extLst>
            <a:ext uri="{909E8E84-426E-40DD-AFC4-6F175D3DCCD1}">
              <a14:hiddenFill xmlns:a14="http://schemas.microsoft.com/office/drawing/2010/main">
                <a:solidFill>
                  <a:srgbClr val="FFFFFF"/>
                </a:solidFill>
              </a14:hiddenFill>
            </a:ext>
          </a:extLst>
        </p:spPr>
      </p:pic>
      <p:sp>
        <p:nvSpPr>
          <p:cNvPr id="15" name="Left Brace 14">
            <a:extLst>
              <a:ext uri="{FF2B5EF4-FFF2-40B4-BE49-F238E27FC236}">
                <a16:creationId xmlns:a16="http://schemas.microsoft.com/office/drawing/2014/main" id="{D4082384-F9D6-1A93-1D53-FACB6486AEA3}"/>
              </a:ext>
            </a:extLst>
          </p:cNvPr>
          <p:cNvSpPr/>
          <p:nvPr/>
        </p:nvSpPr>
        <p:spPr>
          <a:xfrm rot="10800000">
            <a:off x="3512056" y="5108637"/>
            <a:ext cx="539352" cy="1251101"/>
          </a:xfrm>
          <a:prstGeom prst="leftBrace">
            <a:avLst>
              <a:gd name="adj1" fmla="val 17663"/>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dirty="0"/>
          </a:p>
        </p:txBody>
      </p:sp>
      <p:sp>
        <p:nvSpPr>
          <p:cNvPr id="22" name="TextBox 21">
            <a:extLst>
              <a:ext uri="{FF2B5EF4-FFF2-40B4-BE49-F238E27FC236}">
                <a16:creationId xmlns:a16="http://schemas.microsoft.com/office/drawing/2014/main" id="{40C2AED7-B52E-F7BD-E0A1-FE13096A9BA9}"/>
              </a:ext>
            </a:extLst>
          </p:cNvPr>
          <p:cNvSpPr txBox="1"/>
          <p:nvPr/>
        </p:nvSpPr>
        <p:spPr>
          <a:xfrm>
            <a:off x="3966601" y="5345638"/>
            <a:ext cx="5082525" cy="830997"/>
          </a:xfrm>
          <a:prstGeom prst="rect">
            <a:avLst/>
          </a:prstGeom>
          <a:noFill/>
        </p:spPr>
        <p:txBody>
          <a:bodyPr wrap="square" rtlCol="0">
            <a:spAutoFit/>
          </a:bodyPr>
          <a:lstStyle/>
          <a:p>
            <a:pPr algn="ctr"/>
            <a:r>
              <a:rPr lang="fr-FR" sz="2400" dirty="0"/>
              <a:t>Expérience personnelle </a:t>
            </a:r>
          </a:p>
          <a:p>
            <a:pPr algn="ctr"/>
            <a:r>
              <a:rPr lang="fr-FR" sz="2400" dirty="0"/>
              <a:t>avec 3 assistants de preuve majeurs</a:t>
            </a:r>
          </a:p>
        </p:txBody>
      </p:sp>
      <p:sp>
        <p:nvSpPr>
          <p:cNvPr id="23" name="Title 1">
            <a:extLst>
              <a:ext uri="{FF2B5EF4-FFF2-40B4-BE49-F238E27FC236}">
                <a16:creationId xmlns:a16="http://schemas.microsoft.com/office/drawing/2014/main" id="{7B19AADC-40C5-907F-89ED-948C49953113}"/>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Certification de </a:t>
            </a:r>
            <a:r>
              <a:rPr lang="en-US" dirty="0" err="1">
                <a:solidFill>
                  <a:schemeClr val="accent1">
                    <a:lumMod val="50000"/>
                  </a:schemeClr>
                </a:solidFill>
              </a:rPr>
              <a:t>programmes</a:t>
            </a:r>
            <a:endParaRPr lang="fr-FR" dirty="0">
              <a:solidFill>
                <a:schemeClr val="accent1">
                  <a:lumMod val="50000"/>
                </a:schemeClr>
              </a:solidFill>
            </a:endParaRPr>
          </a:p>
        </p:txBody>
      </p:sp>
    </p:spTree>
    <p:extLst>
      <p:ext uri="{BB962C8B-B14F-4D97-AF65-F5344CB8AC3E}">
        <p14:creationId xmlns:p14="http://schemas.microsoft.com/office/powerpoint/2010/main" val="247202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15" grpId="0" animBg="1"/>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a:xfrm>
            <a:off x="9135357" y="6353175"/>
            <a:ext cx="2743200" cy="365125"/>
          </a:xfrm>
        </p:spPr>
        <p:txBody>
          <a:bodyPr/>
          <a:lstStyle/>
          <a:p>
            <a:fld id="{6113E31D-E2AB-40D1-8B51-AFA5AFEF393A}" type="slidenum">
              <a:rPr lang="en-US" smtClean="0"/>
              <a:t>30</a:t>
            </a:fld>
            <a:endParaRPr lang="en-US" dirty="0"/>
          </a:p>
        </p:txBody>
      </p:sp>
      <p:sp>
        <p:nvSpPr>
          <p:cNvPr id="3" name="TextBox 2">
            <a:extLst>
              <a:ext uri="{FF2B5EF4-FFF2-40B4-BE49-F238E27FC236}">
                <a16:creationId xmlns:a16="http://schemas.microsoft.com/office/drawing/2014/main" id="{FB4CDA53-E6B1-0AC0-68E7-BEFA7953CA85}"/>
              </a:ext>
            </a:extLst>
          </p:cNvPr>
          <p:cNvSpPr txBox="1"/>
          <p:nvPr/>
        </p:nvSpPr>
        <p:spPr>
          <a:xfrm>
            <a:off x="8107407" y="1554176"/>
            <a:ext cx="2436116" cy="584775"/>
          </a:xfrm>
          <a:prstGeom prst="rect">
            <a:avLst/>
          </a:prstGeom>
          <a:noFill/>
        </p:spPr>
        <p:txBody>
          <a:bodyPr wrap="none" rtlCol="0">
            <a:spAutoFit/>
          </a:bodyPr>
          <a:lstStyle/>
          <a:p>
            <a:r>
              <a:rPr lang="fr-FR" sz="3200" dirty="0">
                <a:solidFill>
                  <a:srgbClr val="C00000"/>
                </a:solidFill>
              </a:rPr>
              <a:t>Mécanisation</a:t>
            </a:r>
          </a:p>
        </p:txBody>
      </p:sp>
      <p:sp>
        <p:nvSpPr>
          <p:cNvPr id="2" name="TextBox 1">
            <a:extLst>
              <a:ext uri="{FF2B5EF4-FFF2-40B4-BE49-F238E27FC236}">
                <a16:creationId xmlns:a16="http://schemas.microsoft.com/office/drawing/2014/main" id="{A417793E-32C8-6A9D-D17D-3744A9891EC9}"/>
              </a:ext>
            </a:extLst>
          </p:cNvPr>
          <p:cNvSpPr txBox="1"/>
          <p:nvPr/>
        </p:nvSpPr>
        <p:spPr>
          <a:xfrm>
            <a:off x="1750143" y="1504761"/>
            <a:ext cx="2099677" cy="584775"/>
          </a:xfrm>
          <a:prstGeom prst="rect">
            <a:avLst/>
          </a:prstGeom>
          <a:noFill/>
        </p:spPr>
        <p:txBody>
          <a:bodyPr wrap="none" rtlCol="0">
            <a:spAutoFit/>
          </a:bodyPr>
          <a:lstStyle/>
          <a:p>
            <a:r>
              <a:rPr lang="fr-FR" sz="3200" dirty="0">
                <a:solidFill>
                  <a:srgbClr val="0000FF"/>
                </a:solidFill>
              </a:rPr>
              <a:t>Abstraction</a:t>
            </a:r>
          </a:p>
        </p:txBody>
      </p:sp>
      <p:sp>
        <p:nvSpPr>
          <p:cNvPr id="32" name="Arrow: Right 31">
            <a:extLst>
              <a:ext uri="{FF2B5EF4-FFF2-40B4-BE49-F238E27FC236}">
                <a16:creationId xmlns:a16="http://schemas.microsoft.com/office/drawing/2014/main" id="{611F6964-B832-511C-9E1C-EF5248CF5FAE}"/>
              </a:ext>
            </a:extLst>
          </p:cNvPr>
          <p:cNvSpPr/>
          <p:nvPr/>
        </p:nvSpPr>
        <p:spPr>
          <a:xfrm>
            <a:off x="5858014" y="1436331"/>
            <a:ext cx="1431192" cy="82941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 name="Title 1">
            <a:extLst>
              <a:ext uri="{FF2B5EF4-FFF2-40B4-BE49-F238E27FC236}">
                <a16:creationId xmlns:a16="http://schemas.microsoft.com/office/drawing/2014/main" id="{F3A61700-B0EB-5B60-8487-BBF30A779E87}"/>
              </a:ext>
            </a:extLst>
          </p:cNvPr>
          <p:cNvSpPr>
            <a:spLocks noGrp="1"/>
          </p:cNvSpPr>
          <p:nvPr>
            <p:ph type="title"/>
          </p:nvPr>
        </p:nvSpPr>
        <p:spPr>
          <a:xfrm>
            <a:off x="838200" y="0"/>
            <a:ext cx="10515600" cy="1325563"/>
          </a:xfrm>
        </p:spPr>
        <p:txBody>
          <a:bodyPr/>
          <a:lstStyle/>
          <a:p>
            <a:pPr algn="ctr"/>
            <a:r>
              <a:rPr lang="en-US" dirty="0">
                <a:solidFill>
                  <a:srgbClr val="002060"/>
                </a:solidFill>
              </a:rPr>
              <a:t>Unification</a:t>
            </a:r>
            <a:endParaRPr lang="fr-FR" dirty="0">
              <a:solidFill>
                <a:srgbClr val="002060"/>
              </a:solidFill>
            </a:endParaRPr>
          </a:p>
        </p:txBody>
      </p:sp>
      <p:sp>
        <p:nvSpPr>
          <p:cNvPr id="7" name="Oval 6">
            <a:extLst>
              <a:ext uri="{FF2B5EF4-FFF2-40B4-BE49-F238E27FC236}">
                <a16:creationId xmlns:a16="http://schemas.microsoft.com/office/drawing/2014/main" id="{0F344497-06BD-8663-A464-C9BC33E85DED}"/>
              </a:ext>
            </a:extLst>
          </p:cNvPr>
          <p:cNvSpPr>
            <a:spLocks noGrp="1" noRot="1" noMove="1" noResize="1" noEditPoints="1" noAdjustHandles="1" noChangeArrowheads="1" noChangeShapeType="1"/>
          </p:cNvSpPr>
          <p:nvPr/>
        </p:nvSpPr>
        <p:spPr>
          <a:xfrm>
            <a:off x="-128667" y="1919761"/>
            <a:ext cx="2804134" cy="3521481"/>
          </a:xfrm>
          <a:prstGeom prst="ellipse">
            <a:avLst/>
          </a:prstGeom>
          <a:gradFill flip="none" rotWithShape="1">
            <a:gsLst>
              <a:gs pos="0">
                <a:schemeClr val="accent5">
                  <a:lumMod val="60000"/>
                  <a:lumOff val="40000"/>
                </a:schemeClr>
              </a:gs>
              <a:gs pos="22000">
                <a:schemeClr val="accent5">
                  <a:lumMod val="60000"/>
                  <a:lumOff val="40000"/>
                </a:schemeClr>
              </a:gs>
              <a:gs pos="58000">
                <a:schemeClr val="accent5">
                  <a:lumMod val="60000"/>
                  <a:lumOff val="40000"/>
                  <a:alpha val="0"/>
                </a:schemeClr>
              </a:gs>
            </a:gsLst>
            <a:path path="circle">
              <a:fillToRect l="50000" t="50000" r="50000" b="50000"/>
            </a:path>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dirty="0">
                <a:solidFill>
                  <a:schemeClr val="tx1"/>
                </a:solidFill>
              </a:rPr>
              <a:t>Unification (ordre supérieur)</a:t>
            </a:r>
          </a:p>
        </p:txBody>
      </p:sp>
      <p:cxnSp>
        <p:nvCxnSpPr>
          <p:cNvPr id="8" name="Straight Arrow Connector 7">
            <a:extLst>
              <a:ext uri="{FF2B5EF4-FFF2-40B4-BE49-F238E27FC236}">
                <a16:creationId xmlns:a16="http://schemas.microsoft.com/office/drawing/2014/main" id="{B0BAC781-2AC8-AE65-0C19-61ECFF2DE33D}"/>
              </a:ext>
            </a:extLst>
          </p:cNvPr>
          <p:cNvCxnSpPr>
            <a:cxnSpLocks/>
          </p:cNvCxnSpPr>
          <p:nvPr/>
        </p:nvCxnSpPr>
        <p:spPr>
          <a:xfrm>
            <a:off x="2561581" y="3567784"/>
            <a:ext cx="1058349" cy="0"/>
          </a:xfrm>
          <a:prstGeom prst="straightConnector1">
            <a:avLst/>
          </a:prstGeom>
          <a:ln w="19050">
            <a:prstDash val="lgDash"/>
            <a:tailEnd type="triangle" w="lg" len="lg"/>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FBD9EBC4-218F-15CB-FE28-5C3B037DEE50}"/>
              </a:ext>
            </a:extLst>
          </p:cNvPr>
          <p:cNvSpPr>
            <a:spLocks/>
          </p:cNvSpPr>
          <p:nvPr/>
        </p:nvSpPr>
        <p:spPr>
          <a:xfrm>
            <a:off x="3763971" y="2748023"/>
            <a:ext cx="2045410" cy="1934918"/>
          </a:xfrm>
          <a:prstGeom prst="ellipse">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dirty="0">
                <a:solidFill>
                  <a:srgbClr val="C00000"/>
                </a:solidFill>
              </a:rPr>
              <a:t>Unification générique</a:t>
            </a:r>
          </a:p>
        </p:txBody>
      </p:sp>
      <p:sp>
        <p:nvSpPr>
          <p:cNvPr id="19" name="TextBox 18">
            <a:extLst>
              <a:ext uri="{FF2B5EF4-FFF2-40B4-BE49-F238E27FC236}">
                <a16:creationId xmlns:a16="http://schemas.microsoft.com/office/drawing/2014/main" id="{4E646D16-1B3C-7F0A-9286-3C5107554989}"/>
              </a:ext>
            </a:extLst>
          </p:cNvPr>
          <p:cNvSpPr txBox="1"/>
          <p:nvPr/>
        </p:nvSpPr>
        <p:spPr>
          <a:xfrm>
            <a:off x="441672" y="5191167"/>
            <a:ext cx="4716618" cy="523220"/>
          </a:xfrm>
          <a:prstGeom prst="rect">
            <a:avLst/>
          </a:prstGeom>
          <a:noFill/>
        </p:spPr>
        <p:txBody>
          <a:bodyPr wrap="square">
            <a:spAutoFit/>
          </a:bodyPr>
          <a:lstStyle/>
          <a:p>
            <a:pPr algn="ctr"/>
            <a:r>
              <a:rPr lang="fr-FR" sz="2800" dirty="0"/>
              <a:t>Axe de recherche en cours</a:t>
            </a:r>
          </a:p>
        </p:txBody>
      </p:sp>
      <p:sp>
        <p:nvSpPr>
          <p:cNvPr id="22" name="TextBox 21">
            <a:extLst>
              <a:ext uri="{FF2B5EF4-FFF2-40B4-BE49-F238E27FC236}">
                <a16:creationId xmlns:a16="http://schemas.microsoft.com/office/drawing/2014/main" id="{DD25BD16-69DA-6419-8F3A-385D2A7EE6C0}"/>
              </a:ext>
            </a:extLst>
          </p:cNvPr>
          <p:cNvSpPr txBox="1"/>
          <p:nvPr/>
        </p:nvSpPr>
        <p:spPr>
          <a:xfrm>
            <a:off x="1685070" y="2575751"/>
            <a:ext cx="604653" cy="369332"/>
          </a:xfrm>
          <a:prstGeom prst="rect">
            <a:avLst/>
          </a:prstGeom>
          <a:noFill/>
        </p:spPr>
        <p:txBody>
          <a:bodyPr wrap="none" rtlCol="0">
            <a:spAutoFit/>
          </a:bodyPr>
          <a:lstStyle/>
          <a:p>
            <a:r>
              <a:rPr lang="en-US" dirty="0">
                <a:solidFill>
                  <a:srgbClr val="FF0000"/>
                </a:solidFill>
              </a:rPr>
              <a:t>Coq</a:t>
            </a:r>
            <a:r>
              <a:rPr lang="en-US" sz="1800" dirty="0">
                <a:solidFill>
                  <a:srgbClr val="FF0000"/>
                </a:solidFill>
              </a:rPr>
              <a:t> </a:t>
            </a:r>
            <a:endParaRPr lang="fr-FR" dirty="0">
              <a:solidFill>
                <a:srgbClr val="FF0000"/>
              </a:solidFill>
            </a:endParaRPr>
          </a:p>
        </p:txBody>
      </p:sp>
      <p:sp>
        <p:nvSpPr>
          <p:cNvPr id="24" name="TextBox 23">
            <a:extLst>
              <a:ext uri="{FF2B5EF4-FFF2-40B4-BE49-F238E27FC236}">
                <a16:creationId xmlns:a16="http://schemas.microsoft.com/office/drawing/2014/main" id="{867878E8-BC17-C0FB-7033-288FFB3EB4D9}"/>
              </a:ext>
            </a:extLst>
          </p:cNvPr>
          <p:cNvSpPr txBox="1"/>
          <p:nvPr/>
        </p:nvSpPr>
        <p:spPr>
          <a:xfrm>
            <a:off x="681098" y="5768400"/>
            <a:ext cx="4068688" cy="584775"/>
          </a:xfrm>
          <a:prstGeom prst="rect">
            <a:avLst/>
          </a:prstGeom>
          <a:noFill/>
        </p:spPr>
        <p:txBody>
          <a:bodyPr wrap="square">
            <a:spAutoFit/>
          </a:bodyPr>
          <a:lstStyle/>
          <a:p>
            <a:pPr algn="ctr"/>
            <a:r>
              <a:rPr lang="en-US" sz="1600" dirty="0"/>
              <a:t>(pr</a:t>
            </a:r>
            <a:r>
              <a:rPr lang="fr-FR" sz="1600" dirty="0"/>
              <a:t>e</a:t>
            </a:r>
            <a:r>
              <a:rPr lang="en-US" sz="1600"/>
              <a:t>print </a:t>
            </a:r>
            <a:r>
              <a:rPr lang="en-US" sz="1600" dirty="0"/>
              <a:t>sur </a:t>
            </a:r>
            <a:r>
              <a:rPr lang="en-US" sz="1600" dirty="0" err="1"/>
              <a:t>l’unification</a:t>
            </a:r>
            <a:r>
              <a:rPr lang="en-US" sz="1600" dirty="0"/>
              <a:t> à la Miller, </a:t>
            </a:r>
            <a:r>
              <a:rPr lang="en-US" sz="1600" dirty="0" err="1"/>
              <a:t>soumis</a:t>
            </a:r>
            <a:r>
              <a:rPr lang="en-US" sz="1600" dirty="0"/>
              <a:t> avec Neel Krishnaswami)</a:t>
            </a:r>
            <a:endParaRPr lang="en-US" sz="1800" dirty="0"/>
          </a:p>
        </p:txBody>
      </p:sp>
      <p:grpSp>
        <p:nvGrpSpPr>
          <p:cNvPr id="25" name="Group 24">
            <a:extLst>
              <a:ext uri="{FF2B5EF4-FFF2-40B4-BE49-F238E27FC236}">
                <a16:creationId xmlns:a16="http://schemas.microsoft.com/office/drawing/2014/main" id="{BFDBA57D-024D-C67A-8FD8-CC85F93C3F15}"/>
              </a:ext>
            </a:extLst>
          </p:cNvPr>
          <p:cNvGrpSpPr/>
          <p:nvPr/>
        </p:nvGrpSpPr>
        <p:grpSpPr>
          <a:xfrm>
            <a:off x="8107407" y="2960683"/>
            <a:ext cx="2554417" cy="1408408"/>
            <a:chOff x="6589739" y="3176159"/>
            <a:chExt cx="4167599" cy="2060227"/>
          </a:xfrm>
        </p:grpSpPr>
        <p:sp>
          <p:nvSpPr>
            <p:cNvPr id="28" name="Rectangle 27">
              <a:extLst>
                <a:ext uri="{FF2B5EF4-FFF2-40B4-BE49-F238E27FC236}">
                  <a16:creationId xmlns:a16="http://schemas.microsoft.com/office/drawing/2014/main" id="{955C65FD-EEAE-AAA0-3BCF-2CC3B717EFA9}"/>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30" name="Rectangle 29">
              <a:extLst>
                <a:ext uri="{FF2B5EF4-FFF2-40B4-BE49-F238E27FC236}">
                  <a16:creationId xmlns:a16="http://schemas.microsoft.com/office/drawing/2014/main" id="{C288CE88-F15E-6A7A-06D9-64192264AEC7}"/>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31" name="TextBox 30">
              <a:extLst>
                <a:ext uri="{FF2B5EF4-FFF2-40B4-BE49-F238E27FC236}">
                  <a16:creationId xmlns:a16="http://schemas.microsoft.com/office/drawing/2014/main" id="{173D644C-827D-C6F1-6891-FAA7A329D5F1}"/>
                </a:ext>
              </a:extLst>
            </p:cNvPr>
            <p:cNvSpPr txBox="1"/>
            <p:nvPr/>
          </p:nvSpPr>
          <p:spPr>
            <a:xfrm>
              <a:off x="7428952" y="3439395"/>
              <a:ext cx="2487714" cy="540261"/>
            </a:xfrm>
            <a:prstGeom prst="rect">
              <a:avLst/>
            </a:prstGeom>
            <a:noFill/>
          </p:spPr>
          <p:txBody>
            <a:bodyPr wrap="none" rtlCol="0">
              <a:spAutoFit/>
            </a:bodyPr>
            <a:lstStyle/>
            <a:p>
              <a:pPr algn="ctr"/>
              <a:r>
                <a:rPr lang="en-US" dirty="0">
                  <a:solidFill>
                    <a:schemeClr val="accent4">
                      <a:lumMod val="75000"/>
                    </a:schemeClr>
                  </a:solidFill>
                  <a:latin typeface="Algerian" panose="04020705040A02060702" pitchFamily="82" charset="0"/>
                </a:rPr>
                <a:t>Unification</a:t>
              </a:r>
              <a:endParaRPr lang="fr-FR" dirty="0">
                <a:solidFill>
                  <a:schemeClr val="accent4">
                    <a:lumMod val="75000"/>
                  </a:schemeClr>
                </a:solidFill>
                <a:latin typeface="Algerian" panose="04020705040A02060702" pitchFamily="82" charset="0"/>
              </a:endParaRPr>
            </a:p>
          </p:txBody>
        </p:sp>
      </p:grpSp>
      <p:pic>
        <p:nvPicPr>
          <p:cNvPr id="33" name="Graphic 32" descr="Gears with solid fill">
            <a:extLst>
              <a:ext uri="{FF2B5EF4-FFF2-40B4-BE49-F238E27FC236}">
                <a16:creationId xmlns:a16="http://schemas.microsoft.com/office/drawing/2014/main" id="{AD173F00-27EA-E865-84AA-9D93850F30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8013" y="3471720"/>
            <a:ext cx="692300" cy="713223"/>
          </a:xfrm>
          <a:prstGeom prst="rect">
            <a:avLst/>
          </a:prstGeom>
        </p:spPr>
      </p:pic>
      <p:sp>
        <p:nvSpPr>
          <p:cNvPr id="34" name="Oval 33">
            <a:extLst>
              <a:ext uri="{FF2B5EF4-FFF2-40B4-BE49-F238E27FC236}">
                <a16:creationId xmlns:a16="http://schemas.microsoft.com/office/drawing/2014/main" id="{17A92670-FD45-AAAB-C21C-5BB9A07BB058}"/>
              </a:ext>
            </a:extLst>
          </p:cNvPr>
          <p:cNvSpPr/>
          <p:nvPr/>
        </p:nvSpPr>
        <p:spPr>
          <a:xfrm>
            <a:off x="1876103" y="2923876"/>
            <a:ext cx="109728" cy="110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35" name="TextBox 34">
            <a:extLst>
              <a:ext uri="{FF2B5EF4-FFF2-40B4-BE49-F238E27FC236}">
                <a16:creationId xmlns:a16="http://schemas.microsoft.com/office/drawing/2014/main" id="{F0AF1858-AE58-4873-57C7-72A32D889B40}"/>
              </a:ext>
            </a:extLst>
          </p:cNvPr>
          <p:cNvSpPr txBox="1"/>
          <p:nvPr/>
        </p:nvSpPr>
        <p:spPr>
          <a:xfrm>
            <a:off x="559978" y="2513050"/>
            <a:ext cx="947375" cy="369332"/>
          </a:xfrm>
          <a:prstGeom prst="rect">
            <a:avLst/>
          </a:prstGeom>
          <a:noFill/>
        </p:spPr>
        <p:txBody>
          <a:bodyPr wrap="none" rtlCol="0">
            <a:spAutoFit/>
          </a:bodyPr>
          <a:lstStyle/>
          <a:p>
            <a:r>
              <a:rPr lang="el-GR" dirty="0">
                <a:solidFill>
                  <a:srgbClr val="FF0000"/>
                </a:solidFill>
              </a:rPr>
              <a:t>λ-</a:t>
            </a:r>
            <a:r>
              <a:rPr lang="en-US" dirty="0" err="1">
                <a:solidFill>
                  <a:srgbClr val="FF0000"/>
                </a:solidFill>
              </a:rPr>
              <a:t>calcul</a:t>
            </a:r>
            <a:r>
              <a:rPr lang="en-US" dirty="0">
                <a:solidFill>
                  <a:srgbClr val="FF0000"/>
                </a:solidFill>
              </a:rPr>
              <a:t> </a:t>
            </a:r>
            <a:endParaRPr lang="fr-FR" dirty="0">
              <a:solidFill>
                <a:srgbClr val="FF0000"/>
              </a:solidFill>
            </a:endParaRPr>
          </a:p>
        </p:txBody>
      </p:sp>
      <p:sp>
        <p:nvSpPr>
          <p:cNvPr id="36" name="Oval 35">
            <a:extLst>
              <a:ext uri="{FF2B5EF4-FFF2-40B4-BE49-F238E27FC236}">
                <a16:creationId xmlns:a16="http://schemas.microsoft.com/office/drawing/2014/main" id="{16FAA29E-11FB-3062-029D-1C88DC9142B3}"/>
              </a:ext>
            </a:extLst>
          </p:cNvPr>
          <p:cNvSpPr/>
          <p:nvPr/>
        </p:nvSpPr>
        <p:spPr>
          <a:xfrm>
            <a:off x="923938" y="2888612"/>
            <a:ext cx="109728" cy="110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0" name="TextBox 39">
            <a:extLst>
              <a:ext uri="{FF2B5EF4-FFF2-40B4-BE49-F238E27FC236}">
                <a16:creationId xmlns:a16="http://schemas.microsoft.com/office/drawing/2014/main" id="{48804527-9E3F-E234-34A8-8E5FC15F39E6}"/>
              </a:ext>
            </a:extLst>
          </p:cNvPr>
          <p:cNvSpPr txBox="1"/>
          <p:nvPr/>
        </p:nvSpPr>
        <p:spPr>
          <a:xfrm>
            <a:off x="684328" y="4495497"/>
            <a:ext cx="1178143" cy="369332"/>
          </a:xfrm>
          <a:prstGeom prst="rect">
            <a:avLst/>
          </a:prstGeom>
          <a:noFill/>
        </p:spPr>
        <p:txBody>
          <a:bodyPr wrap="none" rtlCol="0">
            <a:spAutoFit/>
          </a:bodyPr>
          <a:lstStyle/>
          <a:p>
            <a:r>
              <a:rPr lang="en-US" dirty="0">
                <a:solidFill>
                  <a:srgbClr val="FF0000"/>
                </a:solidFill>
              </a:rPr>
              <a:t>Syst</a:t>
            </a:r>
            <a:r>
              <a:rPr lang="fr-FR" dirty="0" err="1">
                <a:solidFill>
                  <a:srgbClr val="FF0000"/>
                </a:solidFill>
              </a:rPr>
              <a:t>ème</a:t>
            </a:r>
            <a:r>
              <a:rPr lang="fr-FR" dirty="0">
                <a:solidFill>
                  <a:srgbClr val="FF0000"/>
                </a:solidFill>
              </a:rPr>
              <a:t> F</a:t>
            </a:r>
            <a:r>
              <a:rPr lang="en-US" sz="1800" dirty="0">
                <a:solidFill>
                  <a:srgbClr val="FF0000"/>
                </a:solidFill>
              </a:rPr>
              <a:t> </a:t>
            </a:r>
            <a:endParaRPr lang="fr-FR" dirty="0">
              <a:solidFill>
                <a:srgbClr val="FF0000"/>
              </a:solidFill>
            </a:endParaRPr>
          </a:p>
        </p:txBody>
      </p:sp>
      <p:sp>
        <p:nvSpPr>
          <p:cNvPr id="41" name="Oval 40">
            <a:extLst>
              <a:ext uri="{FF2B5EF4-FFF2-40B4-BE49-F238E27FC236}">
                <a16:creationId xmlns:a16="http://schemas.microsoft.com/office/drawing/2014/main" id="{233DC020-6365-DCC7-C7B3-9687D8BE0756}"/>
              </a:ext>
            </a:extLst>
          </p:cNvPr>
          <p:cNvSpPr/>
          <p:nvPr/>
        </p:nvSpPr>
        <p:spPr>
          <a:xfrm>
            <a:off x="1288031" y="4369091"/>
            <a:ext cx="109728" cy="110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2" name="Oval 41">
            <a:extLst>
              <a:ext uri="{FF2B5EF4-FFF2-40B4-BE49-F238E27FC236}">
                <a16:creationId xmlns:a16="http://schemas.microsoft.com/office/drawing/2014/main" id="{DAC2B356-FE65-CFB3-91E3-F41153091B41}"/>
              </a:ext>
            </a:extLst>
          </p:cNvPr>
          <p:cNvSpPr/>
          <p:nvPr/>
        </p:nvSpPr>
        <p:spPr>
          <a:xfrm>
            <a:off x="5296506" y="3022908"/>
            <a:ext cx="109728" cy="110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3" name="Oval 42">
            <a:extLst>
              <a:ext uri="{FF2B5EF4-FFF2-40B4-BE49-F238E27FC236}">
                <a16:creationId xmlns:a16="http://schemas.microsoft.com/office/drawing/2014/main" id="{3A16B543-AF3B-5088-9F60-29783B317D59}"/>
              </a:ext>
            </a:extLst>
          </p:cNvPr>
          <p:cNvSpPr/>
          <p:nvPr/>
        </p:nvSpPr>
        <p:spPr>
          <a:xfrm>
            <a:off x="4344341" y="2987644"/>
            <a:ext cx="109728" cy="110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55867BE6-7415-2547-DC67-6F48AE1DC610}"/>
              </a:ext>
            </a:extLst>
          </p:cNvPr>
          <p:cNvSpPr/>
          <p:nvPr/>
        </p:nvSpPr>
        <p:spPr>
          <a:xfrm>
            <a:off x="4708434" y="4468123"/>
            <a:ext cx="109728" cy="110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062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1B8999-E4B8-A9C6-7F9C-DDA01EEA45B2}"/>
              </a:ext>
            </a:extLst>
          </p:cNvPr>
          <p:cNvSpPr>
            <a:spLocks noGrp="1"/>
          </p:cNvSpPr>
          <p:nvPr>
            <p:ph type="sldNum" sz="quarter" idx="12"/>
          </p:nvPr>
        </p:nvSpPr>
        <p:spPr/>
        <p:txBody>
          <a:bodyPr/>
          <a:lstStyle/>
          <a:p>
            <a:fld id="{6113E31D-E2AB-40D1-8B51-AFA5AFEF393A}" type="slidenum">
              <a:rPr lang="en-US" smtClean="0"/>
              <a:t>31</a:t>
            </a:fld>
            <a:endParaRPr lang="en-US" dirty="0"/>
          </a:p>
        </p:txBody>
      </p:sp>
      <p:sp>
        <p:nvSpPr>
          <p:cNvPr id="6" name="TextBox 5">
            <a:extLst>
              <a:ext uri="{FF2B5EF4-FFF2-40B4-BE49-F238E27FC236}">
                <a16:creationId xmlns:a16="http://schemas.microsoft.com/office/drawing/2014/main" id="{D4A02562-3421-3CA9-0E83-A19E4DBEAAC1}"/>
              </a:ext>
            </a:extLst>
          </p:cNvPr>
          <p:cNvSpPr txBox="1"/>
          <p:nvPr/>
        </p:nvSpPr>
        <p:spPr>
          <a:xfrm>
            <a:off x="-17527" y="1522250"/>
            <a:ext cx="12192000" cy="769441"/>
          </a:xfrm>
          <a:prstGeom prst="rect">
            <a:avLst/>
          </a:prstGeom>
          <a:noFill/>
        </p:spPr>
        <p:txBody>
          <a:bodyPr wrap="square">
            <a:spAutoFit/>
          </a:bodyPr>
          <a:lstStyle/>
          <a:p>
            <a:pPr algn="ctr"/>
            <a:r>
              <a:rPr lang="fr-FR" sz="4400" dirty="0">
                <a:ln w="0"/>
                <a:effectLst>
                  <a:outerShdw blurRad="38100" dist="19050" dir="2700000" algn="tl" rotWithShape="0">
                    <a:schemeClr val="dk1">
                      <a:alpha val="40000"/>
                    </a:schemeClr>
                  </a:outerShdw>
                </a:effectLst>
              </a:rPr>
              <a:t>Ergonomie des assistants de preuve</a:t>
            </a:r>
            <a:endParaRPr lang="en-US" sz="4400" dirty="0">
              <a:ln w="0"/>
              <a:effectLst>
                <a:outerShdw blurRad="38100" dist="19050" dir="2700000" algn="tl" rotWithShape="0">
                  <a:schemeClr val="dk1">
                    <a:alpha val="40000"/>
                  </a:schemeClr>
                </a:outerShdw>
              </a:effectLst>
            </a:endParaRPr>
          </a:p>
        </p:txBody>
      </p:sp>
      <p:pic>
        <p:nvPicPr>
          <p:cNvPr id="2" name="Picture 1" descr="User Friendly Computer Services | Vernon BC">
            <a:extLst>
              <a:ext uri="{FF2B5EF4-FFF2-40B4-BE49-F238E27FC236}">
                <a16:creationId xmlns:a16="http://schemas.microsoft.com/office/drawing/2014/main" id="{6075DAD1-619F-0E0A-8193-AEFD06D788B9}"/>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25948" y="3848754"/>
            <a:ext cx="2305050" cy="1981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A46BEE-29A6-D8E7-3E34-01D3549C694B}"/>
              </a:ext>
            </a:extLst>
          </p:cNvPr>
          <p:cNvSpPr txBox="1"/>
          <p:nvPr/>
        </p:nvSpPr>
        <p:spPr>
          <a:xfrm>
            <a:off x="880968" y="2470058"/>
            <a:ext cx="10771147" cy="1200329"/>
          </a:xfrm>
          <a:prstGeom prst="rect">
            <a:avLst/>
          </a:prstGeom>
          <a:noFill/>
        </p:spPr>
        <p:txBody>
          <a:bodyPr wrap="square" rtlCol="0">
            <a:spAutoFit/>
          </a:bodyPr>
          <a:lstStyle/>
          <a:p>
            <a:pPr algn="ctr"/>
            <a:r>
              <a:rPr lang="fr-FR" sz="2400" dirty="0"/>
              <a:t>Réduire l’écart entre les mathématiques dans les assistants de preuve et les mathématiques non formalisées
</a:t>
            </a:r>
          </a:p>
        </p:txBody>
      </p:sp>
    </p:spTree>
    <p:extLst>
      <p:ext uri="{BB962C8B-B14F-4D97-AF65-F5344CB8AC3E}">
        <p14:creationId xmlns:p14="http://schemas.microsoft.com/office/powerpoint/2010/main" val="280421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 engineering drawing&#10;&#10;Description automatically generated">
            <a:extLst>
              <a:ext uri="{FF2B5EF4-FFF2-40B4-BE49-F238E27FC236}">
                <a16:creationId xmlns:a16="http://schemas.microsoft.com/office/drawing/2014/main" id="{67366980-8EA8-97AE-5561-6C1C5B4EF445}"/>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rightnessContrast bright="-20000" contrast="40000"/>
                    </a14:imgEffect>
                  </a14:imgLayer>
                </a14:imgProps>
              </a:ext>
            </a:extLst>
          </a:blip>
          <a:srcRect l="5526" t="647" b="2804"/>
          <a:stretch/>
        </p:blipFill>
        <p:spPr>
          <a:xfrm>
            <a:off x="2968843" y="1146741"/>
            <a:ext cx="9123947" cy="5431418"/>
          </a:xfrm>
          <a:prstGeom prst="rect">
            <a:avLst/>
          </a:prstGeom>
        </p:spPr>
      </p:pic>
      <p:sp>
        <p:nvSpPr>
          <p:cNvPr id="4" name="Slide Number Placeholder 3">
            <a:extLst>
              <a:ext uri="{FF2B5EF4-FFF2-40B4-BE49-F238E27FC236}">
                <a16:creationId xmlns:a16="http://schemas.microsoft.com/office/drawing/2014/main" id="{D74BB523-928A-E6A7-BB99-7FE146F5986C}"/>
              </a:ext>
            </a:extLst>
          </p:cNvPr>
          <p:cNvSpPr>
            <a:spLocks noGrp="1"/>
          </p:cNvSpPr>
          <p:nvPr>
            <p:ph type="sldNum" sz="quarter" idx="12"/>
          </p:nvPr>
        </p:nvSpPr>
        <p:spPr/>
        <p:txBody>
          <a:bodyPr/>
          <a:lstStyle/>
          <a:p>
            <a:fld id="{6113E31D-E2AB-40D1-8B51-AFA5AFEF393A}" type="slidenum">
              <a:rPr lang="en-US" smtClean="0"/>
              <a:t>32</a:t>
            </a:fld>
            <a:endParaRPr lang="en-US" dirty="0"/>
          </a:p>
        </p:txBody>
      </p:sp>
      <p:sp>
        <p:nvSpPr>
          <p:cNvPr id="11" name="TextBox 10">
            <a:extLst>
              <a:ext uri="{FF2B5EF4-FFF2-40B4-BE49-F238E27FC236}">
                <a16:creationId xmlns:a16="http://schemas.microsoft.com/office/drawing/2014/main" id="{1C912FC3-B8AD-50D8-D594-56F0EFD49DFD}"/>
              </a:ext>
            </a:extLst>
          </p:cNvPr>
          <p:cNvSpPr txBox="1"/>
          <p:nvPr/>
        </p:nvSpPr>
        <p:spPr>
          <a:xfrm>
            <a:off x="0" y="1940179"/>
            <a:ext cx="2740942" cy="707886"/>
          </a:xfrm>
          <a:prstGeom prst="rect">
            <a:avLst/>
          </a:prstGeom>
          <a:noFill/>
        </p:spPr>
        <p:txBody>
          <a:bodyPr wrap="none" rtlCol="0">
            <a:spAutoFit/>
          </a:bodyPr>
          <a:lstStyle/>
          <a:p>
            <a:pPr algn="ctr"/>
            <a:r>
              <a:rPr lang="en-US" sz="2400" dirty="0" err="1">
                <a:solidFill>
                  <a:srgbClr val="0000FF"/>
                </a:solidFill>
              </a:rPr>
              <a:t>une</a:t>
            </a:r>
            <a:r>
              <a:rPr lang="en-US" sz="2400" dirty="0">
                <a:solidFill>
                  <a:srgbClr val="0000FF"/>
                </a:solidFill>
              </a:rPr>
              <a:t> </a:t>
            </a:r>
            <a:r>
              <a:rPr lang="en-US" sz="2400" dirty="0" err="1">
                <a:solidFill>
                  <a:srgbClr val="0000FF"/>
                </a:solidFill>
              </a:rPr>
              <a:t>preuve</a:t>
            </a:r>
            <a:endParaRPr lang="en-US" sz="2400" dirty="0">
              <a:solidFill>
                <a:srgbClr val="0000FF"/>
              </a:solidFill>
            </a:endParaRPr>
          </a:p>
          <a:p>
            <a:pPr algn="ctr"/>
            <a:r>
              <a:rPr lang="en-US" sz="1600" dirty="0">
                <a:solidFill>
                  <a:srgbClr val="0000FF"/>
                </a:solidFill>
              </a:rPr>
              <a:t>(WIP sur la </a:t>
            </a:r>
            <a:r>
              <a:rPr lang="en-US" sz="1600" dirty="0" err="1">
                <a:solidFill>
                  <a:srgbClr val="0000FF"/>
                </a:solidFill>
              </a:rPr>
              <a:t>méthode</a:t>
            </a:r>
            <a:r>
              <a:rPr lang="en-US" sz="1600" dirty="0">
                <a:solidFill>
                  <a:srgbClr val="0000FF"/>
                </a:solidFill>
              </a:rPr>
              <a:t> de Howe)</a:t>
            </a:r>
            <a:endParaRPr lang="fr-FR" sz="1600" dirty="0">
              <a:solidFill>
                <a:srgbClr val="0000FF"/>
              </a:solidFill>
            </a:endParaRPr>
          </a:p>
        </p:txBody>
      </p:sp>
      <p:sp>
        <p:nvSpPr>
          <p:cNvPr id="12" name="Arrow: Down 11">
            <a:extLst>
              <a:ext uri="{FF2B5EF4-FFF2-40B4-BE49-F238E27FC236}">
                <a16:creationId xmlns:a16="http://schemas.microsoft.com/office/drawing/2014/main" id="{141E296A-D82F-E3D4-71C8-2B25B2D80788}"/>
              </a:ext>
            </a:extLst>
          </p:cNvPr>
          <p:cNvSpPr/>
          <p:nvPr/>
        </p:nvSpPr>
        <p:spPr>
          <a:xfrm>
            <a:off x="943769" y="2797473"/>
            <a:ext cx="838557" cy="104080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rgbClr val="FF0000"/>
                </a:solidFill>
              </a:rPr>
              <a:t>?</a:t>
            </a:r>
            <a:endParaRPr lang="fr-FR" sz="2800" dirty="0">
              <a:solidFill>
                <a:srgbClr val="FF0000"/>
              </a:solidFill>
            </a:endParaRPr>
          </a:p>
        </p:txBody>
      </p:sp>
      <p:grpSp>
        <p:nvGrpSpPr>
          <p:cNvPr id="13" name="Group 12">
            <a:extLst>
              <a:ext uri="{FF2B5EF4-FFF2-40B4-BE49-F238E27FC236}">
                <a16:creationId xmlns:a16="http://schemas.microsoft.com/office/drawing/2014/main" id="{2ABBF2BA-4D2D-3F9F-95D9-FE9E70DB4C54}"/>
              </a:ext>
            </a:extLst>
          </p:cNvPr>
          <p:cNvGrpSpPr/>
          <p:nvPr/>
        </p:nvGrpSpPr>
        <p:grpSpPr>
          <a:xfrm>
            <a:off x="85838" y="4048374"/>
            <a:ext cx="2554418" cy="1408408"/>
            <a:chOff x="6589739" y="3176159"/>
            <a:chExt cx="4167599" cy="2060227"/>
          </a:xfrm>
        </p:grpSpPr>
        <p:sp>
          <p:nvSpPr>
            <p:cNvPr id="14" name="Rectangle 13">
              <a:extLst>
                <a:ext uri="{FF2B5EF4-FFF2-40B4-BE49-F238E27FC236}">
                  <a16:creationId xmlns:a16="http://schemas.microsoft.com/office/drawing/2014/main" id="{35A21325-EBFD-9425-DA2A-0FD1376F7171}"/>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7" name="Rectangle 16">
              <a:extLst>
                <a:ext uri="{FF2B5EF4-FFF2-40B4-BE49-F238E27FC236}">
                  <a16:creationId xmlns:a16="http://schemas.microsoft.com/office/drawing/2014/main" id="{3475A01E-95AB-C111-2CAA-5815E7F36936}"/>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19" name="TextBox 18">
              <a:extLst>
                <a:ext uri="{FF2B5EF4-FFF2-40B4-BE49-F238E27FC236}">
                  <a16:creationId xmlns:a16="http://schemas.microsoft.com/office/drawing/2014/main" id="{30F1DDB6-D4A2-188B-BAC1-0B9BFF50BDDF}"/>
                </a:ext>
              </a:extLst>
            </p:cNvPr>
            <p:cNvSpPr txBox="1"/>
            <p:nvPr/>
          </p:nvSpPr>
          <p:spPr>
            <a:xfrm>
              <a:off x="6598510" y="3538477"/>
              <a:ext cx="4148580" cy="540261"/>
            </a:xfrm>
            <a:prstGeom prst="rect">
              <a:avLst/>
            </a:prstGeom>
            <a:noFill/>
          </p:spPr>
          <p:txBody>
            <a:bodyPr wrap="none" rtlCol="0">
              <a:spAutoFit/>
            </a:bodyPr>
            <a:lstStyle/>
            <a:p>
              <a:pPr algn="ctr"/>
              <a:r>
                <a:rPr lang="en-US" dirty="0" err="1">
                  <a:solidFill>
                    <a:schemeClr val="accent4">
                      <a:lumMod val="75000"/>
                    </a:schemeClr>
                  </a:solidFill>
                  <a:latin typeface="Algerian" panose="04020705040A02060702" pitchFamily="82" charset="0"/>
                </a:rPr>
                <a:t>Preuve</a:t>
              </a:r>
              <a:r>
                <a:rPr lang="en-US" dirty="0">
                  <a:solidFill>
                    <a:schemeClr val="accent4">
                      <a:lumMod val="75000"/>
                    </a:schemeClr>
                  </a:solidFill>
                  <a:latin typeface="Algerian" panose="04020705040A02060702" pitchFamily="82" charset="0"/>
                </a:rPr>
                <a:t> </a:t>
              </a:r>
              <a:r>
                <a:rPr lang="en-US" dirty="0" err="1">
                  <a:solidFill>
                    <a:schemeClr val="accent4">
                      <a:lumMod val="75000"/>
                    </a:schemeClr>
                  </a:solidFill>
                  <a:latin typeface="Algerian" panose="04020705040A02060702" pitchFamily="82" charset="0"/>
                </a:rPr>
                <a:t>mécanisée</a:t>
              </a:r>
              <a:endParaRPr lang="fr-FR" dirty="0">
                <a:solidFill>
                  <a:schemeClr val="accent4">
                    <a:lumMod val="75000"/>
                  </a:schemeClr>
                </a:solidFill>
                <a:latin typeface="Algerian" panose="04020705040A02060702" pitchFamily="82" charset="0"/>
              </a:endParaRPr>
            </a:p>
          </p:txBody>
        </p:sp>
      </p:grpSp>
      <p:sp>
        <p:nvSpPr>
          <p:cNvPr id="21" name="Left Brace 20">
            <a:extLst>
              <a:ext uri="{FF2B5EF4-FFF2-40B4-BE49-F238E27FC236}">
                <a16:creationId xmlns:a16="http://schemas.microsoft.com/office/drawing/2014/main" id="{549AD858-BD38-801C-64E8-86D935E2E752}"/>
              </a:ext>
            </a:extLst>
          </p:cNvPr>
          <p:cNvSpPr/>
          <p:nvPr/>
        </p:nvSpPr>
        <p:spPr>
          <a:xfrm rot="16200000">
            <a:off x="1186422" y="4591094"/>
            <a:ext cx="353254" cy="2353046"/>
          </a:xfrm>
          <a:prstGeom prst="leftBrace">
            <a:avLst>
              <a:gd name="adj1" fmla="val 5658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3" name="TextBox 22">
            <a:extLst>
              <a:ext uri="{FF2B5EF4-FFF2-40B4-BE49-F238E27FC236}">
                <a16:creationId xmlns:a16="http://schemas.microsoft.com/office/drawing/2014/main" id="{562781E4-6455-899D-26E9-C4818A6DD7CC}"/>
              </a:ext>
            </a:extLst>
          </p:cNvPr>
          <p:cNvSpPr txBox="1"/>
          <p:nvPr/>
        </p:nvSpPr>
        <p:spPr>
          <a:xfrm>
            <a:off x="943769" y="5971600"/>
            <a:ext cx="6094070" cy="461665"/>
          </a:xfrm>
          <a:prstGeom prst="rect">
            <a:avLst/>
          </a:prstGeom>
          <a:noFill/>
        </p:spPr>
        <p:txBody>
          <a:bodyPr wrap="square">
            <a:spAutoFit/>
          </a:bodyPr>
          <a:lstStyle/>
          <a:p>
            <a:r>
              <a:rPr lang="en-US" sz="2400" dirty="0" err="1">
                <a:solidFill>
                  <a:srgbClr val="C00000"/>
                </a:solidFill>
              </a:rPr>
              <a:t>texte</a:t>
            </a:r>
            <a:endParaRPr lang="fr-FR" sz="2400" dirty="0">
              <a:solidFill>
                <a:srgbClr val="C00000"/>
              </a:solidFill>
            </a:endParaRPr>
          </a:p>
        </p:txBody>
      </p:sp>
      <p:cxnSp>
        <p:nvCxnSpPr>
          <p:cNvPr id="25" name="Straight Arrow Connector 24">
            <a:extLst>
              <a:ext uri="{FF2B5EF4-FFF2-40B4-BE49-F238E27FC236}">
                <a16:creationId xmlns:a16="http://schemas.microsoft.com/office/drawing/2014/main" id="{ABC67023-C0CD-0760-0F45-98AAF756D399}"/>
              </a:ext>
            </a:extLst>
          </p:cNvPr>
          <p:cNvCxnSpPr>
            <a:cxnSpLocks/>
          </p:cNvCxnSpPr>
          <p:nvPr/>
        </p:nvCxnSpPr>
        <p:spPr>
          <a:xfrm>
            <a:off x="2137366" y="2171011"/>
            <a:ext cx="425384" cy="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Gears with solid fill">
            <a:extLst>
              <a:ext uri="{FF2B5EF4-FFF2-40B4-BE49-F238E27FC236}">
                <a16:creationId xmlns:a16="http://schemas.microsoft.com/office/drawing/2014/main" id="{A75A1A89-E653-9E92-F6F5-13C5ACDEF7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8289" y="4713240"/>
            <a:ext cx="604363" cy="622628"/>
          </a:xfrm>
          <a:prstGeom prst="rect">
            <a:avLst/>
          </a:prstGeom>
        </p:spPr>
      </p:pic>
      <p:sp>
        <p:nvSpPr>
          <p:cNvPr id="3" name="Title 1">
            <a:extLst>
              <a:ext uri="{FF2B5EF4-FFF2-40B4-BE49-F238E27FC236}">
                <a16:creationId xmlns:a16="http://schemas.microsoft.com/office/drawing/2014/main" id="{CBC2D8E7-AF59-E236-A04C-B736E05FB972}"/>
              </a:ext>
            </a:extLst>
          </p:cNvPr>
          <p:cNvSpPr>
            <a:spLocks noGrp="1"/>
          </p:cNvSpPr>
          <p:nvPr>
            <p:ph type="title"/>
          </p:nvPr>
        </p:nvSpPr>
        <p:spPr>
          <a:xfrm>
            <a:off x="838200" y="0"/>
            <a:ext cx="10515600" cy="1325563"/>
          </a:xfrm>
        </p:spPr>
        <p:txBody>
          <a:bodyPr/>
          <a:lstStyle/>
          <a:p>
            <a:pPr algn="ctr"/>
            <a:r>
              <a:rPr lang="en-US" dirty="0">
                <a:solidFill>
                  <a:srgbClr val="002060"/>
                </a:solidFill>
              </a:rPr>
              <a:t>M</a:t>
            </a:r>
            <a:r>
              <a:rPr lang="fr-FR" dirty="0" err="1">
                <a:solidFill>
                  <a:srgbClr val="002060"/>
                </a:solidFill>
              </a:rPr>
              <a:t>écanisation</a:t>
            </a:r>
            <a:r>
              <a:rPr lang="fr-FR" dirty="0">
                <a:solidFill>
                  <a:srgbClr val="002060"/>
                </a:solidFill>
              </a:rPr>
              <a:t> de diagrammes</a:t>
            </a:r>
          </a:p>
        </p:txBody>
      </p:sp>
    </p:spTree>
    <p:extLst>
      <p:ext uri="{BB962C8B-B14F-4D97-AF65-F5344CB8AC3E}">
        <p14:creationId xmlns:p14="http://schemas.microsoft.com/office/powerpoint/2010/main" val="69043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5093D88D-B75B-474F-C5C2-A3D75A09D63B}"/>
              </a:ext>
            </a:extLst>
          </p:cNvPr>
          <p:cNvCxnSpPr/>
          <p:nvPr/>
        </p:nvCxnSpPr>
        <p:spPr>
          <a:xfrm>
            <a:off x="0" y="2257042"/>
            <a:ext cx="12192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1178135-864C-AA9E-990C-7CD480168A42}"/>
              </a:ext>
            </a:extLst>
          </p:cNvPr>
          <p:cNvSpPr>
            <a:spLocks noGrp="1"/>
          </p:cNvSpPr>
          <p:nvPr>
            <p:ph type="sldNum" sz="quarter" idx="12"/>
          </p:nvPr>
        </p:nvSpPr>
        <p:spPr>
          <a:xfrm>
            <a:off x="9448800" y="6465097"/>
            <a:ext cx="2743200" cy="365125"/>
          </a:xfrm>
        </p:spPr>
        <p:txBody>
          <a:bodyPr/>
          <a:lstStyle/>
          <a:p>
            <a:fld id="{6113E31D-E2AB-40D1-8B51-AFA5AFEF393A}" type="slidenum">
              <a:rPr lang="en-US" smtClean="0"/>
              <a:t>33</a:t>
            </a:fld>
            <a:endParaRPr lang="en-US" dirty="0"/>
          </a:p>
        </p:txBody>
      </p:sp>
      <p:pic>
        <p:nvPicPr>
          <p:cNvPr id="11" name="Picture 10" descr="The Coq proof assistant (@CoqLang) / Twitter">
            <a:extLst>
              <a:ext uri="{FF2B5EF4-FFF2-40B4-BE49-F238E27FC236}">
                <a16:creationId xmlns:a16="http://schemas.microsoft.com/office/drawing/2014/main" id="{27A6D4A9-3B64-CE66-A6E2-3AD6FBB64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621" y="569756"/>
            <a:ext cx="967289" cy="9672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34F871F-F284-22F7-F55A-EC7D0D76588E}"/>
              </a:ext>
            </a:extLst>
          </p:cNvPr>
          <p:cNvPicPr>
            <a:picLocks noChangeAspect="1"/>
          </p:cNvPicPr>
          <p:nvPr/>
        </p:nvPicPr>
        <p:blipFill>
          <a:blip r:embed="rId4"/>
          <a:stretch>
            <a:fillRect/>
          </a:stretch>
        </p:blipFill>
        <p:spPr>
          <a:xfrm>
            <a:off x="3210128" y="2494392"/>
            <a:ext cx="8591234" cy="212449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532C466-9361-710A-4F9F-1A09662571CC}"/>
                  </a:ext>
                </a:extLst>
              </p:cNvPr>
              <p:cNvSpPr txBox="1"/>
              <p:nvPr/>
            </p:nvSpPr>
            <p:spPr>
              <a:xfrm>
                <a:off x="3177573" y="780021"/>
                <a:ext cx="38397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𝑚</m:t>
                          </m:r>
                        </m:e>
                        <m:sub>
                          <m:r>
                            <a:rPr lang="en-US" sz="2400" i="1">
                              <a:solidFill>
                                <a:schemeClr val="tx1"/>
                              </a:solidFill>
                              <a:latin typeface="Cambria Math" panose="02040503050406030204" pitchFamily="18" charset="0"/>
                              <a:ea typeface="Cambria Math" panose="02040503050406030204" pitchFamily="18" charset="0"/>
                            </a:rPr>
                            <m:t>𝐴</m:t>
                          </m:r>
                        </m:sub>
                      </m:sSub>
                      <m:r>
                        <a:rPr lang="en-US" sz="2400" i="1" smtClean="0">
                          <a:solidFill>
                            <a:schemeClr val="tx1"/>
                          </a:solidFill>
                          <a:latin typeface="Cambria Math" panose="02040503050406030204" pitchFamily="18" charset="0"/>
                          <a:ea typeface="Cambria Math" panose="02040503050406030204" pitchFamily="18" charset="0"/>
                        </a:rPr>
                        <m:t>∘</m:t>
                      </m:r>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𝑛</m:t>
                          </m:r>
                        </m:e>
                        <m:sub>
                          <m:r>
                            <a:rPr lang="en-US" sz="2400" i="1">
                              <a:solidFill>
                                <a:schemeClr val="tx1"/>
                              </a:solidFill>
                              <a:latin typeface="Cambria Math" panose="02040503050406030204" pitchFamily="18" charset="0"/>
                              <a:ea typeface="Cambria Math" panose="02040503050406030204" pitchFamily="18" charset="0"/>
                            </a:rPr>
                            <m:t>𝐴</m:t>
                          </m:r>
                        </m:sub>
                      </m:sSub>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rPr>
                        <m:t>𝐻𝑓</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𝐹𝑓</m:t>
                      </m:r>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𝑚</m:t>
                          </m:r>
                        </m:e>
                        <m:sub>
                          <m:r>
                            <a:rPr lang="en-US" sz="2400" b="0" i="1" smtClean="0">
                              <a:solidFill>
                                <a:schemeClr val="tx1"/>
                              </a:solidFill>
                              <a:latin typeface="Cambria Math" panose="02040503050406030204" pitchFamily="18" charset="0"/>
                              <a:ea typeface="Cambria Math" panose="02040503050406030204" pitchFamily="18" charset="0"/>
                            </a:rPr>
                            <m:t>𝐵</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𝑛</m:t>
                          </m:r>
                        </m:e>
                        <m:sub>
                          <m:r>
                            <a:rPr lang="en-US" sz="2400" b="0" i="1" smtClean="0">
                              <a:solidFill>
                                <a:schemeClr val="tx1"/>
                              </a:solidFill>
                              <a:latin typeface="Cambria Math" panose="02040503050406030204" pitchFamily="18" charset="0"/>
                              <a:ea typeface="Cambria Math" panose="02040503050406030204" pitchFamily="18" charset="0"/>
                            </a:rPr>
                            <m:t>𝐵</m:t>
                          </m:r>
                        </m:sub>
                      </m:sSub>
                    </m:oMath>
                  </m:oMathPara>
                </a14:m>
                <a:endParaRPr lang="fr-FR" dirty="0">
                  <a:solidFill>
                    <a:schemeClr val="tx1"/>
                  </a:solidFill>
                </a:endParaRPr>
              </a:p>
            </p:txBody>
          </p:sp>
        </mc:Choice>
        <mc:Fallback xmlns="">
          <p:sp>
            <p:nvSpPr>
              <p:cNvPr id="3" name="TextBox 2">
                <a:extLst>
                  <a:ext uri="{FF2B5EF4-FFF2-40B4-BE49-F238E27FC236}">
                    <a16:creationId xmlns:a16="http://schemas.microsoft.com/office/drawing/2014/main" id="{B532C466-9361-710A-4F9F-1A09662571CC}"/>
                  </a:ext>
                </a:extLst>
              </p:cNvPr>
              <p:cNvSpPr txBox="1">
                <a:spLocks noRot="1" noChangeAspect="1" noMove="1" noResize="1" noEditPoints="1" noAdjustHandles="1" noChangeArrowheads="1" noChangeShapeType="1" noTextEdit="1"/>
              </p:cNvSpPr>
              <p:nvPr/>
            </p:nvSpPr>
            <p:spPr>
              <a:xfrm>
                <a:off x="3177573" y="780021"/>
                <a:ext cx="3839705" cy="369332"/>
              </a:xfrm>
              <a:prstGeom prst="rect">
                <a:avLst/>
              </a:prstGeom>
              <a:blipFill>
                <a:blip r:embed="rId5"/>
                <a:stretch>
                  <a:fillRect l="-476" r="-159" b="-32787"/>
                </a:stretch>
              </a:blipFill>
            </p:spPr>
            <p:txBody>
              <a:bodyPr/>
              <a:lstStyle/>
              <a:p>
                <a:r>
                  <a:rPr lang="fr-FR">
                    <a:noFill/>
                  </a:rPr>
                  <a:t> </a:t>
                </a:r>
              </a:p>
            </p:txBody>
          </p:sp>
        </mc:Fallback>
      </mc:AlternateContent>
      <p:sp>
        <p:nvSpPr>
          <p:cNvPr id="5" name="Arrow: Down 4">
            <a:extLst>
              <a:ext uri="{FF2B5EF4-FFF2-40B4-BE49-F238E27FC236}">
                <a16:creationId xmlns:a16="http://schemas.microsoft.com/office/drawing/2014/main" id="{D015AC68-087A-0546-B21E-A7C1DBD6830E}"/>
              </a:ext>
            </a:extLst>
          </p:cNvPr>
          <p:cNvSpPr/>
          <p:nvPr/>
        </p:nvSpPr>
        <p:spPr>
          <a:xfrm>
            <a:off x="4153725" y="1692332"/>
            <a:ext cx="1551702" cy="873590"/>
          </a:xfrm>
          <a:prstGeom prst="downArrow">
            <a:avLst>
              <a:gd name="adj1" fmla="val 55720"/>
              <a:gd name="adj2" fmla="val 39643"/>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Affiche</a:t>
            </a:r>
            <a:endParaRPr lang="fr-FR" dirty="0"/>
          </a:p>
        </p:txBody>
      </p:sp>
      <p:grpSp>
        <p:nvGrpSpPr>
          <p:cNvPr id="25" name="Group 24">
            <a:extLst>
              <a:ext uri="{FF2B5EF4-FFF2-40B4-BE49-F238E27FC236}">
                <a16:creationId xmlns:a16="http://schemas.microsoft.com/office/drawing/2014/main" id="{8AF42D85-346B-B6A5-F5CC-DF2323CD6AFF}"/>
              </a:ext>
            </a:extLst>
          </p:cNvPr>
          <p:cNvGrpSpPr/>
          <p:nvPr/>
        </p:nvGrpSpPr>
        <p:grpSpPr>
          <a:xfrm>
            <a:off x="8855808" y="117695"/>
            <a:ext cx="2353046" cy="1408408"/>
            <a:chOff x="8855808" y="707255"/>
            <a:chExt cx="2353046" cy="1408408"/>
          </a:xfrm>
        </p:grpSpPr>
        <p:grpSp>
          <p:nvGrpSpPr>
            <p:cNvPr id="7" name="Group 6">
              <a:extLst>
                <a:ext uri="{FF2B5EF4-FFF2-40B4-BE49-F238E27FC236}">
                  <a16:creationId xmlns:a16="http://schemas.microsoft.com/office/drawing/2014/main" id="{20058C8B-3B18-E74B-6567-D6330B6C5B00}"/>
                </a:ext>
              </a:extLst>
            </p:cNvPr>
            <p:cNvGrpSpPr/>
            <p:nvPr/>
          </p:nvGrpSpPr>
          <p:grpSpPr>
            <a:xfrm>
              <a:off x="8855808" y="707255"/>
              <a:ext cx="2353046" cy="1408408"/>
              <a:chOff x="6589739" y="3176159"/>
              <a:chExt cx="4167599" cy="2060227"/>
            </a:xfrm>
          </p:grpSpPr>
          <p:sp>
            <p:nvSpPr>
              <p:cNvPr id="8" name="Rectangle 7">
                <a:extLst>
                  <a:ext uri="{FF2B5EF4-FFF2-40B4-BE49-F238E27FC236}">
                    <a16:creationId xmlns:a16="http://schemas.microsoft.com/office/drawing/2014/main" id="{62FD7786-68BA-8FB7-121E-09C625E538E2}"/>
                  </a:ext>
                </a:extLst>
              </p:cNvPr>
              <p:cNvSpPr/>
              <p:nvPr/>
            </p:nvSpPr>
            <p:spPr>
              <a:xfrm>
                <a:off x="6589739" y="3176159"/>
                <a:ext cx="4167599" cy="2060227"/>
              </a:xfrm>
              <a:prstGeom prst="rect">
                <a:avLst/>
              </a:prstGeom>
              <a:solidFill>
                <a:srgbClr val="F2F5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9" name="Rectangle 18">
                <a:extLst>
                  <a:ext uri="{FF2B5EF4-FFF2-40B4-BE49-F238E27FC236}">
                    <a16:creationId xmlns:a16="http://schemas.microsoft.com/office/drawing/2014/main" id="{A264DDF1-F242-BD0F-0A47-94B0EAA7DF36}"/>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20" name="TextBox 19">
                <a:extLst>
                  <a:ext uri="{FF2B5EF4-FFF2-40B4-BE49-F238E27FC236}">
                    <a16:creationId xmlns:a16="http://schemas.microsoft.com/office/drawing/2014/main" id="{1C4E15D3-7CF8-3A28-5508-9F12016B8DC6}"/>
                  </a:ext>
                </a:extLst>
              </p:cNvPr>
              <p:cNvSpPr txBox="1"/>
              <p:nvPr/>
            </p:nvSpPr>
            <p:spPr>
              <a:xfrm>
                <a:off x="7095303" y="3572575"/>
                <a:ext cx="1837503" cy="540261"/>
              </a:xfrm>
              <a:prstGeom prst="rect">
                <a:avLst/>
              </a:prstGeom>
              <a:noFill/>
            </p:spPr>
            <p:txBody>
              <a:bodyPr wrap="none" rtlCol="0">
                <a:spAutoFit/>
              </a:bodyPr>
              <a:lstStyle/>
              <a:p>
                <a:pPr algn="ctr"/>
                <a:r>
                  <a:rPr lang="en-US" dirty="0">
                    <a:solidFill>
                      <a:schemeClr val="accent4">
                        <a:lumMod val="75000"/>
                      </a:schemeClr>
                    </a:solidFill>
                    <a:latin typeface="Algerian" panose="04020705040A02060702" pitchFamily="82" charset="0"/>
                  </a:rPr>
                  <a:t>PREUVE</a:t>
                </a:r>
                <a:endParaRPr lang="fr-FR" dirty="0">
                  <a:solidFill>
                    <a:schemeClr val="accent4">
                      <a:lumMod val="75000"/>
                    </a:schemeClr>
                  </a:solidFill>
                  <a:latin typeface="Algerian" panose="04020705040A02060702" pitchFamily="82" charset="0"/>
                </a:endParaRPr>
              </a:p>
            </p:txBody>
          </p:sp>
        </p:grpSp>
        <p:sp>
          <p:nvSpPr>
            <p:cNvPr id="22" name="Oval 21">
              <a:extLst>
                <a:ext uri="{FF2B5EF4-FFF2-40B4-BE49-F238E27FC236}">
                  <a16:creationId xmlns:a16="http://schemas.microsoft.com/office/drawing/2014/main" id="{09A1EF82-72B1-424A-8BB8-A87F9BC8A00D}"/>
                </a:ext>
              </a:extLst>
            </p:cNvPr>
            <p:cNvSpPr/>
            <p:nvPr/>
          </p:nvSpPr>
          <p:spPr>
            <a:xfrm>
              <a:off x="9078960" y="1545894"/>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4328" y="96231"/>
                    <a:pt x="125624" y="5330"/>
                    <a:pt x="228600" y="0"/>
                  </a:cubicBezTo>
                  <a:cubicBezTo>
                    <a:pt x="338903" y="12081"/>
                    <a:pt x="463851" y="95126"/>
                    <a:pt x="457200" y="228600"/>
                  </a:cubicBezTo>
                  <a:cubicBezTo>
                    <a:pt x="437996" y="346745"/>
                    <a:pt x="375137" y="469499"/>
                    <a:pt x="228600" y="457200"/>
                  </a:cubicBezTo>
                  <a:cubicBezTo>
                    <a:pt x="109281" y="476482"/>
                    <a:pt x="4955" y="353988"/>
                    <a:pt x="0" y="228600"/>
                  </a:cubicBezTo>
                  <a:close/>
                </a:path>
                <a:path w="457200" h="457200" stroke="0" extrusionOk="0">
                  <a:moveTo>
                    <a:pt x="0" y="228600"/>
                  </a:moveTo>
                  <a:cubicBezTo>
                    <a:pt x="19073" y="115046"/>
                    <a:pt x="122515" y="-14960"/>
                    <a:pt x="228600" y="0"/>
                  </a:cubicBezTo>
                  <a:cubicBezTo>
                    <a:pt x="357951" y="-2690"/>
                    <a:pt x="464439" y="126416"/>
                    <a:pt x="457200" y="228600"/>
                  </a:cubicBezTo>
                  <a:cubicBezTo>
                    <a:pt x="453023" y="361966"/>
                    <a:pt x="354712" y="477947"/>
                    <a:pt x="228600" y="457200"/>
                  </a:cubicBezTo>
                  <a:cubicBezTo>
                    <a:pt x="100124" y="457604"/>
                    <a:pt x="18415" y="355162"/>
                    <a:pt x="0" y="228600"/>
                  </a:cubicBezTo>
                  <a:close/>
                </a:path>
              </a:pathLst>
            </a:custGeom>
            <a:solidFill>
              <a:schemeClr val="bg2"/>
            </a:solidFill>
            <a:ln w="3175">
              <a:solidFill>
                <a:schemeClr val="tx1"/>
              </a:solidFill>
              <a:extLst>
                <a:ext uri="{C807C97D-BFC1-408E-A445-0C87EB9F89A2}">
                  <ask:lineSketchStyleProps xmlns:ask="http://schemas.microsoft.com/office/drawing/2018/sketchyshapes" sd="334576469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i="1" dirty="0">
                  <a:solidFill>
                    <a:schemeClr val="tx1"/>
                  </a:solidFill>
                </a:rPr>
                <a:t>nat.</a:t>
              </a:r>
              <a:endParaRPr lang="fr-FR" sz="1400" i="1" dirty="0">
                <a:solidFill>
                  <a:schemeClr val="tx1"/>
                </a:solidFill>
              </a:endParaRPr>
            </a:p>
          </p:txBody>
        </p:sp>
        <p:sp>
          <p:nvSpPr>
            <p:cNvPr id="23" name="Oval 22">
              <a:extLst>
                <a:ext uri="{FF2B5EF4-FFF2-40B4-BE49-F238E27FC236}">
                  <a16:creationId xmlns:a16="http://schemas.microsoft.com/office/drawing/2014/main" id="{249916A7-ED08-2638-E824-B29029823C3A}"/>
                </a:ext>
              </a:extLst>
            </p:cNvPr>
            <p:cNvSpPr/>
            <p:nvPr/>
          </p:nvSpPr>
          <p:spPr>
            <a:xfrm>
              <a:off x="10493261" y="155424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2332" y="105006"/>
                    <a:pt x="74120" y="-9645"/>
                    <a:pt x="228600" y="0"/>
                  </a:cubicBezTo>
                  <a:cubicBezTo>
                    <a:pt x="374856" y="-10623"/>
                    <a:pt x="451204" y="106137"/>
                    <a:pt x="457200" y="228600"/>
                  </a:cubicBezTo>
                  <a:cubicBezTo>
                    <a:pt x="455106" y="326945"/>
                    <a:pt x="368769" y="473048"/>
                    <a:pt x="228600" y="457200"/>
                  </a:cubicBezTo>
                  <a:cubicBezTo>
                    <a:pt x="96362" y="451332"/>
                    <a:pt x="-4680" y="323770"/>
                    <a:pt x="0" y="228600"/>
                  </a:cubicBezTo>
                  <a:close/>
                </a:path>
                <a:path w="457200" h="457200" stroke="0" extrusionOk="0">
                  <a:moveTo>
                    <a:pt x="0" y="228600"/>
                  </a:moveTo>
                  <a:cubicBezTo>
                    <a:pt x="-6109" y="122231"/>
                    <a:pt x="103512" y="6359"/>
                    <a:pt x="228600" y="0"/>
                  </a:cubicBezTo>
                  <a:cubicBezTo>
                    <a:pt x="339807" y="-7128"/>
                    <a:pt x="469491" y="91603"/>
                    <a:pt x="457200" y="228600"/>
                  </a:cubicBezTo>
                  <a:cubicBezTo>
                    <a:pt x="447494" y="328363"/>
                    <a:pt x="366939" y="425705"/>
                    <a:pt x="228600" y="457200"/>
                  </a:cubicBezTo>
                  <a:cubicBezTo>
                    <a:pt x="103970" y="464596"/>
                    <a:pt x="-10892" y="334309"/>
                    <a:pt x="0" y="228600"/>
                  </a:cubicBezTo>
                  <a:close/>
                </a:path>
              </a:pathLst>
            </a:custGeom>
            <a:solidFill>
              <a:schemeClr val="bg2"/>
            </a:solidFill>
            <a:ln w="3175">
              <a:solidFill>
                <a:schemeClr val="tx1"/>
              </a:solidFill>
              <a:extLst>
                <a:ext uri="{C807C97D-BFC1-408E-A445-0C87EB9F89A2}">
                  <ask:lineSketchStyleProps xmlns:ask="http://schemas.microsoft.com/office/drawing/2018/sketchyshapes" sd="9174933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i="1" dirty="0">
                  <a:solidFill>
                    <a:schemeClr val="tx1"/>
                  </a:solidFill>
                </a:rPr>
                <a:t>nat.</a:t>
              </a:r>
              <a:endParaRPr lang="fr-FR" sz="1400" i="1" dirty="0">
                <a:solidFill>
                  <a:schemeClr val="tx1"/>
                </a:solidFill>
              </a:endParaRPr>
            </a:p>
          </p:txBody>
        </p:sp>
      </p:grpSp>
      <p:sp>
        <p:nvSpPr>
          <p:cNvPr id="27" name="TextBox 26">
            <a:extLst>
              <a:ext uri="{FF2B5EF4-FFF2-40B4-BE49-F238E27FC236}">
                <a16:creationId xmlns:a16="http://schemas.microsoft.com/office/drawing/2014/main" id="{D2170C98-3BB6-C70A-18B6-99392CAAE8B3}"/>
              </a:ext>
            </a:extLst>
          </p:cNvPr>
          <p:cNvSpPr txBox="1"/>
          <p:nvPr/>
        </p:nvSpPr>
        <p:spPr>
          <a:xfrm>
            <a:off x="4377181" y="328751"/>
            <a:ext cx="1104790" cy="461665"/>
          </a:xfrm>
          <a:prstGeom prst="rect">
            <a:avLst/>
          </a:prstGeom>
          <a:noFill/>
        </p:spPr>
        <p:txBody>
          <a:bodyPr wrap="none" rtlCol="0">
            <a:spAutoFit/>
          </a:bodyPr>
          <a:lstStyle/>
          <a:p>
            <a:r>
              <a:rPr lang="fr-FR" sz="2400" dirty="0">
                <a:solidFill>
                  <a:srgbClr val="BF9000"/>
                </a:solidFill>
              </a:rPr>
              <a:t>Enoncé</a:t>
            </a:r>
          </a:p>
        </p:txBody>
      </p:sp>
      <p:sp>
        <p:nvSpPr>
          <p:cNvPr id="28" name="Arrow: Right 27">
            <a:extLst>
              <a:ext uri="{FF2B5EF4-FFF2-40B4-BE49-F238E27FC236}">
                <a16:creationId xmlns:a16="http://schemas.microsoft.com/office/drawing/2014/main" id="{B91AB2D3-EF9B-ED1F-E14C-D6CA8728B506}"/>
              </a:ext>
            </a:extLst>
          </p:cNvPr>
          <p:cNvSpPr/>
          <p:nvPr/>
        </p:nvSpPr>
        <p:spPr>
          <a:xfrm>
            <a:off x="6691460" y="2998187"/>
            <a:ext cx="1628569" cy="114630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de </a:t>
            </a:r>
            <a:r>
              <a:rPr lang="en-US" dirty="0" err="1"/>
              <a:t>l’utilisateur</a:t>
            </a:r>
            <a:endParaRPr lang="fr-FR" dirty="0"/>
          </a:p>
        </p:txBody>
      </p:sp>
      <p:sp>
        <p:nvSpPr>
          <p:cNvPr id="14" name="Arrow: Up 13">
            <a:extLst>
              <a:ext uri="{FF2B5EF4-FFF2-40B4-BE49-F238E27FC236}">
                <a16:creationId xmlns:a16="http://schemas.microsoft.com/office/drawing/2014/main" id="{D3916D54-F5DB-D2A1-F909-AC7D62C1C7C8}"/>
              </a:ext>
            </a:extLst>
          </p:cNvPr>
          <p:cNvSpPr/>
          <p:nvPr/>
        </p:nvSpPr>
        <p:spPr>
          <a:xfrm>
            <a:off x="9210134" y="1694825"/>
            <a:ext cx="1633526" cy="876972"/>
          </a:xfrm>
          <a:prstGeom prst="upArrow">
            <a:avLst>
              <a:gd name="adj1" fmla="val 63258"/>
              <a:gd name="adj2" fmla="val 30453"/>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a:t>Génère</a:t>
            </a:r>
            <a:endParaRPr lang="fr-FR" dirty="0"/>
          </a:p>
        </p:txBody>
      </p:sp>
      <p:sp>
        <p:nvSpPr>
          <p:cNvPr id="18" name="TextBox 17">
            <a:extLst>
              <a:ext uri="{FF2B5EF4-FFF2-40B4-BE49-F238E27FC236}">
                <a16:creationId xmlns:a16="http://schemas.microsoft.com/office/drawing/2014/main" id="{B3951CD2-E623-A479-96BE-496FBACF056E}"/>
              </a:ext>
            </a:extLst>
          </p:cNvPr>
          <p:cNvSpPr txBox="1"/>
          <p:nvPr/>
        </p:nvSpPr>
        <p:spPr>
          <a:xfrm>
            <a:off x="840986" y="5125555"/>
            <a:ext cx="4814799" cy="461665"/>
          </a:xfrm>
          <a:prstGeom prst="rect">
            <a:avLst/>
          </a:prstGeom>
          <a:noFill/>
        </p:spPr>
        <p:txBody>
          <a:bodyPr wrap="square">
            <a:spAutoFit/>
          </a:bodyPr>
          <a:lstStyle/>
          <a:p>
            <a:r>
              <a:rPr lang="en-US" sz="2400" b="1" dirty="0" err="1"/>
              <a:t>Projet</a:t>
            </a:r>
            <a:r>
              <a:rPr lang="en-US" sz="2400" b="1" dirty="0"/>
              <a:t> ANR </a:t>
            </a:r>
            <a:r>
              <a:rPr lang="en-US" sz="2400" b="1" dirty="0" err="1"/>
              <a:t>CoREACT</a:t>
            </a:r>
            <a:r>
              <a:rPr lang="en-US" sz="2400" b="1" dirty="0"/>
              <a:t> </a:t>
            </a:r>
            <a:r>
              <a:rPr lang="en-US" sz="2400" dirty="0"/>
              <a:t>(2023-2027)</a:t>
            </a:r>
            <a:endParaRPr lang="fr-FR" sz="2400" dirty="0"/>
          </a:p>
        </p:txBody>
      </p:sp>
      <p:sp>
        <p:nvSpPr>
          <p:cNvPr id="24" name="TextBox 23">
            <a:extLst>
              <a:ext uri="{FF2B5EF4-FFF2-40B4-BE49-F238E27FC236}">
                <a16:creationId xmlns:a16="http://schemas.microsoft.com/office/drawing/2014/main" id="{9061411A-E830-CCF1-A8E1-841AC5167349}"/>
              </a:ext>
            </a:extLst>
          </p:cNvPr>
          <p:cNvSpPr txBox="1"/>
          <p:nvPr/>
        </p:nvSpPr>
        <p:spPr>
          <a:xfrm>
            <a:off x="1542266" y="5525664"/>
            <a:ext cx="2722027" cy="369332"/>
          </a:xfrm>
          <a:prstGeom prst="rect">
            <a:avLst/>
          </a:prstGeom>
          <a:noFill/>
        </p:spPr>
        <p:txBody>
          <a:bodyPr wrap="none" rtlCol="0">
            <a:spAutoFit/>
          </a:bodyPr>
          <a:lstStyle/>
          <a:p>
            <a:r>
              <a:rPr lang="fr-FR" dirty="0"/>
              <a:t>porté par Nicolas Behr, IRIF</a:t>
            </a:r>
          </a:p>
        </p:txBody>
      </p:sp>
      <p:pic>
        <p:nvPicPr>
          <p:cNvPr id="26" name="Graphic 25" descr="Gears with solid fill">
            <a:extLst>
              <a:ext uri="{FF2B5EF4-FFF2-40B4-BE49-F238E27FC236}">
                <a16:creationId xmlns:a16="http://schemas.microsoft.com/office/drawing/2014/main" id="{4D8D3D45-D415-50E9-559F-58C16CB1A4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5612" y="254898"/>
            <a:ext cx="692300" cy="713223"/>
          </a:xfrm>
          <a:prstGeom prst="rect">
            <a:avLst/>
          </a:prstGeom>
        </p:spPr>
      </p:pic>
      <p:sp>
        <p:nvSpPr>
          <p:cNvPr id="16" name="TextBox 15">
            <a:extLst>
              <a:ext uri="{FF2B5EF4-FFF2-40B4-BE49-F238E27FC236}">
                <a16:creationId xmlns:a16="http://schemas.microsoft.com/office/drawing/2014/main" id="{47BD0782-8264-EA6E-49EA-7CB2C2A0E6F7}"/>
              </a:ext>
            </a:extLst>
          </p:cNvPr>
          <p:cNvSpPr txBox="1"/>
          <p:nvPr/>
        </p:nvSpPr>
        <p:spPr>
          <a:xfrm>
            <a:off x="164786" y="3117630"/>
            <a:ext cx="3190672" cy="1015663"/>
          </a:xfrm>
          <a:prstGeom prst="rect">
            <a:avLst/>
          </a:prstGeom>
          <a:noFill/>
        </p:spPr>
        <p:txBody>
          <a:bodyPr wrap="square" rtlCol="0">
            <a:spAutoFit/>
          </a:bodyPr>
          <a:lstStyle/>
          <a:p>
            <a:pPr algn="ctr"/>
            <a:r>
              <a:rPr lang="en-US" sz="2400" dirty="0" err="1">
                <a:solidFill>
                  <a:srgbClr val="C00000"/>
                </a:solidFill>
              </a:rPr>
              <a:t>Éditeur</a:t>
            </a:r>
            <a:r>
              <a:rPr lang="en-US" sz="2400" dirty="0">
                <a:solidFill>
                  <a:srgbClr val="C00000"/>
                </a:solidFill>
              </a:rPr>
              <a:t> de </a:t>
            </a:r>
            <a:r>
              <a:rPr lang="en-US" sz="2400" dirty="0" err="1">
                <a:solidFill>
                  <a:srgbClr val="C00000"/>
                </a:solidFill>
              </a:rPr>
              <a:t>diagrammes</a:t>
            </a:r>
            <a:r>
              <a:rPr lang="en-US" sz="2400" dirty="0">
                <a:solidFill>
                  <a:srgbClr val="C00000"/>
                </a:solidFill>
              </a:rPr>
              <a:t>
</a:t>
            </a:r>
            <a:r>
              <a:rPr lang="en-US" dirty="0"/>
              <a:t>(</a:t>
            </a:r>
            <a:r>
              <a:rPr lang="fr-FR" dirty="0"/>
              <a:t>présenté au groupe
de travail </a:t>
            </a:r>
            <a:r>
              <a:rPr lang="fr-FR" dirty="0" err="1"/>
              <a:t>GReTA-ExACT</a:t>
            </a:r>
            <a:r>
              <a:rPr lang="en-US" dirty="0"/>
              <a:t>)</a:t>
            </a:r>
          </a:p>
        </p:txBody>
      </p:sp>
      <p:sp>
        <p:nvSpPr>
          <p:cNvPr id="9" name="TextBox 8">
            <a:extLst>
              <a:ext uri="{FF2B5EF4-FFF2-40B4-BE49-F238E27FC236}">
                <a16:creationId xmlns:a16="http://schemas.microsoft.com/office/drawing/2014/main" id="{976394FD-BE7C-B4E2-3541-5A9D2AC54E6B}"/>
              </a:ext>
            </a:extLst>
          </p:cNvPr>
          <p:cNvSpPr txBox="1"/>
          <p:nvPr/>
        </p:nvSpPr>
        <p:spPr>
          <a:xfrm>
            <a:off x="5481971" y="5189016"/>
            <a:ext cx="6486789" cy="707886"/>
          </a:xfrm>
          <a:prstGeom prst="rect">
            <a:avLst/>
          </a:prstGeom>
          <a:noFill/>
        </p:spPr>
        <p:txBody>
          <a:bodyPr wrap="square" rtlCol="0">
            <a:spAutoFit/>
          </a:bodyPr>
          <a:lstStyle/>
          <a:p>
            <a:r>
              <a:rPr lang="fr-FR" sz="2000" i="1" dirty="0"/>
              <a:t>Méthodologie pour le raisonnement </a:t>
            </a:r>
            <a:r>
              <a:rPr lang="fr-FR" sz="2000" i="1" dirty="0" err="1"/>
              <a:t>diagrammatique</a:t>
            </a:r>
            <a:r>
              <a:rPr lang="fr-FR" sz="2000" i="1" dirty="0"/>
              <a:t> en Coq,</a:t>
            </a:r>
          </a:p>
          <a:p>
            <a:pPr algn="ctr"/>
            <a:r>
              <a:rPr lang="fr-FR" sz="2000" i="1" dirty="0"/>
              <a:t>en s’appuyant sur mon éditeur.</a:t>
            </a:r>
          </a:p>
        </p:txBody>
      </p:sp>
      <p:sp>
        <p:nvSpPr>
          <p:cNvPr id="10" name="TextBox 9">
            <a:extLst>
              <a:ext uri="{FF2B5EF4-FFF2-40B4-BE49-F238E27FC236}">
                <a16:creationId xmlns:a16="http://schemas.microsoft.com/office/drawing/2014/main" id="{1343BBEB-F972-4097-C39E-AA9EFC157563}"/>
              </a:ext>
            </a:extLst>
          </p:cNvPr>
          <p:cNvSpPr txBox="1"/>
          <p:nvPr/>
        </p:nvSpPr>
        <p:spPr>
          <a:xfrm>
            <a:off x="3177573" y="6242520"/>
            <a:ext cx="5810921" cy="400110"/>
          </a:xfrm>
          <a:prstGeom prst="rect">
            <a:avLst/>
          </a:prstGeom>
          <a:noFill/>
        </p:spPr>
        <p:txBody>
          <a:bodyPr wrap="square" rtlCol="0">
            <a:spAutoFit/>
          </a:bodyPr>
          <a:lstStyle/>
          <a:p>
            <a:r>
              <a:rPr lang="en-US" sz="2000" b="1" dirty="0"/>
              <a:t>Applications</a:t>
            </a:r>
            <a:r>
              <a:rPr lang="en-US" sz="2000" dirty="0"/>
              <a:t> : </a:t>
            </a:r>
            <a:r>
              <a:rPr lang="fr-FR" sz="2000" dirty="0"/>
              <a:t>mécanisation du théorème de Howe, …</a:t>
            </a:r>
          </a:p>
        </p:txBody>
      </p:sp>
    </p:spTree>
    <p:extLst>
      <p:ext uri="{BB962C8B-B14F-4D97-AF65-F5344CB8AC3E}">
        <p14:creationId xmlns:p14="http://schemas.microsoft.com/office/powerpoint/2010/main" val="304953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7108416-C5D8-91FF-BC19-7AC3796C15BE}"/>
              </a:ext>
            </a:extLst>
          </p:cNvPr>
          <p:cNvSpPr/>
          <p:nvPr/>
        </p:nvSpPr>
        <p:spPr>
          <a:xfrm>
            <a:off x="349956" y="3529411"/>
            <a:ext cx="11583832" cy="1317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D93FED54-9DF2-5B23-16E4-0DDB3AA5808B}"/>
              </a:ext>
            </a:extLst>
          </p:cNvPr>
          <p:cNvSpPr txBox="1"/>
          <p:nvPr/>
        </p:nvSpPr>
        <p:spPr>
          <a:xfrm>
            <a:off x="1166092" y="3955135"/>
            <a:ext cx="2318840" cy="461665"/>
          </a:xfrm>
          <a:prstGeom prst="rect">
            <a:avLst/>
          </a:prstGeom>
          <a:noFill/>
        </p:spPr>
        <p:txBody>
          <a:bodyPr wrap="none" rtlCol="0">
            <a:spAutoFit/>
          </a:bodyPr>
          <a:lstStyle/>
          <a:p>
            <a:r>
              <a:rPr lang="en-US" sz="2400" dirty="0"/>
              <a:t>Plume, LIP (Lyon)</a:t>
            </a:r>
          </a:p>
        </p:txBody>
      </p:sp>
      <p:sp>
        <p:nvSpPr>
          <p:cNvPr id="11" name="Rectangle: Rounded Corners 10">
            <a:extLst>
              <a:ext uri="{FF2B5EF4-FFF2-40B4-BE49-F238E27FC236}">
                <a16:creationId xmlns:a16="http://schemas.microsoft.com/office/drawing/2014/main" id="{DB46843D-4E5F-B901-75B9-EA04745843A0}"/>
              </a:ext>
            </a:extLst>
          </p:cNvPr>
          <p:cNvSpPr/>
          <p:nvPr/>
        </p:nvSpPr>
        <p:spPr>
          <a:xfrm>
            <a:off x="349956" y="2393153"/>
            <a:ext cx="11583832" cy="10167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2FC85895-F8EB-D064-57BA-B40223FDF36E}"/>
              </a:ext>
            </a:extLst>
          </p:cNvPr>
          <p:cNvSpPr txBox="1"/>
          <p:nvPr/>
        </p:nvSpPr>
        <p:spPr>
          <a:xfrm>
            <a:off x="679837" y="2682242"/>
            <a:ext cx="3291350" cy="461665"/>
          </a:xfrm>
          <a:prstGeom prst="rect">
            <a:avLst/>
          </a:prstGeom>
          <a:noFill/>
        </p:spPr>
        <p:txBody>
          <a:bodyPr wrap="none" rtlCol="0">
            <a:spAutoFit/>
          </a:bodyPr>
          <a:lstStyle/>
          <a:p>
            <a:r>
              <a:rPr lang="en-US" sz="2400" dirty="0" err="1"/>
              <a:t>LoVe</a:t>
            </a:r>
            <a:r>
              <a:rPr lang="en-US" sz="2400" dirty="0"/>
              <a:t>, LIPN (</a:t>
            </a:r>
            <a:r>
              <a:rPr lang="en-US" sz="2400" dirty="0" err="1"/>
              <a:t>Villetaneuse</a:t>
            </a:r>
            <a:r>
              <a:rPr lang="en-US" sz="2400" dirty="0"/>
              <a:t>)</a:t>
            </a:r>
          </a:p>
        </p:txBody>
      </p:sp>
      <p:sp>
        <p:nvSpPr>
          <p:cNvPr id="17" name="Rectangle: Rounded Corners 16">
            <a:extLst>
              <a:ext uri="{FF2B5EF4-FFF2-40B4-BE49-F238E27FC236}">
                <a16:creationId xmlns:a16="http://schemas.microsoft.com/office/drawing/2014/main" id="{5EEA95DF-8FC6-744D-4BFF-6FA16A47F000}"/>
              </a:ext>
            </a:extLst>
          </p:cNvPr>
          <p:cNvSpPr/>
          <p:nvPr/>
        </p:nvSpPr>
        <p:spPr>
          <a:xfrm>
            <a:off x="349956" y="4989317"/>
            <a:ext cx="11583832" cy="12029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BE2F45C0-A0C4-A530-8675-8394E35EEADB}"/>
              </a:ext>
            </a:extLst>
          </p:cNvPr>
          <p:cNvSpPr txBox="1"/>
          <p:nvPr/>
        </p:nvSpPr>
        <p:spPr>
          <a:xfrm>
            <a:off x="1273878" y="5359959"/>
            <a:ext cx="2103268" cy="461665"/>
          </a:xfrm>
          <a:prstGeom prst="rect">
            <a:avLst/>
          </a:prstGeom>
          <a:noFill/>
        </p:spPr>
        <p:txBody>
          <a:bodyPr wrap="none" rtlCol="0">
            <a:spAutoFit/>
          </a:bodyPr>
          <a:lstStyle/>
          <a:p>
            <a:r>
              <a:rPr lang="en-US" sz="2400" dirty="0"/>
              <a:t>PPS, IRIF (Paris)</a:t>
            </a:r>
          </a:p>
        </p:txBody>
      </p:sp>
      <p:sp>
        <p:nvSpPr>
          <p:cNvPr id="12" name="Slide Number Placeholder 11">
            <a:extLst>
              <a:ext uri="{FF2B5EF4-FFF2-40B4-BE49-F238E27FC236}">
                <a16:creationId xmlns:a16="http://schemas.microsoft.com/office/drawing/2014/main" id="{D30DB6E6-5E3B-C7EC-A467-19C7B192BBBA}"/>
              </a:ext>
            </a:extLst>
          </p:cNvPr>
          <p:cNvSpPr>
            <a:spLocks noGrp="1"/>
          </p:cNvSpPr>
          <p:nvPr>
            <p:ph type="sldNum" sz="quarter" idx="12"/>
          </p:nvPr>
        </p:nvSpPr>
        <p:spPr>
          <a:xfrm>
            <a:off x="9448800" y="6352587"/>
            <a:ext cx="2743200" cy="365125"/>
          </a:xfrm>
        </p:spPr>
        <p:txBody>
          <a:bodyPr/>
          <a:lstStyle/>
          <a:p>
            <a:fld id="{6113E31D-E2AB-40D1-8B51-AFA5AFEF393A}" type="slidenum">
              <a:rPr lang="en-US" smtClean="0"/>
              <a:t>34</a:t>
            </a:fld>
            <a:endParaRPr lang="en-US" dirty="0"/>
          </a:p>
        </p:txBody>
      </p:sp>
      <p:sp>
        <p:nvSpPr>
          <p:cNvPr id="3" name="Rectangle: Rounded Corners 2">
            <a:extLst>
              <a:ext uri="{FF2B5EF4-FFF2-40B4-BE49-F238E27FC236}">
                <a16:creationId xmlns:a16="http://schemas.microsoft.com/office/drawing/2014/main" id="{8A8A34F2-A94C-FE10-C596-638502D30479}"/>
              </a:ext>
            </a:extLst>
          </p:cNvPr>
          <p:cNvSpPr/>
          <p:nvPr/>
        </p:nvSpPr>
        <p:spPr>
          <a:xfrm>
            <a:off x="4015057" y="1433693"/>
            <a:ext cx="3085388" cy="4910665"/>
          </a:xfrm>
          <a:prstGeom prst="roundRect">
            <a:avLst>
              <a:gd name="adj" fmla="val 9252"/>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2400" b="1" dirty="0" err="1">
                <a:solidFill>
                  <a:schemeClr val="bg1"/>
                </a:solidFill>
              </a:rPr>
              <a:t>Théorie</a:t>
            </a:r>
            <a:r>
              <a:rPr lang="en-US" sz="2400" b="1" dirty="0">
                <a:solidFill>
                  <a:schemeClr val="bg1"/>
                </a:solidFill>
              </a:rPr>
              <a:t> des </a:t>
            </a:r>
            <a:r>
              <a:rPr lang="en-US" sz="2400" b="1" dirty="0" err="1">
                <a:solidFill>
                  <a:schemeClr val="bg1"/>
                </a:solidFill>
              </a:rPr>
              <a:t>langages</a:t>
            </a:r>
            <a:endParaRPr lang="en-US" sz="2400" b="1" dirty="0">
              <a:solidFill>
                <a:schemeClr val="bg1"/>
              </a:solidFill>
            </a:endParaRPr>
          </a:p>
          <a:p>
            <a:pPr algn="ctr"/>
            <a:r>
              <a:rPr lang="en-US" sz="2400" b="1" dirty="0">
                <a:solidFill>
                  <a:schemeClr val="bg1"/>
                </a:solidFill>
              </a:rPr>
              <a:t>de </a:t>
            </a:r>
            <a:r>
              <a:rPr lang="en-US" sz="2400" b="1" dirty="0" err="1">
                <a:solidFill>
                  <a:schemeClr val="bg1"/>
                </a:solidFill>
              </a:rPr>
              <a:t>programmation</a:t>
            </a:r>
            <a:endParaRPr lang="fr-FR" sz="2400" b="1" dirty="0">
              <a:solidFill>
                <a:schemeClr val="bg1"/>
              </a:solidFill>
            </a:endParaRPr>
          </a:p>
        </p:txBody>
      </p:sp>
      <p:sp>
        <p:nvSpPr>
          <p:cNvPr id="5" name="TextBox 4">
            <a:extLst>
              <a:ext uri="{FF2B5EF4-FFF2-40B4-BE49-F238E27FC236}">
                <a16:creationId xmlns:a16="http://schemas.microsoft.com/office/drawing/2014/main" id="{1678584E-1827-BCCC-C074-DBAC6BBC8B95}"/>
              </a:ext>
            </a:extLst>
          </p:cNvPr>
          <p:cNvSpPr txBox="1"/>
          <p:nvPr/>
        </p:nvSpPr>
        <p:spPr>
          <a:xfrm>
            <a:off x="4711915" y="2393153"/>
            <a:ext cx="1752600" cy="923330"/>
          </a:xfrm>
          <a:prstGeom prst="rect">
            <a:avLst/>
          </a:prstGeom>
          <a:noFill/>
        </p:spPr>
        <p:txBody>
          <a:bodyPr wrap="square">
            <a:spAutoFit/>
          </a:bodyPr>
          <a:lstStyle/>
          <a:p>
            <a:pPr algn="ctr"/>
            <a:r>
              <a:rPr lang="en-US" sz="1800" dirty="0"/>
              <a:t>G. </a:t>
            </a:r>
            <a:r>
              <a:rPr lang="en-US" sz="1800" dirty="0" err="1"/>
              <a:t>Manzonetto</a:t>
            </a:r>
            <a:endParaRPr lang="en-US" sz="1800" dirty="0"/>
          </a:p>
          <a:p>
            <a:pPr algn="ctr"/>
            <a:r>
              <a:rPr lang="en-US" sz="1800" dirty="0"/>
              <a:t>D. Mazza</a:t>
            </a:r>
          </a:p>
          <a:p>
            <a:pPr algn="ctr"/>
            <a:r>
              <a:rPr lang="en-US" sz="1800" dirty="0"/>
              <a:t>T. </a:t>
            </a:r>
            <a:r>
              <a:rPr lang="en-US" sz="1800" dirty="0" err="1"/>
              <a:t>Seiller</a:t>
            </a:r>
            <a:endParaRPr lang="fr-FR" dirty="0"/>
          </a:p>
        </p:txBody>
      </p:sp>
      <p:sp>
        <p:nvSpPr>
          <p:cNvPr id="6" name="Rectangle: Rounded Corners 5">
            <a:extLst>
              <a:ext uri="{FF2B5EF4-FFF2-40B4-BE49-F238E27FC236}">
                <a16:creationId xmlns:a16="http://schemas.microsoft.com/office/drawing/2014/main" id="{CB1700E0-053D-160F-A26D-E078C6F6B691}"/>
              </a:ext>
            </a:extLst>
          </p:cNvPr>
          <p:cNvSpPr/>
          <p:nvPr/>
        </p:nvSpPr>
        <p:spPr>
          <a:xfrm>
            <a:off x="7132520" y="1470638"/>
            <a:ext cx="2303067" cy="4873720"/>
          </a:xfrm>
          <a:prstGeom prst="roundRect">
            <a:avLst>
              <a:gd name="adj" fmla="val 8981"/>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2400" b="1" dirty="0" err="1">
                <a:solidFill>
                  <a:schemeClr val="bg1"/>
                </a:solidFill>
              </a:rPr>
              <a:t>Mécanisation</a:t>
            </a:r>
            <a:endParaRPr lang="fr-FR" sz="2400" b="1" dirty="0">
              <a:solidFill>
                <a:schemeClr val="bg1"/>
              </a:solidFill>
            </a:endParaRPr>
          </a:p>
        </p:txBody>
      </p:sp>
      <p:sp>
        <p:nvSpPr>
          <p:cNvPr id="10" name="TextBox 9">
            <a:extLst>
              <a:ext uri="{FF2B5EF4-FFF2-40B4-BE49-F238E27FC236}">
                <a16:creationId xmlns:a16="http://schemas.microsoft.com/office/drawing/2014/main" id="{E04EBC14-C50D-9E28-91F5-41B237AAC1ED}"/>
              </a:ext>
            </a:extLst>
          </p:cNvPr>
          <p:cNvSpPr txBox="1"/>
          <p:nvPr/>
        </p:nvSpPr>
        <p:spPr>
          <a:xfrm>
            <a:off x="4732807" y="3775792"/>
            <a:ext cx="1619250" cy="646331"/>
          </a:xfrm>
          <a:prstGeom prst="rect">
            <a:avLst/>
          </a:prstGeom>
          <a:noFill/>
        </p:spPr>
        <p:txBody>
          <a:bodyPr wrap="square">
            <a:spAutoFit/>
          </a:bodyPr>
          <a:lstStyle/>
          <a:p>
            <a:pPr algn="ctr"/>
            <a:r>
              <a:rPr lang="it-IT" sz="1800" dirty="0"/>
              <a:t>M. Mio</a:t>
            </a:r>
            <a:endParaRPr lang="it-IT" dirty="0"/>
          </a:p>
          <a:p>
            <a:pPr algn="ctr"/>
            <a:r>
              <a:rPr lang="it-IT" sz="1800" dirty="0"/>
              <a:t>V. Vignudelli</a:t>
            </a:r>
            <a:endParaRPr lang="fr-FR" dirty="0"/>
          </a:p>
        </p:txBody>
      </p:sp>
      <p:sp>
        <p:nvSpPr>
          <p:cNvPr id="22" name="TextBox 21">
            <a:extLst>
              <a:ext uri="{FF2B5EF4-FFF2-40B4-BE49-F238E27FC236}">
                <a16:creationId xmlns:a16="http://schemas.microsoft.com/office/drawing/2014/main" id="{A64CE321-9697-7709-F3FE-53A114823C19}"/>
              </a:ext>
            </a:extLst>
          </p:cNvPr>
          <p:cNvSpPr txBox="1"/>
          <p:nvPr/>
        </p:nvSpPr>
        <p:spPr>
          <a:xfrm>
            <a:off x="4638358" y="5143095"/>
            <a:ext cx="1776413" cy="646331"/>
          </a:xfrm>
          <a:prstGeom prst="rect">
            <a:avLst/>
          </a:prstGeom>
          <a:noFill/>
        </p:spPr>
        <p:txBody>
          <a:bodyPr wrap="square">
            <a:spAutoFit/>
          </a:bodyPr>
          <a:lstStyle/>
          <a:p>
            <a:pPr algn="ctr"/>
            <a:r>
              <a:rPr lang="en-US" dirty="0"/>
              <a:t>T. </a:t>
            </a:r>
            <a:r>
              <a:rPr lang="en-US" dirty="0" err="1"/>
              <a:t>Ehrhard</a:t>
            </a:r>
            <a:endParaRPr lang="en-US" dirty="0"/>
          </a:p>
          <a:p>
            <a:pPr algn="ctr"/>
            <a:r>
              <a:rPr lang="en-US" dirty="0"/>
              <a:t>D. </a:t>
            </a:r>
            <a:r>
              <a:rPr lang="en-US" dirty="0" err="1"/>
              <a:t>Petrisan</a:t>
            </a:r>
            <a:endParaRPr lang="en-US" dirty="0"/>
          </a:p>
        </p:txBody>
      </p:sp>
      <p:sp>
        <p:nvSpPr>
          <p:cNvPr id="25" name="Rectangle: Rounded Corners 24">
            <a:extLst>
              <a:ext uri="{FF2B5EF4-FFF2-40B4-BE49-F238E27FC236}">
                <a16:creationId xmlns:a16="http://schemas.microsoft.com/office/drawing/2014/main" id="{0F870704-9FDE-6858-2E28-84D3DA52B7A9}"/>
              </a:ext>
            </a:extLst>
          </p:cNvPr>
          <p:cNvSpPr/>
          <p:nvPr/>
        </p:nvSpPr>
        <p:spPr>
          <a:xfrm>
            <a:off x="9466760" y="1457567"/>
            <a:ext cx="2433364" cy="4873720"/>
          </a:xfrm>
          <a:prstGeom prst="roundRect">
            <a:avLst>
              <a:gd name="adj" fmla="val 7335"/>
            </a:avLst>
          </a:prstGeom>
          <a:solidFill>
            <a:schemeClr val="accent4">
              <a:alpha val="62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endParaRPr lang="en-US" sz="400" b="1" dirty="0">
              <a:solidFill>
                <a:schemeClr val="bg1"/>
              </a:solidFill>
            </a:endParaRPr>
          </a:p>
          <a:p>
            <a:pPr algn="ctr"/>
            <a:r>
              <a:rPr lang="en-US" sz="2400" b="1" dirty="0" err="1">
                <a:solidFill>
                  <a:schemeClr val="bg1"/>
                </a:solidFill>
              </a:rPr>
              <a:t>Raisonnement</a:t>
            </a:r>
            <a:r>
              <a:rPr lang="en-US" sz="2400" b="1" dirty="0">
                <a:solidFill>
                  <a:schemeClr val="bg1"/>
                </a:solidFill>
              </a:rPr>
              <a:t> </a:t>
            </a:r>
            <a:r>
              <a:rPr lang="en-US" sz="2400" b="1" dirty="0" err="1">
                <a:solidFill>
                  <a:schemeClr val="bg1"/>
                </a:solidFill>
              </a:rPr>
              <a:t>diagrammatique</a:t>
            </a:r>
            <a:endParaRPr lang="fr-FR" sz="2400" b="1" dirty="0">
              <a:solidFill>
                <a:schemeClr val="bg1"/>
              </a:solidFill>
            </a:endParaRPr>
          </a:p>
        </p:txBody>
      </p:sp>
      <p:sp>
        <p:nvSpPr>
          <p:cNvPr id="27" name="TextBox 26">
            <a:extLst>
              <a:ext uri="{FF2B5EF4-FFF2-40B4-BE49-F238E27FC236}">
                <a16:creationId xmlns:a16="http://schemas.microsoft.com/office/drawing/2014/main" id="{C3C46889-8D6B-B3E3-9DA2-B1EB195D4164}"/>
              </a:ext>
            </a:extLst>
          </p:cNvPr>
          <p:cNvSpPr txBox="1"/>
          <p:nvPr/>
        </p:nvSpPr>
        <p:spPr>
          <a:xfrm>
            <a:off x="7473976" y="2531652"/>
            <a:ext cx="1619251" cy="646331"/>
          </a:xfrm>
          <a:prstGeom prst="rect">
            <a:avLst/>
          </a:prstGeom>
          <a:noFill/>
        </p:spPr>
        <p:txBody>
          <a:bodyPr wrap="square">
            <a:spAutoFit/>
          </a:bodyPr>
          <a:lstStyle/>
          <a:p>
            <a:pPr algn="ctr"/>
            <a:r>
              <a:rPr lang="en-US" sz="1800" dirty="0"/>
              <a:t>M. </a:t>
            </a:r>
            <a:r>
              <a:rPr lang="en-US" sz="1800" dirty="0" err="1"/>
              <a:t>Kerjean</a:t>
            </a:r>
            <a:endParaRPr lang="en-US" sz="1800" dirty="0"/>
          </a:p>
          <a:p>
            <a:pPr algn="ctr"/>
            <a:r>
              <a:rPr lang="en-US" sz="1800" dirty="0"/>
              <a:t>M. </a:t>
            </a:r>
            <a:r>
              <a:rPr lang="en-US" sz="1800" dirty="0" err="1"/>
              <a:t>Mayero</a:t>
            </a:r>
            <a:endParaRPr lang="fr-FR" dirty="0"/>
          </a:p>
        </p:txBody>
      </p:sp>
      <p:sp>
        <p:nvSpPr>
          <p:cNvPr id="30" name="TextBox 29">
            <a:extLst>
              <a:ext uri="{FF2B5EF4-FFF2-40B4-BE49-F238E27FC236}">
                <a16:creationId xmlns:a16="http://schemas.microsoft.com/office/drawing/2014/main" id="{90E322AB-ABE2-3EE6-557C-65DBB7FE4F8C}"/>
              </a:ext>
            </a:extLst>
          </p:cNvPr>
          <p:cNvSpPr txBox="1"/>
          <p:nvPr/>
        </p:nvSpPr>
        <p:spPr>
          <a:xfrm>
            <a:off x="7624745" y="3810660"/>
            <a:ext cx="1414807" cy="369332"/>
          </a:xfrm>
          <a:prstGeom prst="rect">
            <a:avLst/>
          </a:prstGeom>
          <a:noFill/>
        </p:spPr>
        <p:txBody>
          <a:bodyPr wrap="square">
            <a:spAutoFit/>
          </a:bodyPr>
          <a:lstStyle/>
          <a:p>
            <a:pPr algn="ctr"/>
            <a:r>
              <a:rPr lang="it-IT" sz="1800" dirty="0"/>
              <a:t>Y. Zakowski</a:t>
            </a:r>
            <a:endParaRPr lang="fr-FR" dirty="0"/>
          </a:p>
        </p:txBody>
      </p:sp>
      <p:sp>
        <p:nvSpPr>
          <p:cNvPr id="32" name="TextBox 31">
            <a:extLst>
              <a:ext uri="{FF2B5EF4-FFF2-40B4-BE49-F238E27FC236}">
                <a16:creationId xmlns:a16="http://schemas.microsoft.com/office/drawing/2014/main" id="{1E65B5B9-D2BE-1557-2B8A-BBC7B2B34079}"/>
              </a:ext>
            </a:extLst>
          </p:cNvPr>
          <p:cNvSpPr txBox="1"/>
          <p:nvPr/>
        </p:nvSpPr>
        <p:spPr>
          <a:xfrm>
            <a:off x="10079451" y="3856387"/>
            <a:ext cx="1200150" cy="369332"/>
          </a:xfrm>
          <a:prstGeom prst="rect">
            <a:avLst/>
          </a:prstGeom>
          <a:noFill/>
        </p:spPr>
        <p:txBody>
          <a:bodyPr wrap="square">
            <a:spAutoFit/>
          </a:bodyPr>
          <a:lstStyle/>
          <a:p>
            <a:r>
              <a:rPr lang="it-IT" sz="1800" dirty="0"/>
              <a:t>R. Harmer</a:t>
            </a:r>
            <a:endParaRPr lang="fr-FR" dirty="0"/>
          </a:p>
        </p:txBody>
      </p:sp>
      <p:sp>
        <p:nvSpPr>
          <p:cNvPr id="8" name="Title 1">
            <a:extLst>
              <a:ext uri="{FF2B5EF4-FFF2-40B4-BE49-F238E27FC236}">
                <a16:creationId xmlns:a16="http://schemas.microsoft.com/office/drawing/2014/main" id="{7C3C8A5B-29C5-1C5D-F4D2-2E6812C8116B}"/>
              </a:ext>
            </a:extLst>
          </p:cNvPr>
          <p:cNvSpPr>
            <a:spLocks noGrp="1"/>
          </p:cNvSpPr>
          <p:nvPr>
            <p:ph type="title"/>
          </p:nvPr>
        </p:nvSpPr>
        <p:spPr>
          <a:xfrm>
            <a:off x="838200" y="-14119"/>
            <a:ext cx="10515600" cy="1325563"/>
          </a:xfrm>
        </p:spPr>
        <p:txBody>
          <a:bodyPr/>
          <a:lstStyle/>
          <a:p>
            <a:pPr algn="ctr"/>
            <a:r>
              <a:rPr lang="en-US" dirty="0" err="1">
                <a:solidFill>
                  <a:schemeClr val="accent1">
                    <a:lumMod val="50000"/>
                  </a:schemeClr>
                </a:solidFill>
              </a:rPr>
              <a:t>Intégration</a:t>
            </a:r>
            <a:endParaRPr lang="en-US" dirty="0">
              <a:solidFill>
                <a:schemeClr val="accent1">
                  <a:lumMod val="50000"/>
                </a:schemeClr>
              </a:solidFill>
            </a:endParaRPr>
          </a:p>
        </p:txBody>
      </p:sp>
      <p:pic>
        <p:nvPicPr>
          <p:cNvPr id="1026" name="Picture 2" descr="Au service de la science | ANR">
            <a:extLst>
              <a:ext uri="{FF2B5EF4-FFF2-40B4-BE49-F238E27FC236}">
                <a16:creationId xmlns:a16="http://schemas.microsoft.com/office/drawing/2014/main" id="{9720B31C-0735-EFD3-FF5B-996FC47DD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008" y="4735472"/>
            <a:ext cx="1016780" cy="1016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510905-FEE5-9C3D-1BC8-22002303AB45}"/>
              </a:ext>
            </a:extLst>
          </p:cNvPr>
          <p:cNvSpPr txBox="1"/>
          <p:nvPr/>
        </p:nvSpPr>
        <p:spPr>
          <a:xfrm>
            <a:off x="5746464" y="4254211"/>
            <a:ext cx="2675467" cy="369332"/>
          </a:xfrm>
          <a:prstGeom prst="rect">
            <a:avLst/>
          </a:prstGeom>
          <a:noFill/>
        </p:spPr>
        <p:txBody>
          <a:bodyPr wrap="square">
            <a:spAutoFit/>
          </a:bodyPr>
          <a:lstStyle/>
          <a:p>
            <a:pPr algn="ctr"/>
            <a:r>
              <a:rPr lang="it-IT" sz="1800" dirty="0"/>
              <a:t>D. Hirschkoff</a:t>
            </a:r>
          </a:p>
        </p:txBody>
      </p:sp>
      <p:sp>
        <p:nvSpPr>
          <p:cNvPr id="14" name="TextBox 13">
            <a:extLst>
              <a:ext uri="{FF2B5EF4-FFF2-40B4-BE49-F238E27FC236}">
                <a16:creationId xmlns:a16="http://schemas.microsoft.com/office/drawing/2014/main" id="{D2F6A998-A84E-1BAF-5737-3E70304CBDAF}"/>
              </a:ext>
            </a:extLst>
          </p:cNvPr>
          <p:cNvSpPr txBox="1"/>
          <p:nvPr/>
        </p:nvSpPr>
        <p:spPr>
          <a:xfrm>
            <a:off x="8488717" y="5625681"/>
            <a:ext cx="1787029" cy="369332"/>
          </a:xfrm>
          <a:prstGeom prst="rect">
            <a:avLst/>
          </a:prstGeom>
          <a:noFill/>
        </p:spPr>
        <p:txBody>
          <a:bodyPr wrap="square">
            <a:spAutoFit/>
          </a:bodyPr>
          <a:lstStyle/>
          <a:p>
            <a:pPr algn="ctr"/>
            <a:r>
              <a:rPr lang="en-US" sz="1800" dirty="0"/>
              <a:t>H. </a:t>
            </a:r>
            <a:r>
              <a:rPr lang="en-US" sz="1800" dirty="0" err="1"/>
              <a:t>Herbelin</a:t>
            </a:r>
            <a:endParaRPr lang="fr-FR" dirty="0"/>
          </a:p>
        </p:txBody>
      </p:sp>
      <p:sp>
        <p:nvSpPr>
          <p:cNvPr id="15" name="TextBox 14">
            <a:extLst>
              <a:ext uri="{FF2B5EF4-FFF2-40B4-BE49-F238E27FC236}">
                <a16:creationId xmlns:a16="http://schemas.microsoft.com/office/drawing/2014/main" id="{5B2E3B58-9461-3D7E-8D8C-4152D330B68B}"/>
              </a:ext>
            </a:extLst>
          </p:cNvPr>
          <p:cNvSpPr txBox="1"/>
          <p:nvPr/>
        </p:nvSpPr>
        <p:spPr>
          <a:xfrm>
            <a:off x="7576198" y="5301995"/>
            <a:ext cx="1414807" cy="369332"/>
          </a:xfrm>
          <a:prstGeom prst="rect">
            <a:avLst/>
          </a:prstGeom>
          <a:noFill/>
        </p:spPr>
        <p:txBody>
          <a:bodyPr wrap="square">
            <a:spAutoFit/>
          </a:bodyPr>
          <a:lstStyle/>
          <a:p>
            <a:r>
              <a:rPr lang="en-US" sz="1800" dirty="0"/>
              <a:t>P. </a:t>
            </a:r>
            <a:r>
              <a:rPr lang="en-US" sz="1800" dirty="0" err="1"/>
              <a:t>Letouzey</a:t>
            </a:r>
            <a:endParaRPr lang="fr-FR" dirty="0"/>
          </a:p>
        </p:txBody>
      </p:sp>
      <p:sp>
        <p:nvSpPr>
          <p:cNvPr id="7" name="Rectangle: Rounded Corners 6">
            <a:extLst>
              <a:ext uri="{FF2B5EF4-FFF2-40B4-BE49-F238E27FC236}">
                <a16:creationId xmlns:a16="http://schemas.microsoft.com/office/drawing/2014/main" id="{C891DE32-9400-27B6-7B1F-6B2CB1F9BB59}"/>
              </a:ext>
            </a:extLst>
          </p:cNvPr>
          <p:cNvSpPr/>
          <p:nvPr/>
        </p:nvSpPr>
        <p:spPr>
          <a:xfrm>
            <a:off x="8834377" y="4153622"/>
            <a:ext cx="400489" cy="432129"/>
          </a:xfrm>
          <a:prstGeom prst="roundRect">
            <a:avLst>
              <a:gd name="adj" fmla="val 9252"/>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endParaRPr lang="fr-FR" sz="2400" b="1" dirty="0">
              <a:solidFill>
                <a:schemeClr val="bg1"/>
              </a:solidFill>
            </a:endParaRPr>
          </a:p>
        </p:txBody>
      </p:sp>
      <p:sp>
        <p:nvSpPr>
          <p:cNvPr id="18" name="TextBox 17">
            <a:extLst>
              <a:ext uri="{FF2B5EF4-FFF2-40B4-BE49-F238E27FC236}">
                <a16:creationId xmlns:a16="http://schemas.microsoft.com/office/drawing/2014/main" id="{7816EC7E-CEC6-16E2-1ECC-D2420C1BC792}"/>
              </a:ext>
            </a:extLst>
          </p:cNvPr>
          <p:cNvSpPr txBox="1"/>
          <p:nvPr/>
        </p:nvSpPr>
        <p:spPr>
          <a:xfrm>
            <a:off x="8828120" y="4189360"/>
            <a:ext cx="1019175" cy="369332"/>
          </a:xfrm>
          <a:prstGeom prst="rect">
            <a:avLst/>
          </a:prstGeom>
          <a:noFill/>
        </p:spPr>
        <p:txBody>
          <a:bodyPr wrap="square">
            <a:spAutoFit/>
          </a:bodyPr>
          <a:lstStyle/>
          <a:p>
            <a:pPr algn="ctr"/>
            <a:r>
              <a:rPr lang="it-IT" sz="1800" dirty="0"/>
              <a:t>D. Pous</a:t>
            </a:r>
            <a:endParaRPr lang="it-IT" dirty="0"/>
          </a:p>
        </p:txBody>
      </p:sp>
      <p:sp>
        <p:nvSpPr>
          <p:cNvPr id="20" name="Rectangle: Rounded Corners 19">
            <a:extLst>
              <a:ext uri="{FF2B5EF4-FFF2-40B4-BE49-F238E27FC236}">
                <a16:creationId xmlns:a16="http://schemas.microsoft.com/office/drawing/2014/main" id="{9FF6A1FD-2613-BB7E-AD93-296D5DA86DCB}"/>
              </a:ext>
            </a:extLst>
          </p:cNvPr>
          <p:cNvSpPr/>
          <p:nvPr/>
        </p:nvSpPr>
        <p:spPr>
          <a:xfrm>
            <a:off x="10076849" y="5678311"/>
            <a:ext cx="714935" cy="308719"/>
          </a:xfrm>
          <a:prstGeom prst="roundRect">
            <a:avLst>
              <a:gd name="adj" fmla="val 9252"/>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endParaRPr lang="fr-FR" sz="2400" b="1" dirty="0">
              <a:solidFill>
                <a:schemeClr val="bg1"/>
              </a:solidFill>
            </a:endParaRPr>
          </a:p>
        </p:txBody>
      </p:sp>
      <p:sp>
        <p:nvSpPr>
          <p:cNvPr id="34" name="TextBox 33">
            <a:extLst>
              <a:ext uri="{FF2B5EF4-FFF2-40B4-BE49-F238E27FC236}">
                <a16:creationId xmlns:a16="http://schemas.microsoft.com/office/drawing/2014/main" id="{FC360FC5-E2E5-7D51-6517-2EF14B1870B7}"/>
              </a:ext>
            </a:extLst>
          </p:cNvPr>
          <p:cNvSpPr txBox="1"/>
          <p:nvPr/>
        </p:nvSpPr>
        <p:spPr>
          <a:xfrm>
            <a:off x="9820659" y="5063700"/>
            <a:ext cx="1810094" cy="923330"/>
          </a:xfrm>
          <a:prstGeom prst="rect">
            <a:avLst/>
          </a:prstGeom>
          <a:noFill/>
        </p:spPr>
        <p:txBody>
          <a:bodyPr wrap="square">
            <a:spAutoFit/>
          </a:bodyPr>
          <a:lstStyle/>
          <a:p>
            <a:pPr algn="ctr"/>
            <a:r>
              <a:rPr lang="en-US" sz="1800" dirty="0"/>
              <a:t>N. Behr        .</a:t>
            </a:r>
          </a:p>
          <a:p>
            <a:pPr algn="ctr"/>
            <a:r>
              <a:rPr lang="en-US" sz="1800" dirty="0"/>
              <a:t>A. </a:t>
            </a:r>
            <a:r>
              <a:rPr lang="en-US" sz="1800" dirty="0" err="1"/>
              <a:t>Gheerbrant</a:t>
            </a:r>
            <a:endParaRPr lang="en-US" sz="1800" dirty="0"/>
          </a:p>
          <a:p>
            <a:pPr algn="ctr"/>
            <a:r>
              <a:rPr lang="en-US" sz="1800" dirty="0"/>
              <a:t>P.-A. </a:t>
            </a:r>
            <a:r>
              <a:rPr lang="en-US" sz="1800" dirty="0" err="1"/>
              <a:t>Melliès</a:t>
            </a:r>
            <a:endParaRPr lang="en-US" sz="1800" dirty="0"/>
          </a:p>
        </p:txBody>
      </p:sp>
    </p:spTree>
    <p:extLst>
      <p:ext uri="{BB962C8B-B14F-4D97-AF65-F5344CB8AC3E}">
        <p14:creationId xmlns:p14="http://schemas.microsoft.com/office/powerpoint/2010/main" val="57203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944E00-5D29-4A64-585E-8699A374ADA9}"/>
              </a:ext>
            </a:extLst>
          </p:cNvPr>
          <p:cNvSpPr>
            <a:spLocks noGrp="1"/>
          </p:cNvSpPr>
          <p:nvPr>
            <p:ph type="sldNum" sz="quarter" idx="12"/>
          </p:nvPr>
        </p:nvSpPr>
        <p:spPr/>
        <p:txBody>
          <a:bodyPr/>
          <a:lstStyle/>
          <a:p>
            <a:fld id="{6113E31D-E2AB-40D1-8B51-AFA5AFEF393A}" type="slidenum">
              <a:rPr lang="en-US" smtClean="0"/>
              <a:t>4</a:t>
            </a:fld>
            <a:endParaRPr lang="en-US" dirty="0"/>
          </a:p>
        </p:txBody>
      </p:sp>
      <p:pic>
        <p:nvPicPr>
          <p:cNvPr id="5" name="Content Placeholder 4" descr="Web design outline">
            <a:extLst>
              <a:ext uri="{FF2B5EF4-FFF2-40B4-BE49-F238E27FC236}">
                <a16:creationId xmlns:a16="http://schemas.microsoft.com/office/drawing/2014/main" id="{F00F63C8-BF67-CB77-0E35-146C438F2967}"/>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164841" y="865111"/>
            <a:ext cx="1924016" cy="1924016"/>
          </a:xfrm>
        </p:spPr>
      </p:pic>
      <p:sp>
        <p:nvSpPr>
          <p:cNvPr id="6" name="TextBox 5">
            <a:extLst>
              <a:ext uri="{FF2B5EF4-FFF2-40B4-BE49-F238E27FC236}">
                <a16:creationId xmlns:a16="http://schemas.microsoft.com/office/drawing/2014/main" id="{A934B939-E4C0-9C00-4A61-914EE9500994}"/>
              </a:ext>
            </a:extLst>
          </p:cNvPr>
          <p:cNvSpPr txBox="1"/>
          <p:nvPr/>
        </p:nvSpPr>
        <p:spPr>
          <a:xfrm>
            <a:off x="617600" y="523233"/>
            <a:ext cx="2996013" cy="523220"/>
          </a:xfrm>
          <a:prstGeom prst="rect">
            <a:avLst/>
          </a:prstGeom>
          <a:noFill/>
        </p:spPr>
        <p:txBody>
          <a:bodyPr wrap="none" rtlCol="0">
            <a:spAutoFit/>
          </a:bodyPr>
          <a:lstStyle/>
          <a:p>
            <a:r>
              <a:rPr lang="en-US" sz="2800" dirty="0" err="1"/>
              <a:t>Programme</a:t>
            </a:r>
            <a:r>
              <a:rPr lang="en-US" sz="2800" dirty="0"/>
              <a:t> </a:t>
            </a:r>
            <a:r>
              <a:rPr lang="en-US" sz="2800" dirty="0" err="1">
                <a:solidFill>
                  <a:srgbClr val="C00000"/>
                </a:solidFill>
              </a:rPr>
              <a:t>certifié</a:t>
            </a:r>
            <a:endParaRPr lang="en-US" sz="2800" dirty="0">
              <a:solidFill>
                <a:srgbClr val="C00000"/>
              </a:solidFill>
            </a:endParaRPr>
          </a:p>
        </p:txBody>
      </p:sp>
      <p:pic>
        <p:nvPicPr>
          <p:cNvPr id="8" name="Graphic 7" descr="Binary outline">
            <a:extLst>
              <a:ext uri="{FF2B5EF4-FFF2-40B4-BE49-F238E27FC236}">
                <a16:creationId xmlns:a16="http://schemas.microsoft.com/office/drawing/2014/main" id="{42C80F97-EBA0-518E-F1D7-39E00C1AA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76393" y="1381552"/>
            <a:ext cx="914400" cy="914400"/>
          </a:xfrm>
          <a:prstGeom prst="rect">
            <a:avLst/>
          </a:prstGeom>
        </p:spPr>
      </p:pic>
      <p:sp>
        <p:nvSpPr>
          <p:cNvPr id="9" name="TextBox 8">
            <a:extLst>
              <a:ext uri="{FF2B5EF4-FFF2-40B4-BE49-F238E27FC236}">
                <a16:creationId xmlns:a16="http://schemas.microsoft.com/office/drawing/2014/main" id="{401AEA09-791D-9FDC-806C-6B656DFA9B4D}"/>
              </a:ext>
            </a:extLst>
          </p:cNvPr>
          <p:cNvSpPr txBox="1"/>
          <p:nvPr/>
        </p:nvSpPr>
        <p:spPr>
          <a:xfrm>
            <a:off x="9653095" y="523233"/>
            <a:ext cx="1760995" cy="523220"/>
          </a:xfrm>
          <a:prstGeom prst="rect">
            <a:avLst/>
          </a:prstGeom>
          <a:noFill/>
        </p:spPr>
        <p:txBody>
          <a:bodyPr wrap="none" rtlCol="0">
            <a:spAutoFit/>
          </a:bodyPr>
          <a:lstStyle/>
          <a:p>
            <a:r>
              <a:rPr lang="en-US" sz="2800" dirty="0"/>
              <a:t>Ex</a:t>
            </a:r>
            <a:r>
              <a:rPr lang="fr-FR" sz="2800" dirty="0"/>
              <a:t>é</a:t>
            </a:r>
            <a:r>
              <a:rPr lang="en-US" sz="2800" dirty="0" err="1"/>
              <a:t>cutable</a:t>
            </a:r>
            <a:endParaRPr lang="en-US" sz="2800" dirty="0"/>
          </a:p>
        </p:txBody>
      </p:sp>
      <p:sp>
        <p:nvSpPr>
          <p:cNvPr id="11" name="TextBox 10">
            <a:extLst>
              <a:ext uri="{FF2B5EF4-FFF2-40B4-BE49-F238E27FC236}">
                <a16:creationId xmlns:a16="http://schemas.microsoft.com/office/drawing/2014/main" id="{AB0742D7-B075-727C-C22D-867B59D92239}"/>
              </a:ext>
            </a:extLst>
          </p:cNvPr>
          <p:cNvSpPr txBox="1"/>
          <p:nvPr/>
        </p:nvSpPr>
        <p:spPr>
          <a:xfrm>
            <a:off x="3891949" y="4722019"/>
            <a:ext cx="7522141" cy="461665"/>
          </a:xfrm>
          <a:prstGeom prst="rect">
            <a:avLst/>
          </a:prstGeom>
          <a:noFill/>
        </p:spPr>
        <p:txBody>
          <a:bodyPr wrap="square" rtlCol="0">
            <a:spAutoFit/>
          </a:bodyPr>
          <a:lstStyle/>
          <a:p>
            <a:r>
              <a:rPr lang="fr-FR" sz="2400" dirty="0"/>
              <a:t>Règle empirique </a:t>
            </a:r>
            <a:r>
              <a:rPr lang="en-US" sz="2400" dirty="0"/>
              <a:t>[1]</a:t>
            </a:r>
            <a:r>
              <a:rPr lang="fr-FR" sz="2400" dirty="0"/>
              <a:t> : 1 bug / 1k lignes</a:t>
            </a:r>
          </a:p>
        </p:txBody>
      </p:sp>
      <p:sp>
        <p:nvSpPr>
          <p:cNvPr id="14" name="TextBox 13">
            <a:extLst>
              <a:ext uri="{FF2B5EF4-FFF2-40B4-BE49-F238E27FC236}">
                <a16:creationId xmlns:a16="http://schemas.microsoft.com/office/drawing/2014/main" id="{9C30E10B-CE3D-16B7-7F00-EFBE9B82D55F}"/>
              </a:ext>
            </a:extLst>
          </p:cNvPr>
          <p:cNvSpPr txBox="1"/>
          <p:nvPr/>
        </p:nvSpPr>
        <p:spPr>
          <a:xfrm>
            <a:off x="0" y="6423938"/>
            <a:ext cx="12649200" cy="369332"/>
          </a:xfrm>
          <a:prstGeom prst="rect">
            <a:avLst/>
          </a:prstGeom>
          <a:noFill/>
        </p:spPr>
        <p:txBody>
          <a:bodyPr wrap="square" rtlCol="0">
            <a:spAutoFit/>
          </a:bodyPr>
          <a:lstStyle/>
          <a:p>
            <a:r>
              <a:rPr lang="en-US" dirty="0"/>
              <a:t>[1] McConnell, “Code Complete: A Practical Handbook of Software Construction”</a:t>
            </a:r>
          </a:p>
        </p:txBody>
      </p:sp>
      <p:pic>
        <p:nvPicPr>
          <p:cNvPr id="16" name="Graphic 15" descr="Bug with solid fill">
            <a:extLst>
              <a:ext uri="{FF2B5EF4-FFF2-40B4-BE49-F238E27FC236}">
                <a16:creationId xmlns:a16="http://schemas.microsoft.com/office/drawing/2014/main" id="{93609918-3E94-4530-A0D4-36423AA470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76392" y="2410441"/>
            <a:ext cx="914400" cy="914400"/>
          </a:xfrm>
          <a:prstGeom prst="rect">
            <a:avLst/>
          </a:prstGeom>
        </p:spPr>
      </p:pic>
      <p:cxnSp>
        <p:nvCxnSpPr>
          <p:cNvPr id="34" name="Straight Arrow Connector 33">
            <a:extLst>
              <a:ext uri="{FF2B5EF4-FFF2-40B4-BE49-F238E27FC236}">
                <a16:creationId xmlns:a16="http://schemas.microsoft.com/office/drawing/2014/main" id="{973DB00D-676C-5890-0611-6FD65CFF81FA}"/>
              </a:ext>
            </a:extLst>
          </p:cNvPr>
          <p:cNvCxnSpPr>
            <a:cxnSpLocks/>
            <a:stCxn id="5" idx="3"/>
            <a:endCxn id="49" idx="1"/>
          </p:cNvCxnSpPr>
          <p:nvPr/>
        </p:nvCxnSpPr>
        <p:spPr>
          <a:xfrm>
            <a:off x="3088857" y="1827119"/>
            <a:ext cx="1399453" cy="739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E77BA92-236E-A8EB-C4E0-0131D512442B}"/>
              </a:ext>
            </a:extLst>
          </p:cNvPr>
          <p:cNvCxnSpPr>
            <a:cxnSpLocks/>
            <a:stCxn id="49" idx="3"/>
            <a:endCxn id="8" idx="1"/>
          </p:cNvCxnSpPr>
          <p:nvPr/>
        </p:nvCxnSpPr>
        <p:spPr>
          <a:xfrm>
            <a:off x="8253641" y="1834515"/>
            <a:ext cx="1822752" cy="423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49" name="Rectangle: Rounded Corners 48">
            <a:extLst>
              <a:ext uri="{FF2B5EF4-FFF2-40B4-BE49-F238E27FC236}">
                <a16:creationId xmlns:a16="http://schemas.microsoft.com/office/drawing/2014/main" id="{2146B0D3-1902-3B71-2CE5-13B2A647F1E4}"/>
              </a:ext>
            </a:extLst>
          </p:cNvPr>
          <p:cNvSpPr/>
          <p:nvPr/>
        </p:nvSpPr>
        <p:spPr>
          <a:xfrm>
            <a:off x="4488310" y="1187149"/>
            <a:ext cx="3765331" cy="1294732"/>
          </a:xfrm>
          <a:prstGeom prst="roundRect">
            <a:avLst/>
          </a:prstGeom>
          <a:solidFill>
            <a:srgbClr val="C6E6E9"/>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Compilateur</a:t>
            </a:r>
          </a:p>
          <a:p>
            <a:pPr algn="ctr"/>
            <a:r>
              <a:rPr lang="fr-FR" sz="2400" dirty="0" err="1">
                <a:solidFill>
                  <a:schemeClr val="accent5">
                    <a:lumMod val="50000"/>
                  </a:schemeClr>
                </a:solidFill>
              </a:rPr>
              <a:t>gcc</a:t>
            </a:r>
            <a:r>
              <a:rPr lang="fr-FR" sz="2400" dirty="0">
                <a:solidFill>
                  <a:schemeClr val="accent5">
                    <a:lumMod val="50000"/>
                  </a:schemeClr>
                </a:solidFill>
              </a:rPr>
              <a:t> (</a:t>
            </a:r>
            <a:r>
              <a:rPr lang="fr-FR" sz="2400" b="1" dirty="0">
                <a:solidFill>
                  <a:schemeClr val="accent5">
                    <a:lumMod val="50000"/>
                  </a:schemeClr>
                </a:solidFill>
              </a:rPr>
              <a:t>15M </a:t>
            </a:r>
            <a:r>
              <a:rPr lang="fr-FR" sz="2400" dirty="0">
                <a:solidFill>
                  <a:schemeClr val="accent5">
                    <a:lumMod val="50000"/>
                  </a:schemeClr>
                </a:solidFill>
              </a:rPr>
              <a:t>de lignes)</a:t>
            </a:r>
          </a:p>
        </p:txBody>
      </p:sp>
      <p:pic>
        <p:nvPicPr>
          <p:cNvPr id="32" name="Graphic 31" descr="Bug with solid fill">
            <a:extLst>
              <a:ext uri="{FF2B5EF4-FFF2-40B4-BE49-F238E27FC236}">
                <a16:creationId xmlns:a16="http://schemas.microsoft.com/office/drawing/2014/main" id="{00F2C7DD-E7F6-5C7A-7F3F-0F30FED95B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60091" y="2784294"/>
            <a:ext cx="712274" cy="712274"/>
          </a:xfrm>
          <a:prstGeom prst="rect">
            <a:avLst/>
          </a:prstGeom>
        </p:spPr>
      </p:pic>
      <p:grpSp>
        <p:nvGrpSpPr>
          <p:cNvPr id="38" name="Group 37">
            <a:extLst>
              <a:ext uri="{FF2B5EF4-FFF2-40B4-BE49-F238E27FC236}">
                <a16:creationId xmlns:a16="http://schemas.microsoft.com/office/drawing/2014/main" id="{04A7F44C-A355-B257-1E3F-96E69A52EABF}"/>
              </a:ext>
            </a:extLst>
          </p:cNvPr>
          <p:cNvGrpSpPr/>
          <p:nvPr/>
        </p:nvGrpSpPr>
        <p:grpSpPr>
          <a:xfrm>
            <a:off x="364378" y="2530770"/>
            <a:ext cx="2764251" cy="1496251"/>
            <a:chOff x="7521090" y="2205713"/>
            <a:chExt cx="4442309" cy="3452137"/>
          </a:xfrm>
        </p:grpSpPr>
        <p:sp>
          <p:nvSpPr>
            <p:cNvPr id="39" name="Rectangle 38">
              <a:extLst>
                <a:ext uri="{FF2B5EF4-FFF2-40B4-BE49-F238E27FC236}">
                  <a16:creationId xmlns:a16="http://schemas.microsoft.com/office/drawing/2014/main" id="{B60F6AF2-B94D-9A94-DFD6-0703E9EFA20C}"/>
                </a:ext>
              </a:extLst>
            </p:cNvPr>
            <p:cNvSpPr/>
            <p:nvPr/>
          </p:nvSpPr>
          <p:spPr>
            <a:xfrm>
              <a:off x="7521090" y="2205713"/>
              <a:ext cx="4442309" cy="3452137"/>
            </a:xfrm>
            <a:prstGeom prst="rect">
              <a:avLst/>
            </a:prstGeom>
            <a:solidFill>
              <a:srgbClr val="F2F5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40" name="Rectangle 39">
              <a:extLst>
                <a:ext uri="{FF2B5EF4-FFF2-40B4-BE49-F238E27FC236}">
                  <a16:creationId xmlns:a16="http://schemas.microsoft.com/office/drawing/2014/main" id="{31C47CB0-24E1-52EC-03AE-12ECED460C49}"/>
                </a:ext>
              </a:extLst>
            </p:cNvPr>
            <p:cNvSpPr/>
            <p:nvPr/>
          </p:nvSpPr>
          <p:spPr>
            <a:xfrm>
              <a:off x="7771588" y="2510498"/>
              <a:ext cx="3939740" cy="2782577"/>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ln>
                  <a:solidFill>
                    <a:schemeClr val="accent2">
                      <a:lumMod val="75000"/>
                    </a:schemeClr>
                  </a:solidFill>
                </a:ln>
              </a:endParaRPr>
            </a:p>
          </p:txBody>
        </p:sp>
      </p:grpSp>
      <p:pic>
        <p:nvPicPr>
          <p:cNvPr id="41" name="Graphic 40" descr="Gears with solid fill">
            <a:extLst>
              <a:ext uri="{FF2B5EF4-FFF2-40B4-BE49-F238E27FC236}">
                <a16:creationId xmlns:a16="http://schemas.microsoft.com/office/drawing/2014/main" id="{86DACB1D-7F1D-011D-A4F0-B0ADF6329F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73454" y="2654419"/>
            <a:ext cx="692300" cy="713223"/>
          </a:xfrm>
          <a:prstGeom prst="rect">
            <a:avLst/>
          </a:prstGeom>
        </p:spPr>
      </p:pic>
      <p:grpSp>
        <p:nvGrpSpPr>
          <p:cNvPr id="42" name="Group 41">
            <a:extLst>
              <a:ext uri="{FF2B5EF4-FFF2-40B4-BE49-F238E27FC236}">
                <a16:creationId xmlns:a16="http://schemas.microsoft.com/office/drawing/2014/main" id="{CFC7D148-FE1E-FC8F-D0D7-96FBE30DF073}"/>
              </a:ext>
            </a:extLst>
          </p:cNvPr>
          <p:cNvGrpSpPr/>
          <p:nvPr/>
        </p:nvGrpSpPr>
        <p:grpSpPr>
          <a:xfrm>
            <a:off x="1355995" y="3237788"/>
            <a:ext cx="689495" cy="619772"/>
            <a:chOff x="2228746" y="5346944"/>
            <a:chExt cx="1017267" cy="914400"/>
          </a:xfrm>
        </p:grpSpPr>
        <p:pic>
          <p:nvPicPr>
            <p:cNvPr id="43" name="Graphic 42" descr="Bug with solid fill">
              <a:extLst>
                <a:ext uri="{FF2B5EF4-FFF2-40B4-BE49-F238E27FC236}">
                  <a16:creationId xmlns:a16="http://schemas.microsoft.com/office/drawing/2014/main" id="{AA4317B6-9C6E-86A6-CF87-4E000DA0CA2A}"/>
                </a:ext>
              </a:extLst>
            </p:cNvPr>
            <p:cNvPicPr>
              <a:picLocks noChangeAspect="1"/>
            </p:cNvPicPr>
            <p:nvPr/>
          </p:nvPicPr>
          <p:blipFill>
            <a:blip r:embed="rId7">
              <a:extLst>
                <a:ext uri="{96DAC541-7B7A-43D3-8B79-37D633B846F1}">
                  <asvg:svgBlip xmlns:asvg="http://schemas.microsoft.com/office/drawing/2016/SVG/main" r:embed="rId11"/>
                </a:ext>
              </a:extLst>
            </a:blip>
            <a:stretch>
              <a:fillRect/>
            </a:stretch>
          </p:blipFill>
          <p:spPr>
            <a:xfrm>
              <a:off x="2268938" y="5346944"/>
              <a:ext cx="914400" cy="914400"/>
            </a:xfrm>
            <a:prstGeom prst="rect">
              <a:avLst/>
            </a:prstGeom>
          </p:spPr>
        </p:pic>
        <p:grpSp>
          <p:nvGrpSpPr>
            <p:cNvPr id="44" name="Group 43">
              <a:extLst>
                <a:ext uri="{FF2B5EF4-FFF2-40B4-BE49-F238E27FC236}">
                  <a16:creationId xmlns:a16="http://schemas.microsoft.com/office/drawing/2014/main" id="{17FF03F1-182D-6886-9C6B-4BC1D0E53F88}"/>
                </a:ext>
              </a:extLst>
            </p:cNvPr>
            <p:cNvGrpSpPr/>
            <p:nvPr/>
          </p:nvGrpSpPr>
          <p:grpSpPr>
            <a:xfrm>
              <a:off x="2228746" y="5403904"/>
              <a:ext cx="1017267" cy="817248"/>
              <a:chOff x="1997238" y="5858189"/>
              <a:chExt cx="1017267" cy="817248"/>
            </a:xfrm>
          </p:grpSpPr>
          <p:cxnSp>
            <p:nvCxnSpPr>
              <p:cNvPr id="45" name="Straight Connector 44">
                <a:extLst>
                  <a:ext uri="{FF2B5EF4-FFF2-40B4-BE49-F238E27FC236}">
                    <a16:creationId xmlns:a16="http://schemas.microsoft.com/office/drawing/2014/main" id="{891AFE20-233F-CD11-B0A5-981AF4563508}"/>
                  </a:ext>
                </a:extLst>
              </p:cNvPr>
              <p:cNvCxnSpPr>
                <a:cxnSpLocks/>
              </p:cNvCxnSpPr>
              <p:nvPr/>
            </p:nvCxnSpPr>
            <p:spPr>
              <a:xfrm>
                <a:off x="1997238" y="5858189"/>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CA6D4B-9F51-9136-3585-E41759B3BC3E}"/>
                  </a:ext>
                </a:extLst>
              </p:cNvPr>
              <p:cNvCxnSpPr>
                <a:cxnSpLocks/>
              </p:cNvCxnSpPr>
              <p:nvPr/>
            </p:nvCxnSpPr>
            <p:spPr>
              <a:xfrm flipV="1">
                <a:off x="1997238" y="5858189"/>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7" name="TextBox 46">
            <a:extLst>
              <a:ext uri="{FF2B5EF4-FFF2-40B4-BE49-F238E27FC236}">
                <a16:creationId xmlns:a16="http://schemas.microsoft.com/office/drawing/2014/main" id="{135C28D1-9E1B-AE6B-0767-CD1D951D8A21}"/>
              </a:ext>
            </a:extLst>
          </p:cNvPr>
          <p:cNvSpPr txBox="1"/>
          <p:nvPr/>
        </p:nvSpPr>
        <p:spPr>
          <a:xfrm>
            <a:off x="616499" y="2714568"/>
            <a:ext cx="1510350" cy="523220"/>
          </a:xfrm>
          <a:prstGeom prst="rect">
            <a:avLst/>
          </a:prstGeom>
          <a:noFill/>
        </p:spPr>
        <p:txBody>
          <a:bodyPr wrap="none" rtlCol="0">
            <a:spAutoFit/>
          </a:bodyPr>
          <a:lstStyle/>
          <a:p>
            <a:pPr algn="ctr"/>
            <a:r>
              <a:rPr lang="fr-FR" sz="2800" dirty="0">
                <a:solidFill>
                  <a:schemeClr val="accent4">
                    <a:lumMod val="75000"/>
                  </a:schemeClr>
                </a:solidFill>
                <a:latin typeface="Algerian" panose="04020705040A02060702" pitchFamily="82" charset="0"/>
              </a:rPr>
              <a:t>Preuve</a:t>
            </a:r>
          </a:p>
        </p:txBody>
      </p:sp>
    </p:spTree>
    <p:extLst>
      <p:ext uri="{BB962C8B-B14F-4D97-AF65-F5344CB8AC3E}">
        <p14:creationId xmlns:p14="http://schemas.microsoft.com/office/powerpoint/2010/main" val="231305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944E00-5D29-4A64-585E-8699A374ADA9}"/>
              </a:ext>
            </a:extLst>
          </p:cNvPr>
          <p:cNvSpPr>
            <a:spLocks noGrp="1"/>
          </p:cNvSpPr>
          <p:nvPr>
            <p:ph type="sldNum" sz="quarter" idx="12"/>
          </p:nvPr>
        </p:nvSpPr>
        <p:spPr/>
        <p:txBody>
          <a:bodyPr/>
          <a:lstStyle/>
          <a:p>
            <a:fld id="{6113E31D-E2AB-40D1-8B51-AFA5AFEF393A}" type="slidenum">
              <a:rPr lang="en-US" smtClean="0"/>
              <a:t>5</a:t>
            </a:fld>
            <a:endParaRPr lang="en-US" dirty="0"/>
          </a:p>
        </p:txBody>
      </p:sp>
      <p:pic>
        <p:nvPicPr>
          <p:cNvPr id="5" name="Content Placeholder 4" descr="Web design outline">
            <a:extLst>
              <a:ext uri="{FF2B5EF4-FFF2-40B4-BE49-F238E27FC236}">
                <a16:creationId xmlns:a16="http://schemas.microsoft.com/office/drawing/2014/main" id="{F00F63C8-BF67-CB77-0E35-146C438F2967}"/>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164841" y="866088"/>
            <a:ext cx="1924016" cy="1924016"/>
          </a:xfrm>
        </p:spPr>
      </p:pic>
      <p:sp>
        <p:nvSpPr>
          <p:cNvPr id="6" name="TextBox 5">
            <a:extLst>
              <a:ext uri="{FF2B5EF4-FFF2-40B4-BE49-F238E27FC236}">
                <a16:creationId xmlns:a16="http://schemas.microsoft.com/office/drawing/2014/main" id="{A934B939-E4C0-9C00-4A61-914EE9500994}"/>
              </a:ext>
            </a:extLst>
          </p:cNvPr>
          <p:cNvSpPr txBox="1"/>
          <p:nvPr/>
        </p:nvSpPr>
        <p:spPr>
          <a:xfrm>
            <a:off x="617600" y="524210"/>
            <a:ext cx="2996013" cy="523220"/>
          </a:xfrm>
          <a:prstGeom prst="rect">
            <a:avLst/>
          </a:prstGeom>
          <a:noFill/>
        </p:spPr>
        <p:txBody>
          <a:bodyPr wrap="none" rtlCol="0">
            <a:spAutoFit/>
          </a:bodyPr>
          <a:lstStyle/>
          <a:p>
            <a:r>
              <a:rPr lang="en-US" sz="2800" dirty="0" err="1"/>
              <a:t>Programme</a:t>
            </a:r>
            <a:r>
              <a:rPr lang="en-US" sz="2800" dirty="0"/>
              <a:t> </a:t>
            </a:r>
            <a:r>
              <a:rPr lang="en-US" sz="2800" dirty="0" err="1">
                <a:solidFill>
                  <a:srgbClr val="C00000"/>
                </a:solidFill>
              </a:rPr>
              <a:t>certifié</a:t>
            </a:r>
            <a:endParaRPr lang="en-US" sz="2800" dirty="0">
              <a:solidFill>
                <a:srgbClr val="C00000"/>
              </a:solidFill>
            </a:endParaRPr>
          </a:p>
        </p:txBody>
      </p:sp>
      <p:pic>
        <p:nvPicPr>
          <p:cNvPr id="8" name="Graphic 7" descr="Binary outline">
            <a:extLst>
              <a:ext uri="{FF2B5EF4-FFF2-40B4-BE49-F238E27FC236}">
                <a16:creationId xmlns:a16="http://schemas.microsoft.com/office/drawing/2014/main" id="{42C80F97-EBA0-518E-F1D7-39E00C1AA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76393" y="1382529"/>
            <a:ext cx="914400" cy="914400"/>
          </a:xfrm>
          <a:prstGeom prst="rect">
            <a:avLst/>
          </a:prstGeom>
        </p:spPr>
      </p:pic>
      <p:sp>
        <p:nvSpPr>
          <p:cNvPr id="9" name="TextBox 8">
            <a:extLst>
              <a:ext uri="{FF2B5EF4-FFF2-40B4-BE49-F238E27FC236}">
                <a16:creationId xmlns:a16="http://schemas.microsoft.com/office/drawing/2014/main" id="{401AEA09-791D-9FDC-806C-6B656DFA9B4D}"/>
              </a:ext>
            </a:extLst>
          </p:cNvPr>
          <p:cNvSpPr txBox="1"/>
          <p:nvPr/>
        </p:nvSpPr>
        <p:spPr>
          <a:xfrm>
            <a:off x="9653095" y="524210"/>
            <a:ext cx="1760995" cy="523220"/>
          </a:xfrm>
          <a:prstGeom prst="rect">
            <a:avLst/>
          </a:prstGeom>
          <a:noFill/>
        </p:spPr>
        <p:txBody>
          <a:bodyPr wrap="none" rtlCol="0">
            <a:spAutoFit/>
          </a:bodyPr>
          <a:lstStyle/>
          <a:p>
            <a:r>
              <a:rPr lang="en-US" sz="2800" dirty="0"/>
              <a:t>Ex</a:t>
            </a:r>
            <a:r>
              <a:rPr lang="fr-FR" sz="2800" dirty="0"/>
              <a:t>é</a:t>
            </a:r>
            <a:r>
              <a:rPr lang="en-US" sz="2800" dirty="0" err="1"/>
              <a:t>cutable</a:t>
            </a:r>
            <a:endParaRPr lang="en-US" sz="2800" dirty="0"/>
          </a:p>
        </p:txBody>
      </p:sp>
      <p:cxnSp>
        <p:nvCxnSpPr>
          <p:cNvPr id="34" name="Straight Arrow Connector 33">
            <a:extLst>
              <a:ext uri="{FF2B5EF4-FFF2-40B4-BE49-F238E27FC236}">
                <a16:creationId xmlns:a16="http://schemas.microsoft.com/office/drawing/2014/main" id="{973DB00D-676C-5890-0611-6FD65CFF81FA}"/>
              </a:ext>
            </a:extLst>
          </p:cNvPr>
          <p:cNvCxnSpPr>
            <a:cxnSpLocks/>
            <a:stCxn id="5" idx="3"/>
            <a:endCxn id="49" idx="1"/>
          </p:cNvCxnSpPr>
          <p:nvPr/>
        </p:nvCxnSpPr>
        <p:spPr>
          <a:xfrm>
            <a:off x="3088857" y="1828096"/>
            <a:ext cx="1399453" cy="739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E77BA92-236E-A8EB-C4E0-0131D512442B}"/>
              </a:ext>
            </a:extLst>
          </p:cNvPr>
          <p:cNvCxnSpPr>
            <a:cxnSpLocks/>
            <a:stCxn id="49" idx="3"/>
            <a:endCxn id="8" idx="1"/>
          </p:cNvCxnSpPr>
          <p:nvPr/>
        </p:nvCxnSpPr>
        <p:spPr>
          <a:xfrm>
            <a:off x="8253641" y="1835492"/>
            <a:ext cx="1822752" cy="423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49" name="Rectangle: Rounded Corners 48">
            <a:extLst>
              <a:ext uri="{FF2B5EF4-FFF2-40B4-BE49-F238E27FC236}">
                <a16:creationId xmlns:a16="http://schemas.microsoft.com/office/drawing/2014/main" id="{2146B0D3-1902-3B71-2CE5-13B2A647F1E4}"/>
              </a:ext>
            </a:extLst>
          </p:cNvPr>
          <p:cNvSpPr/>
          <p:nvPr/>
        </p:nvSpPr>
        <p:spPr>
          <a:xfrm>
            <a:off x="4488310" y="1188126"/>
            <a:ext cx="3765331" cy="1294732"/>
          </a:xfrm>
          <a:prstGeom prst="roundRect">
            <a:avLst/>
          </a:prstGeom>
          <a:solidFill>
            <a:srgbClr val="C6E6E9"/>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Compilateur</a:t>
            </a:r>
          </a:p>
          <a:p>
            <a:pPr algn="ctr"/>
            <a:r>
              <a:rPr lang="en-US" sz="2400" b="1" dirty="0" err="1">
                <a:solidFill>
                  <a:srgbClr val="C00000"/>
                </a:solidFill>
              </a:rPr>
              <a:t>certifi</a:t>
            </a:r>
            <a:r>
              <a:rPr lang="fr-FR" sz="2400" b="1" dirty="0">
                <a:solidFill>
                  <a:srgbClr val="C00000"/>
                </a:solidFill>
              </a:rPr>
              <a:t>é</a:t>
            </a:r>
            <a:endParaRPr lang="fr-FR" sz="2400" b="1" dirty="0">
              <a:solidFill>
                <a:schemeClr val="accent5">
                  <a:lumMod val="50000"/>
                </a:schemeClr>
              </a:solidFill>
            </a:endParaRPr>
          </a:p>
        </p:txBody>
      </p:sp>
      <p:grpSp>
        <p:nvGrpSpPr>
          <p:cNvPr id="27" name="Group 26">
            <a:extLst>
              <a:ext uri="{FF2B5EF4-FFF2-40B4-BE49-F238E27FC236}">
                <a16:creationId xmlns:a16="http://schemas.microsoft.com/office/drawing/2014/main" id="{1D140E36-CEF2-7C70-AC27-E4CE994699E3}"/>
              </a:ext>
            </a:extLst>
          </p:cNvPr>
          <p:cNvGrpSpPr/>
          <p:nvPr/>
        </p:nvGrpSpPr>
        <p:grpSpPr>
          <a:xfrm>
            <a:off x="4680925" y="4267763"/>
            <a:ext cx="3526520" cy="1984822"/>
            <a:chOff x="4127019" y="3907541"/>
            <a:chExt cx="4433834" cy="2495483"/>
          </a:xfrm>
        </p:grpSpPr>
        <p:pic>
          <p:nvPicPr>
            <p:cNvPr id="28" name="Picture 4" descr="2021 ACM Software System Award recipients Xavier Leroy, Sandrine Blazy, Zaynah Dargaye,  Jacques-Henri Jourdan, Michael Schmidt, Bernhard Schommer, and Jean-Baptiste Tristan.">
              <a:hlinkClick r:id="rId7"/>
              <a:extLst>
                <a:ext uri="{FF2B5EF4-FFF2-40B4-BE49-F238E27FC236}">
                  <a16:creationId xmlns:a16="http://schemas.microsoft.com/office/drawing/2014/main" id="{9BF98059-5139-5AC2-9A05-215C790131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019" y="3907541"/>
              <a:ext cx="4433834" cy="249548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A7BB05D-EA81-937F-374E-65FF8854A80D}"/>
                </a:ext>
              </a:extLst>
            </p:cNvPr>
            <p:cNvSpPr txBox="1"/>
            <p:nvPr/>
          </p:nvSpPr>
          <p:spPr>
            <a:xfrm>
              <a:off x="4331490" y="4525601"/>
              <a:ext cx="758205" cy="328918"/>
            </a:xfrm>
            <a:prstGeom prst="rect">
              <a:avLst/>
            </a:prstGeom>
            <a:noFill/>
          </p:spPr>
          <p:txBody>
            <a:bodyPr wrap="none" rtlCol="0">
              <a:spAutoFit/>
            </a:bodyPr>
            <a:lstStyle/>
            <a:p>
              <a:r>
                <a:rPr lang="en-US" sz="1100" dirty="0"/>
                <a:t>(2005-)</a:t>
              </a:r>
              <a:endParaRPr lang="fr-FR" sz="1100" dirty="0"/>
            </a:p>
          </p:txBody>
        </p:sp>
      </p:grpSp>
      <p:pic>
        <p:nvPicPr>
          <p:cNvPr id="30" name="Graphic 29" descr="Bug with solid fill">
            <a:extLst>
              <a:ext uri="{FF2B5EF4-FFF2-40B4-BE49-F238E27FC236}">
                <a16:creationId xmlns:a16="http://schemas.microsoft.com/office/drawing/2014/main" id="{B49F4DF1-8FE5-0A5C-4553-961B8A263F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76392" y="2410441"/>
            <a:ext cx="914400" cy="914400"/>
          </a:xfrm>
          <a:prstGeom prst="rect">
            <a:avLst/>
          </a:prstGeom>
        </p:spPr>
      </p:pic>
      <p:grpSp>
        <p:nvGrpSpPr>
          <p:cNvPr id="37" name="Group 36">
            <a:extLst>
              <a:ext uri="{FF2B5EF4-FFF2-40B4-BE49-F238E27FC236}">
                <a16:creationId xmlns:a16="http://schemas.microsoft.com/office/drawing/2014/main" id="{63B2C60C-DA55-0FA6-B817-300F9CB49F56}"/>
              </a:ext>
            </a:extLst>
          </p:cNvPr>
          <p:cNvGrpSpPr/>
          <p:nvPr/>
        </p:nvGrpSpPr>
        <p:grpSpPr>
          <a:xfrm>
            <a:off x="10024958" y="2482858"/>
            <a:ext cx="1017267" cy="817248"/>
            <a:chOff x="1770615" y="3104905"/>
            <a:chExt cx="1017267" cy="817248"/>
          </a:xfrm>
        </p:grpSpPr>
        <p:cxnSp>
          <p:nvCxnSpPr>
            <p:cNvPr id="38" name="Straight Connector 37">
              <a:extLst>
                <a:ext uri="{FF2B5EF4-FFF2-40B4-BE49-F238E27FC236}">
                  <a16:creationId xmlns:a16="http://schemas.microsoft.com/office/drawing/2014/main" id="{29A6152D-7EFC-56C1-F0DE-ED52C879195F}"/>
                </a:ext>
              </a:extLst>
            </p:cNvPr>
            <p:cNvCxnSpPr>
              <a:cxnSpLocks/>
            </p:cNvCxnSpPr>
            <p:nvPr/>
          </p:nvCxnSpPr>
          <p:spPr>
            <a:xfrm>
              <a:off x="1770615" y="3104905"/>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5BE027F-9EBB-3DD7-0579-E160C90FFE62}"/>
                </a:ext>
              </a:extLst>
            </p:cNvPr>
            <p:cNvCxnSpPr>
              <a:cxnSpLocks/>
            </p:cNvCxnSpPr>
            <p:nvPr/>
          </p:nvCxnSpPr>
          <p:spPr>
            <a:xfrm flipV="1">
              <a:off x="1770615" y="3104905"/>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F5D9847C-5DF8-A9B7-823B-BDEB6A5D4D40}"/>
              </a:ext>
            </a:extLst>
          </p:cNvPr>
          <p:cNvGrpSpPr/>
          <p:nvPr/>
        </p:nvGrpSpPr>
        <p:grpSpPr>
          <a:xfrm>
            <a:off x="5207344" y="2271360"/>
            <a:ext cx="2480389" cy="1408408"/>
            <a:chOff x="6589739" y="3176159"/>
            <a:chExt cx="4167599" cy="2060227"/>
          </a:xfrm>
        </p:grpSpPr>
        <p:sp>
          <p:nvSpPr>
            <p:cNvPr id="52" name="Rectangle 51">
              <a:extLst>
                <a:ext uri="{FF2B5EF4-FFF2-40B4-BE49-F238E27FC236}">
                  <a16:creationId xmlns:a16="http://schemas.microsoft.com/office/drawing/2014/main" id="{CA64B683-8376-9F33-408F-DFD8DA4D9258}"/>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3" name="Rectangle 52">
              <a:extLst>
                <a:ext uri="{FF2B5EF4-FFF2-40B4-BE49-F238E27FC236}">
                  <a16:creationId xmlns:a16="http://schemas.microsoft.com/office/drawing/2014/main" id="{2C97FC81-F3B4-D453-5E25-A30FFC301202}"/>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54" name="TextBox 53">
              <a:extLst>
                <a:ext uri="{FF2B5EF4-FFF2-40B4-BE49-F238E27FC236}">
                  <a16:creationId xmlns:a16="http://schemas.microsoft.com/office/drawing/2014/main" id="{044990FC-071D-6DC6-5EA4-5FF3E11CA435}"/>
                </a:ext>
              </a:extLst>
            </p:cNvPr>
            <p:cNvSpPr txBox="1"/>
            <p:nvPr/>
          </p:nvSpPr>
          <p:spPr>
            <a:xfrm>
              <a:off x="7026055" y="3373076"/>
              <a:ext cx="2004133" cy="675326"/>
            </a:xfrm>
            <a:prstGeom prst="rect">
              <a:avLst/>
            </a:prstGeom>
            <a:noFill/>
          </p:spPr>
          <p:txBody>
            <a:bodyPr wrap="none" rtlCol="0">
              <a:spAutoFit/>
            </a:bodyPr>
            <a:lstStyle/>
            <a:p>
              <a:pPr algn="ctr"/>
              <a:r>
                <a:rPr lang="fr-FR" sz="2400" dirty="0">
                  <a:solidFill>
                    <a:schemeClr val="accent4">
                      <a:lumMod val="75000"/>
                    </a:schemeClr>
                  </a:solidFill>
                  <a:latin typeface="Algerian" panose="04020705040A02060702" pitchFamily="82" charset="0"/>
                </a:rPr>
                <a:t>Preuve</a:t>
              </a:r>
            </a:p>
          </p:txBody>
        </p:sp>
      </p:grpSp>
      <p:sp>
        <p:nvSpPr>
          <p:cNvPr id="55" name="TextBox 54">
            <a:extLst>
              <a:ext uri="{FF2B5EF4-FFF2-40B4-BE49-F238E27FC236}">
                <a16:creationId xmlns:a16="http://schemas.microsoft.com/office/drawing/2014/main" id="{A3B33E75-9987-4E38-127A-BB2CD9198B85}"/>
              </a:ext>
            </a:extLst>
          </p:cNvPr>
          <p:cNvSpPr txBox="1"/>
          <p:nvPr/>
        </p:nvSpPr>
        <p:spPr>
          <a:xfrm>
            <a:off x="8807554" y="4682796"/>
            <a:ext cx="2434803" cy="523220"/>
          </a:xfrm>
          <a:prstGeom prst="rect">
            <a:avLst/>
          </a:prstGeom>
          <a:noFill/>
        </p:spPr>
        <p:txBody>
          <a:bodyPr wrap="square">
            <a:spAutoFit/>
          </a:bodyPr>
          <a:lstStyle/>
          <a:p>
            <a:r>
              <a:rPr lang="en-US" sz="2800" b="1" i="0" dirty="0">
                <a:effectLst/>
                <a:latin typeface="Merriweather" panose="020B0604020202020204" pitchFamily="2" charset="0"/>
              </a:rPr>
              <a:t>100k </a:t>
            </a:r>
            <a:r>
              <a:rPr lang="en-US" sz="2800" b="1" i="0" dirty="0" err="1">
                <a:effectLst/>
                <a:latin typeface="Merriweather" panose="020B0604020202020204" pitchFamily="2" charset="0"/>
              </a:rPr>
              <a:t>lignes</a:t>
            </a:r>
            <a:endParaRPr lang="fr-FR" sz="2800" dirty="0"/>
          </a:p>
        </p:txBody>
      </p:sp>
      <p:pic>
        <p:nvPicPr>
          <p:cNvPr id="56" name="Picture 2" descr="The Coq proof assistant (@CoqLang) / Twitter">
            <a:extLst>
              <a:ext uri="{FF2B5EF4-FFF2-40B4-BE49-F238E27FC236}">
                <a16:creationId xmlns:a16="http://schemas.microsoft.com/office/drawing/2014/main" id="{9DB2CDB9-4358-86D2-B255-BDD9751D9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2673" y="5206016"/>
            <a:ext cx="1267437" cy="1267437"/>
          </a:xfrm>
          <a:prstGeom prst="rect">
            <a:avLst/>
          </a:prstGeom>
          <a:noFill/>
          <a:extLst>
            <a:ext uri="{909E8E84-426E-40DD-AFC4-6F175D3DCCD1}">
              <a14:hiddenFill xmlns:a14="http://schemas.microsoft.com/office/drawing/2010/main">
                <a:solidFill>
                  <a:srgbClr val="FFFFFF"/>
                </a:solidFill>
              </a14:hiddenFill>
            </a:ext>
          </a:extLst>
        </p:spPr>
      </p:pic>
      <p:pic>
        <p:nvPicPr>
          <p:cNvPr id="57" name="Graphic 56" descr="Gears with solid fill">
            <a:extLst>
              <a:ext uri="{FF2B5EF4-FFF2-40B4-BE49-F238E27FC236}">
                <a16:creationId xmlns:a16="http://schemas.microsoft.com/office/drawing/2014/main" id="{70BC43B7-0396-E9FE-EF94-DE681D96744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11265" y="2388306"/>
            <a:ext cx="557052" cy="573887"/>
          </a:xfrm>
          <a:prstGeom prst="rect">
            <a:avLst/>
          </a:prstGeom>
        </p:spPr>
      </p:pic>
      <p:pic>
        <p:nvPicPr>
          <p:cNvPr id="1026" name="Picture 2" descr="2015, une année record pour Airbus qui devance l'américain Boeing en nombre  de commandes | Actu Toulouse">
            <a:extLst>
              <a:ext uri="{FF2B5EF4-FFF2-40B4-BE49-F238E27FC236}">
                <a16:creationId xmlns:a16="http://schemas.microsoft.com/office/drawing/2014/main" id="{525BFAFA-6835-C986-D928-AA0C0B6475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2971" y="4745930"/>
            <a:ext cx="1872378" cy="124598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ACM Software System Award">
            <a:extLst>
              <a:ext uri="{FF2B5EF4-FFF2-40B4-BE49-F238E27FC236}">
                <a16:creationId xmlns:a16="http://schemas.microsoft.com/office/drawing/2014/main" id="{647FF644-0093-7572-48D5-04988C66D5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7502" y="4301427"/>
            <a:ext cx="2115997" cy="180917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5284EF8-F6EA-F30A-EF9A-78E1AF28201E}"/>
              </a:ext>
            </a:extLst>
          </p:cNvPr>
          <p:cNvGrpSpPr/>
          <p:nvPr/>
        </p:nvGrpSpPr>
        <p:grpSpPr>
          <a:xfrm>
            <a:off x="364378" y="2530770"/>
            <a:ext cx="2764251" cy="1496251"/>
            <a:chOff x="7521090" y="2205713"/>
            <a:chExt cx="4442309" cy="3452137"/>
          </a:xfrm>
        </p:grpSpPr>
        <p:sp>
          <p:nvSpPr>
            <p:cNvPr id="7" name="Rectangle 6">
              <a:extLst>
                <a:ext uri="{FF2B5EF4-FFF2-40B4-BE49-F238E27FC236}">
                  <a16:creationId xmlns:a16="http://schemas.microsoft.com/office/drawing/2014/main" id="{651AB6A5-59E9-464F-F45E-2B199D515505}"/>
                </a:ext>
              </a:extLst>
            </p:cNvPr>
            <p:cNvSpPr/>
            <p:nvPr/>
          </p:nvSpPr>
          <p:spPr>
            <a:xfrm>
              <a:off x="7521090" y="2205713"/>
              <a:ext cx="4442309" cy="3452137"/>
            </a:xfrm>
            <a:prstGeom prst="rect">
              <a:avLst/>
            </a:prstGeom>
            <a:solidFill>
              <a:srgbClr val="F2F5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0" name="Rectangle 9">
              <a:extLst>
                <a:ext uri="{FF2B5EF4-FFF2-40B4-BE49-F238E27FC236}">
                  <a16:creationId xmlns:a16="http://schemas.microsoft.com/office/drawing/2014/main" id="{E1EF2CD9-5B87-7388-9C4E-B7402545140D}"/>
                </a:ext>
              </a:extLst>
            </p:cNvPr>
            <p:cNvSpPr/>
            <p:nvPr/>
          </p:nvSpPr>
          <p:spPr>
            <a:xfrm>
              <a:off x="7771588" y="2510498"/>
              <a:ext cx="3939740" cy="2782577"/>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ln>
                  <a:solidFill>
                    <a:schemeClr val="accent2">
                      <a:lumMod val="75000"/>
                    </a:schemeClr>
                  </a:solidFill>
                </a:ln>
              </a:endParaRPr>
            </a:p>
          </p:txBody>
        </p:sp>
      </p:grpSp>
      <p:pic>
        <p:nvPicPr>
          <p:cNvPr id="11" name="Graphic 10" descr="Gears with solid fill">
            <a:extLst>
              <a:ext uri="{FF2B5EF4-FFF2-40B4-BE49-F238E27FC236}">
                <a16:creationId xmlns:a16="http://schemas.microsoft.com/office/drawing/2014/main" id="{4EBF0FDA-7D09-91B0-2FDE-3CA9E350DA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73454" y="2654419"/>
            <a:ext cx="692300" cy="713223"/>
          </a:xfrm>
          <a:prstGeom prst="rect">
            <a:avLst/>
          </a:prstGeom>
        </p:spPr>
      </p:pic>
      <p:grpSp>
        <p:nvGrpSpPr>
          <p:cNvPr id="12" name="Group 11">
            <a:extLst>
              <a:ext uri="{FF2B5EF4-FFF2-40B4-BE49-F238E27FC236}">
                <a16:creationId xmlns:a16="http://schemas.microsoft.com/office/drawing/2014/main" id="{62DFB6FB-2965-2F01-1EF6-101341065D60}"/>
              </a:ext>
            </a:extLst>
          </p:cNvPr>
          <p:cNvGrpSpPr/>
          <p:nvPr/>
        </p:nvGrpSpPr>
        <p:grpSpPr>
          <a:xfrm>
            <a:off x="1355995" y="3237788"/>
            <a:ext cx="689495" cy="619772"/>
            <a:chOff x="2228746" y="5346944"/>
            <a:chExt cx="1017267" cy="914400"/>
          </a:xfrm>
        </p:grpSpPr>
        <p:pic>
          <p:nvPicPr>
            <p:cNvPr id="13" name="Graphic 12" descr="Bug with solid fill">
              <a:extLst>
                <a:ext uri="{FF2B5EF4-FFF2-40B4-BE49-F238E27FC236}">
                  <a16:creationId xmlns:a16="http://schemas.microsoft.com/office/drawing/2014/main" id="{08F9A819-E4A9-2FA9-A60B-399A69A89F64}"/>
                </a:ext>
              </a:extLst>
            </p:cNvPr>
            <p:cNvPicPr>
              <a:picLocks noChangeAspect="1"/>
            </p:cNvPicPr>
            <p:nvPr/>
          </p:nvPicPr>
          <p:blipFill>
            <a:blip r:embed="rId9">
              <a:extLst>
                <a:ext uri="{96DAC541-7B7A-43D3-8B79-37D633B846F1}">
                  <asvg:svgBlip xmlns:asvg="http://schemas.microsoft.com/office/drawing/2016/SVG/main" r:embed="rId16"/>
                </a:ext>
              </a:extLst>
            </a:blip>
            <a:stretch>
              <a:fillRect/>
            </a:stretch>
          </p:blipFill>
          <p:spPr>
            <a:xfrm>
              <a:off x="2268938" y="5346944"/>
              <a:ext cx="914400" cy="914400"/>
            </a:xfrm>
            <a:prstGeom prst="rect">
              <a:avLst/>
            </a:prstGeom>
          </p:spPr>
        </p:pic>
        <p:grpSp>
          <p:nvGrpSpPr>
            <p:cNvPr id="14" name="Group 13">
              <a:extLst>
                <a:ext uri="{FF2B5EF4-FFF2-40B4-BE49-F238E27FC236}">
                  <a16:creationId xmlns:a16="http://schemas.microsoft.com/office/drawing/2014/main" id="{CFEE56D2-2103-AFD3-E4F9-D9C5345BEFC4}"/>
                </a:ext>
              </a:extLst>
            </p:cNvPr>
            <p:cNvGrpSpPr/>
            <p:nvPr/>
          </p:nvGrpSpPr>
          <p:grpSpPr>
            <a:xfrm>
              <a:off x="2228746" y="5403904"/>
              <a:ext cx="1017267" cy="817248"/>
              <a:chOff x="1997238" y="5858189"/>
              <a:chExt cx="1017267" cy="817248"/>
            </a:xfrm>
          </p:grpSpPr>
          <p:cxnSp>
            <p:nvCxnSpPr>
              <p:cNvPr id="15" name="Straight Connector 14">
                <a:extLst>
                  <a:ext uri="{FF2B5EF4-FFF2-40B4-BE49-F238E27FC236}">
                    <a16:creationId xmlns:a16="http://schemas.microsoft.com/office/drawing/2014/main" id="{41F38712-3730-127E-BFCF-2137662E566D}"/>
                  </a:ext>
                </a:extLst>
              </p:cNvPr>
              <p:cNvCxnSpPr>
                <a:cxnSpLocks/>
              </p:cNvCxnSpPr>
              <p:nvPr/>
            </p:nvCxnSpPr>
            <p:spPr>
              <a:xfrm>
                <a:off x="1997238" y="5858189"/>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F9D6E9-DEC6-70F1-AEB7-50C9F7A8CD47}"/>
                  </a:ext>
                </a:extLst>
              </p:cNvPr>
              <p:cNvCxnSpPr>
                <a:cxnSpLocks/>
              </p:cNvCxnSpPr>
              <p:nvPr/>
            </p:nvCxnSpPr>
            <p:spPr>
              <a:xfrm flipV="1">
                <a:off x="1997238" y="5858189"/>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7" name="TextBox 16">
            <a:extLst>
              <a:ext uri="{FF2B5EF4-FFF2-40B4-BE49-F238E27FC236}">
                <a16:creationId xmlns:a16="http://schemas.microsoft.com/office/drawing/2014/main" id="{C29C3534-041B-6E3A-46A3-789C55607590}"/>
              </a:ext>
            </a:extLst>
          </p:cNvPr>
          <p:cNvSpPr txBox="1"/>
          <p:nvPr/>
        </p:nvSpPr>
        <p:spPr>
          <a:xfrm>
            <a:off x="616499" y="2714568"/>
            <a:ext cx="1510350" cy="523220"/>
          </a:xfrm>
          <a:prstGeom prst="rect">
            <a:avLst/>
          </a:prstGeom>
          <a:noFill/>
        </p:spPr>
        <p:txBody>
          <a:bodyPr wrap="none" rtlCol="0">
            <a:spAutoFit/>
          </a:bodyPr>
          <a:lstStyle/>
          <a:p>
            <a:pPr algn="ctr"/>
            <a:r>
              <a:rPr lang="fr-FR" sz="2800" dirty="0">
                <a:solidFill>
                  <a:schemeClr val="accent4">
                    <a:lumMod val="75000"/>
                  </a:schemeClr>
                </a:solidFill>
                <a:latin typeface="Algerian" panose="04020705040A02060702" pitchFamily="82" charset="0"/>
              </a:rPr>
              <a:t>Preuve</a:t>
            </a:r>
          </a:p>
        </p:txBody>
      </p:sp>
      <p:grpSp>
        <p:nvGrpSpPr>
          <p:cNvPr id="18" name="Group 17">
            <a:extLst>
              <a:ext uri="{FF2B5EF4-FFF2-40B4-BE49-F238E27FC236}">
                <a16:creationId xmlns:a16="http://schemas.microsoft.com/office/drawing/2014/main" id="{8012EEAF-879D-F133-9B7A-BB6DD9F38427}"/>
              </a:ext>
            </a:extLst>
          </p:cNvPr>
          <p:cNvGrpSpPr/>
          <p:nvPr/>
        </p:nvGrpSpPr>
        <p:grpSpPr>
          <a:xfrm>
            <a:off x="6028539" y="2784294"/>
            <a:ext cx="831293" cy="724860"/>
            <a:chOff x="5936911" y="2706217"/>
            <a:chExt cx="831293" cy="724860"/>
          </a:xfrm>
        </p:grpSpPr>
        <p:pic>
          <p:nvPicPr>
            <p:cNvPr id="31" name="Graphic 30" descr="Bug with solid fill">
              <a:extLst>
                <a:ext uri="{FF2B5EF4-FFF2-40B4-BE49-F238E27FC236}">
                  <a16:creationId xmlns:a16="http://schemas.microsoft.com/office/drawing/2014/main" id="{232BA6FA-BE25-F302-03FA-882647F72C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68463" y="2706217"/>
              <a:ext cx="712274" cy="712274"/>
            </a:xfrm>
            <a:prstGeom prst="rect">
              <a:avLst/>
            </a:prstGeom>
          </p:spPr>
        </p:pic>
        <p:grpSp>
          <p:nvGrpSpPr>
            <p:cNvPr id="2" name="Group 1">
              <a:extLst>
                <a:ext uri="{FF2B5EF4-FFF2-40B4-BE49-F238E27FC236}">
                  <a16:creationId xmlns:a16="http://schemas.microsoft.com/office/drawing/2014/main" id="{6894D10C-F6CB-A4F8-C1AE-078512686DBB}"/>
                </a:ext>
              </a:extLst>
            </p:cNvPr>
            <p:cNvGrpSpPr/>
            <p:nvPr/>
          </p:nvGrpSpPr>
          <p:grpSpPr>
            <a:xfrm>
              <a:off x="5936911" y="2763235"/>
              <a:ext cx="831293" cy="667842"/>
              <a:chOff x="5819022" y="2569946"/>
              <a:chExt cx="1017267" cy="817249"/>
            </a:xfrm>
          </p:grpSpPr>
          <p:cxnSp>
            <p:nvCxnSpPr>
              <p:cNvPr id="32" name="Straight Connector 31">
                <a:extLst>
                  <a:ext uri="{FF2B5EF4-FFF2-40B4-BE49-F238E27FC236}">
                    <a16:creationId xmlns:a16="http://schemas.microsoft.com/office/drawing/2014/main" id="{37EF730F-1FD7-F242-4E72-00A22C02DC11}"/>
                  </a:ext>
                </a:extLst>
              </p:cNvPr>
              <p:cNvCxnSpPr>
                <a:cxnSpLocks/>
              </p:cNvCxnSpPr>
              <p:nvPr/>
            </p:nvCxnSpPr>
            <p:spPr>
              <a:xfrm>
                <a:off x="5819022" y="2569947"/>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42BD57-400F-3D59-0564-7ACA51C0469C}"/>
                  </a:ext>
                </a:extLst>
              </p:cNvPr>
              <p:cNvCxnSpPr>
                <a:cxnSpLocks/>
              </p:cNvCxnSpPr>
              <p:nvPr/>
            </p:nvCxnSpPr>
            <p:spPr>
              <a:xfrm flipV="1">
                <a:off x="5819022" y="2569946"/>
                <a:ext cx="1017267" cy="817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4568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E3BB6F2E-C992-2FD2-9ADE-54D4C5BF8F39}"/>
              </a:ext>
            </a:extLst>
          </p:cNvPr>
          <p:cNvSpPr/>
          <p:nvPr/>
        </p:nvSpPr>
        <p:spPr>
          <a:xfrm>
            <a:off x="1157019" y="1693031"/>
            <a:ext cx="10018981" cy="45629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2AAB63C-9553-6ACA-9BA9-DB3F9FF50DA9}"/>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Correction d’un </a:t>
            </a:r>
            <a:r>
              <a:rPr lang="en-US" dirty="0" err="1">
                <a:solidFill>
                  <a:schemeClr val="accent1">
                    <a:lumMod val="50000"/>
                  </a:schemeClr>
                </a:solidFill>
              </a:rPr>
              <a:t>compilateur</a:t>
            </a:r>
            <a:endParaRPr lang="fr-FR" dirty="0">
              <a:solidFill>
                <a:schemeClr val="accent1">
                  <a:lumMod val="50000"/>
                </a:schemeClr>
              </a:solidFill>
            </a:endParaRPr>
          </a:p>
        </p:txBody>
      </p:sp>
      <p:sp>
        <p:nvSpPr>
          <p:cNvPr id="8" name="TextBox 7">
            <a:extLst>
              <a:ext uri="{FF2B5EF4-FFF2-40B4-BE49-F238E27FC236}">
                <a16:creationId xmlns:a16="http://schemas.microsoft.com/office/drawing/2014/main" id="{7933DAEE-4108-0526-DB97-3D7D7C7D47BF}"/>
              </a:ext>
            </a:extLst>
          </p:cNvPr>
          <p:cNvSpPr txBox="1"/>
          <p:nvPr/>
        </p:nvSpPr>
        <p:spPr>
          <a:xfrm>
            <a:off x="0" y="3079692"/>
            <a:ext cx="12192000" cy="861774"/>
          </a:xfrm>
          <a:prstGeom prst="rect">
            <a:avLst/>
          </a:prstGeom>
          <a:noFill/>
        </p:spPr>
        <p:txBody>
          <a:bodyPr wrap="square" rtlCol="0">
            <a:spAutoFit/>
          </a:bodyPr>
          <a:lstStyle/>
          <a:p>
            <a:pPr algn="ctr"/>
            <a:r>
              <a:rPr lang="en-US" sz="3200" dirty="0" err="1"/>
              <a:t>Programme</a:t>
            </a:r>
            <a:r>
              <a:rPr lang="en-US" sz="3200" dirty="0"/>
              <a:t> source    ⊒    </a:t>
            </a:r>
            <a:r>
              <a:rPr lang="en-US" sz="3200" dirty="0" err="1"/>
              <a:t>Programme</a:t>
            </a:r>
            <a:r>
              <a:rPr lang="en-US" sz="3200" dirty="0"/>
              <a:t> </a:t>
            </a:r>
            <a:r>
              <a:rPr lang="en-US" sz="3200" dirty="0" err="1"/>
              <a:t>compilé</a:t>
            </a:r>
            <a:endParaRPr lang="en-US" sz="3200" dirty="0"/>
          </a:p>
          <a:p>
            <a:pPr algn="ctr"/>
            <a:endParaRPr lang="fr-FR" dirty="0"/>
          </a:p>
        </p:txBody>
      </p:sp>
      <p:sp>
        <p:nvSpPr>
          <p:cNvPr id="3" name="TextBox 2">
            <a:extLst>
              <a:ext uri="{FF2B5EF4-FFF2-40B4-BE49-F238E27FC236}">
                <a16:creationId xmlns:a16="http://schemas.microsoft.com/office/drawing/2014/main" id="{EBA6456E-D161-2C32-7D8D-7311BB47E3F8}"/>
              </a:ext>
            </a:extLst>
          </p:cNvPr>
          <p:cNvSpPr txBox="1"/>
          <p:nvPr/>
        </p:nvSpPr>
        <p:spPr>
          <a:xfrm>
            <a:off x="8038682" y="2710360"/>
            <a:ext cx="973343" cy="400110"/>
          </a:xfrm>
          <a:prstGeom prst="rect">
            <a:avLst/>
          </a:prstGeom>
          <a:noFill/>
        </p:spPr>
        <p:txBody>
          <a:bodyPr wrap="none" rtlCol="0">
            <a:spAutoFit/>
          </a:bodyPr>
          <a:lstStyle/>
          <a:p>
            <a:r>
              <a:rPr lang="en-US" sz="2000" dirty="0">
                <a:solidFill>
                  <a:schemeClr val="accent1">
                    <a:lumMod val="50000"/>
                  </a:schemeClr>
                </a:solidFill>
              </a:rPr>
              <a:t>LP </a:t>
            </a:r>
            <a:r>
              <a:rPr lang="en-US" sz="2000" dirty="0" err="1">
                <a:solidFill>
                  <a:schemeClr val="accent1">
                    <a:lumMod val="50000"/>
                  </a:schemeClr>
                </a:solidFill>
              </a:rPr>
              <a:t>cible</a:t>
            </a:r>
            <a:endParaRPr lang="fr-FR" sz="2000" dirty="0">
              <a:solidFill>
                <a:schemeClr val="accent1">
                  <a:lumMod val="50000"/>
                </a:schemeClr>
              </a:solidFill>
            </a:endParaRPr>
          </a:p>
        </p:txBody>
      </p:sp>
      <p:sp>
        <p:nvSpPr>
          <p:cNvPr id="4" name="TextBox 3">
            <a:extLst>
              <a:ext uri="{FF2B5EF4-FFF2-40B4-BE49-F238E27FC236}">
                <a16:creationId xmlns:a16="http://schemas.microsoft.com/office/drawing/2014/main" id="{013BC1B4-BF38-31EF-DA2C-15CA43E81047}"/>
              </a:ext>
            </a:extLst>
          </p:cNvPr>
          <p:cNvSpPr txBox="1"/>
          <p:nvPr/>
        </p:nvSpPr>
        <p:spPr>
          <a:xfrm>
            <a:off x="3119318" y="2710360"/>
            <a:ext cx="1176348" cy="400110"/>
          </a:xfrm>
          <a:prstGeom prst="rect">
            <a:avLst/>
          </a:prstGeom>
          <a:noFill/>
        </p:spPr>
        <p:txBody>
          <a:bodyPr wrap="none" rtlCol="0">
            <a:spAutoFit/>
          </a:bodyPr>
          <a:lstStyle/>
          <a:p>
            <a:r>
              <a:rPr lang="en-US" sz="2000" dirty="0">
                <a:solidFill>
                  <a:schemeClr val="accent1">
                    <a:lumMod val="50000"/>
                  </a:schemeClr>
                </a:solidFill>
              </a:rPr>
              <a:t>LP source</a:t>
            </a:r>
            <a:endParaRPr lang="fr-FR" sz="2000" dirty="0">
              <a:solidFill>
                <a:schemeClr val="accent1">
                  <a:lumMod val="50000"/>
                </a:schemeClr>
              </a:solidFill>
            </a:endParaRPr>
          </a:p>
        </p:txBody>
      </p:sp>
      <p:sp>
        <p:nvSpPr>
          <p:cNvPr id="5" name="TextBox 4">
            <a:extLst>
              <a:ext uri="{FF2B5EF4-FFF2-40B4-BE49-F238E27FC236}">
                <a16:creationId xmlns:a16="http://schemas.microsoft.com/office/drawing/2014/main" id="{8B51B4BB-3629-21CA-1E22-1DE0AF92AE58}"/>
              </a:ext>
            </a:extLst>
          </p:cNvPr>
          <p:cNvSpPr txBox="1"/>
          <p:nvPr/>
        </p:nvSpPr>
        <p:spPr>
          <a:xfrm>
            <a:off x="1157018" y="5241465"/>
            <a:ext cx="10018981" cy="584775"/>
          </a:xfrm>
          <a:prstGeom prst="rect">
            <a:avLst/>
          </a:prstGeom>
          <a:noFill/>
        </p:spPr>
        <p:txBody>
          <a:bodyPr wrap="square" rtlCol="0">
            <a:spAutoFit/>
          </a:bodyPr>
          <a:lstStyle/>
          <a:p>
            <a:pPr algn="ctr"/>
            <a:r>
              <a:rPr lang="fr-FR" sz="3200" dirty="0">
                <a:solidFill>
                  <a:schemeClr val="bg1"/>
                </a:solidFill>
              </a:rPr>
              <a:t>Repose sur la</a:t>
            </a:r>
            <a:r>
              <a:rPr lang="fr-FR" sz="3200" b="1" dirty="0">
                <a:solidFill>
                  <a:schemeClr val="bg1"/>
                </a:solidFill>
              </a:rPr>
              <a:t> </a:t>
            </a:r>
            <a:r>
              <a:rPr lang="fr-FR" sz="3200" dirty="0">
                <a:solidFill>
                  <a:schemeClr val="bg1"/>
                </a:solidFill>
              </a:rPr>
              <a:t>théorie des langages de programmation </a:t>
            </a:r>
          </a:p>
        </p:txBody>
      </p:sp>
      <p:cxnSp>
        <p:nvCxnSpPr>
          <p:cNvPr id="7" name="Straight Arrow Connector 6">
            <a:extLst>
              <a:ext uri="{FF2B5EF4-FFF2-40B4-BE49-F238E27FC236}">
                <a16:creationId xmlns:a16="http://schemas.microsoft.com/office/drawing/2014/main" id="{4CC2BE66-962F-D0B8-BBD8-EA3F11360C34}"/>
              </a:ext>
            </a:extLst>
          </p:cNvPr>
          <p:cNvCxnSpPr>
            <a:cxnSpLocks/>
            <a:endCxn id="4" idx="0"/>
          </p:cNvCxnSpPr>
          <p:nvPr/>
        </p:nvCxnSpPr>
        <p:spPr>
          <a:xfrm flipH="1">
            <a:off x="3707492" y="2253266"/>
            <a:ext cx="262248" cy="4570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4E11B1-7995-E80D-A4AC-B685B5B57CF1}"/>
              </a:ext>
            </a:extLst>
          </p:cNvPr>
          <p:cNvSpPr txBox="1"/>
          <p:nvPr/>
        </p:nvSpPr>
        <p:spPr>
          <a:xfrm>
            <a:off x="3969741" y="1883934"/>
            <a:ext cx="4447115" cy="646331"/>
          </a:xfrm>
          <a:prstGeom prst="rect">
            <a:avLst/>
          </a:prstGeom>
          <a:noFill/>
        </p:spPr>
        <p:txBody>
          <a:bodyPr wrap="none" rtlCol="0">
            <a:spAutoFit/>
          </a:bodyPr>
          <a:lstStyle/>
          <a:p>
            <a:r>
              <a:rPr lang="fr-FR" dirty="0">
                <a:solidFill>
                  <a:srgbClr val="C00000"/>
                </a:solidFill>
              </a:rPr>
              <a:t>Qu’est-ce qu’un </a:t>
            </a:r>
            <a:r>
              <a:rPr lang="fr-FR" i="1" dirty="0">
                <a:solidFill>
                  <a:srgbClr val="C00000"/>
                </a:solidFill>
              </a:rPr>
              <a:t>langage de programmation</a:t>
            </a:r>
            <a:r>
              <a:rPr lang="fr-FR" dirty="0">
                <a:solidFill>
                  <a:srgbClr val="C00000"/>
                </a:solidFill>
              </a:rPr>
              <a:t> ?</a:t>
            </a:r>
          </a:p>
          <a:p>
            <a:pPr algn="ctr"/>
            <a:r>
              <a:rPr lang="fr-FR" dirty="0">
                <a:solidFill>
                  <a:srgbClr val="C00000"/>
                </a:solidFill>
              </a:rPr>
              <a:t>Qu’est-ce qu’un </a:t>
            </a:r>
            <a:r>
              <a:rPr lang="fr-FR" i="1" dirty="0">
                <a:solidFill>
                  <a:srgbClr val="C00000"/>
                </a:solidFill>
              </a:rPr>
              <a:t>programme</a:t>
            </a:r>
            <a:r>
              <a:rPr lang="fr-FR" dirty="0">
                <a:solidFill>
                  <a:srgbClr val="C00000"/>
                </a:solidFill>
              </a:rPr>
              <a:t> ?</a:t>
            </a:r>
          </a:p>
        </p:txBody>
      </p:sp>
      <p:cxnSp>
        <p:nvCxnSpPr>
          <p:cNvPr id="17" name="Straight Arrow Connector 16">
            <a:extLst>
              <a:ext uri="{FF2B5EF4-FFF2-40B4-BE49-F238E27FC236}">
                <a16:creationId xmlns:a16="http://schemas.microsoft.com/office/drawing/2014/main" id="{17624C97-C3E5-8538-917C-C386013A8856}"/>
              </a:ext>
            </a:extLst>
          </p:cNvPr>
          <p:cNvCxnSpPr>
            <a:cxnSpLocks/>
            <a:endCxn id="3" idx="0"/>
          </p:cNvCxnSpPr>
          <p:nvPr/>
        </p:nvCxnSpPr>
        <p:spPr>
          <a:xfrm>
            <a:off x="8311081" y="2253266"/>
            <a:ext cx="214273" cy="4570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3F7127-CDF2-59B2-EF6D-ADD868441C8B}"/>
              </a:ext>
            </a:extLst>
          </p:cNvPr>
          <p:cNvSpPr txBox="1"/>
          <p:nvPr/>
        </p:nvSpPr>
        <p:spPr>
          <a:xfrm>
            <a:off x="3640227" y="4165430"/>
            <a:ext cx="4776629" cy="646331"/>
          </a:xfrm>
          <a:prstGeom prst="rect">
            <a:avLst/>
          </a:prstGeom>
          <a:noFill/>
        </p:spPr>
        <p:txBody>
          <a:bodyPr wrap="none" rtlCol="0">
            <a:spAutoFit/>
          </a:bodyPr>
          <a:lstStyle/>
          <a:p>
            <a:r>
              <a:rPr lang="fr-FR" dirty="0">
                <a:solidFill>
                  <a:srgbClr val="C00000"/>
                </a:solidFill>
              </a:rPr>
              <a:t>Qu’est-ce qu’un </a:t>
            </a:r>
            <a:r>
              <a:rPr lang="fr-FR" i="1" dirty="0">
                <a:solidFill>
                  <a:srgbClr val="C00000"/>
                </a:solidFill>
              </a:rPr>
              <a:t>raffinement entre programmes </a:t>
            </a:r>
            <a:r>
              <a:rPr lang="fr-FR" dirty="0">
                <a:solidFill>
                  <a:srgbClr val="C00000"/>
                </a:solidFill>
              </a:rPr>
              <a:t>?</a:t>
            </a:r>
          </a:p>
          <a:p>
            <a:pPr algn="ctr"/>
            <a:r>
              <a:rPr lang="fr-FR" dirty="0">
                <a:solidFill>
                  <a:srgbClr val="C00000"/>
                </a:solidFill>
              </a:rPr>
              <a:t>Comment le prouver ?</a:t>
            </a:r>
          </a:p>
        </p:txBody>
      </p:sp>
      <p:cxnSp>
        <p:nvCxnSpPr>
          <p:cNvPr id="28" name="Straight Arrow Connector 27">
            <a:extLst>
              <a:ext uri="{FF2B5EF4-FFF2-40B4-BE49-F238E27FC236}">
                <a16:creationId xmlns:a16="http://schemas.microsoft.com/office/drawing/2014/main" id="{E9DB4AF8-E326-1C45-EFCB-21CB9B98A188}"/>
              </a:ext>
            </a:extLst>
          </p:cNvPr>
          <p:cNvCxnSpPr/>
          <p:nvPr/>
        </p:nvCxnSpPr>
        <p:spPr>
          <a:xfrm flipH="1">
            <a:off x="4295666" y="2616451"/>
            <a:ext cx="674686" cy="5794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42A768-0F45-8740-A6C7-AE79A57E7F21}"/>
              </a:ext>
            </a:extLst>
          </p:cNvPr>
          <p:cNvCxnSpPr>
            <a:cxnSpLocks/>
          </p:cNvCxnSpPr>
          <p:nvPr/>
        </p:nvCxnSpPr>
        <p:spPr>
          <a:xfrm>
            <a:off x="6905878" y="2532562"/>
            <a:ext cx="674686" cy="5794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0403960-3FD5-96DA-6389-FBA2A7609781}"/>
              </a:ext>
            </a:extLst>
          </p:cNvPr>
          <p:cNvCxnSpPr>
            <a:cxnSpLocks/>
          </p:cNvCxnSpPr>
          <p:nvPr/>
        </p:nvCxnSpPr>
        <p:spPr>
          <a:xfrm flipV="1">
            <a:off x="5994675" y="3711921"/>
            <a:ext cx="0" cy="4535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3">
            <a:extLst>
              <a:ext uri="{FF2B5EF4-FFF2-40B4-BE49-F238E27FC236}">
                <a16:creationId xmlns:a16="http://schemas.microsoft.com/office/drawing/2014/main" id="{0EC30445-47A8-D9CB-C26F-810CE2BBDC0A}"/>
              </a:ext>
            </a:extLst>
          </p:cNvPr>
          <p:cNvSpPr>
            <a:spLocks noGrp="1"/>
          </p:cNvSpPr>
          <p:nvPr>
            <p:ph type="sldNum" sz="quarter" idx="12"/>
          </p:nvPr>
        </p:nvSpPr>
        <p:spPr>
          <a:xfrm>
            <a:off x="9220200" y="6353175"/>
            <a:ext cx="2743200" cy="365125"/>
          </a:xfrm>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99909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D3BB52-2A75-44B9-1F83-D035317B7D5E}"/>
              </a:ext>
            </a:extLst>
          </p:cNvPr>
          <p:cNvSpPr txBox="1"/>
          <p:nvPr/>
        </p:nvSpPr>
        <p:spPr>
          <a:xfrm>
            <a:off x="771169" y="3715131"/>
            <a:ext cx="4118435" cy="461665"/>
          </a:xfrm>
          <a:prstGeom prst="rect">
            <a:avLst/>
          </a:prstGeom>
          <a:noFill/>
        </p:spPr>
        <p:txBody>
          <a:bodyPr wrap="none" rtlCol="0">
            <a:spAutoFit/>
          </a:bodyPr>
          <a:lstStyle/>
          <a:p>
            <a:r>
              <a:rPr lang="en-US" sz="2400" dirty="0" err="1"/>
              <a:t>Liste</a:t>
            </a:r>
            <a:r>
              <a:rPr lang="en-US" sz="2400" dirty="0"/>
              <a:t> de diffusion TYPES (2021)</a:t>
            </a:r>
            <a:endParaRPr lang="fr-FR" sz="2400" dirty="0"/>
          </a:p>
        </p:txBody>
      </p:sp>
      <p:sp>
        <p:nvSpPr>
          <p:cNvPr id="3" name="TextBox 2">
            <a:extLst>
              <a:ext uri="{FF2B5EF4-FFF2-40B4-BE49-F238E27FC236}">
                <a16:creationId xmlns:a16="http://schemas.microsoft.com/office/drawing/2014/main" id="{C70EE34C-C000-A635-A1A3-4A2FADB80164}"/>
              </a:ext>
            </a:extLst>
          </p:cNvPr>
          <p:cNvSpPr txBox="1"/>
          <p:nvPr/>
        </p:nvSpPr>
        <p:spPr>
          <a:xfrm>
            <a:off x="5507425" y="-33487"/>
            <a:ext cx="8308428" cy="6924973"/>
          </a:xfrm>
          <a:prstGeom prst="rect">
            <a:avLst/>
          </a:prstGeom>
          <a:noFill/>
        </p:spPr>
        <p:txBody>
          <a:bodyPr wrap="square">
            <a:spAutoFit/>
          </a:bodyPr>
          <a:lstStyle/>
          <a:p>
            <a:pPr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Talia Ringer</a:t>
            </a:r>
            <a:endParaRPr lang="en-US" sz="1200" b="0" i="0"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4"/>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Stefan Monnier</a:t>
            </a:r>
            <a:endParaRPr lang="en-US" sz="1200" b="0" i="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5"/>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Gavin Mendel-Gleason</a:t>
            </a:r>
            <a:endParaRPr lang="en-US" sz="1200" b="0" i="0"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6"/>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Sergey </a:t>
            </a:r>
            <a:r>
              <a:rPr lang="en-US" sz="1200" b="0" i="1" dirty="0" err="1">
                <a:solidFill>
                  <a:srgbClr val="000000"/>
                </a:solidFill>
                <a:effectLst/>
                <a:latin typeface="Times New Roman" panose="02020603050405020304" pitchFamily="18" charset="0"/>
              </a:rPr>
              <a:t>Goncharov</a:t>
            </a:r>
            <a:endParaRPr lang="en-US" sz="1200" b="0" i="0"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7"/>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Martin </a:t>
            </a:r>
            <a:r>
              <a:rPr lang="en-US" sz="1200" b="0" i="1" dirty="0" err="1">
                <a:solidFill>
                  <a:srgbClr val="000000"/>
                </a:solidFill>
                <a:effectLst/>
                <a:latin typeface="Times New Roman" panose="02020603050405020304" pitchFamily="18" charset="0"/>
              </a:rPr>
              <a:t>Escardo</a:t>
            </a:r>
            <a:endParaRPr lang="en-US" sz="1200" b="0" i="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8"/>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Martin </a:t>
            </a:r>
            <a:r>
              <a:rPr lang="en-US" sz="1200" b="0" i="1" dirty="0" err="1">
                <a:solidFill>
                  <a:srgbClr val="000000"/>
                </a:solidFill>
                <a:effectLst/>
                <a:latin typeface="Times New Roman" panose="02020603050405020304" pitchFamily="18" charset="0"/>
              </a:rPr>
              <a:t>Escardo</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9"/>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Talia Ringer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0"/>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Martin </a:t>
            </a:r>
            <a:r>
              <a:rPr lang="en-US" sz="1200" b="0" i="1" dirty="0" err="1">
                <a:solidFill>
                  <a:srgbClr val="000000"/>
                </a:solidFill>
                <a:effectLst/>
                <a:latin typeface="Times New Roman" panose="02020603050405020304" pitchFamily="18" charset="0"/>
              </a:rPr>
              <a:t>Escardo</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1"/>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Hendrik Boom</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2"/>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Martin </a:t>
            </a:r>
            <a:r>
              <a:rPr lang="en-US" sz="1200" b="0" i="1" dirty="0" err="1">
                <a:solidFill>
                  <a:srgbClr val="000000"/>
                </a:solidFill>
                <a:effectLst/>
                <a:latin typeface="Times New Roman" panose="02020603050405020304" pitchFamily="18" charset="0"/>
              </a:rPr>
              <a:t>Escardo</a:t>
            </a:r>
            <a:endParaRPr lang="en-US" sz="1200" b="0" i="0"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3"/>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Neel Krishnaswami</a:t>
            </a:r>
            <a:endParaRPr lang="en-US" sz="1200" b="0" i="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4"/>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Sandro Stucki</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5"/>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Neel Krishnaswami</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6"/>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Talia Ringer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7"/>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Jason Gross</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8"/>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Gabriel Scherer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19"/>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Thomas Streicher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0"/>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Guillaume Munch-</a:t>
            </a:r>
            <a:r>
              <a:rPr lang="en-US" sz="1200" b="0" i="1" dirty="0" err="1">
                <a:solidFill>
                  <a:srgbClr val="000000"/>
                </a:solidFill>
                <a:effectLst/>
                <a:latin typeface="Times New Roman" panose="02020603050405020304" pitchFamily="18" charset="0"/>
              </a:rPr>
              <a:t>Maccagnoni</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1"/>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Tadeusz </a:t>
            </a:r>
            <a:r>
              <a:rPr lang="en-US" sz="1200" b="0" i="1" dirty="0" err="1">
                <a:solidFill>
                  <a:srgbClr val="000000"/>
                </a:solidFill>
                <a:effectLst/>
                <a:latin typeface="Times New Roman" panose="02020603050405020304" pitchFamily="18" charset="0"/>
              </a:rPr>
              <a:t>Litak</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2"/>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Jason Gross</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3"/>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Gabriel Scherer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4"/>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Thomas Streicher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5"/>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Neel Krishnaswami</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6"/>
              </a:rPr>
              <a:t>[TYPES] What's a program? (Seriously) </a:t>
            </a:r>
            <a:r>
              <a:rPr lang="en-US" sz="1200" b="0" i="0"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Tarmo</a:t>
            </a:r>
            <a:r>
              <a:rPr lang="en-US" sz="1200" b="0" i="1"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Uustalu</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7"/>
              </a:rPr>
              <a:t>[TYPES] What's a program? (Seriously) </a:t>
            </a:r>
            <a:r>
              <a:rPr lang="en-US" sz="1200" b="0" i="0"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matthias</a:t>
            </a:r>
            <a:r>
              <a:rPr lang="en-US" sz="1200" b="0" i="1" dirty="0">
                <a:solidFill>
                  <a:srgbClr val="000000"/>
                </a:solidFill>
                <a:effectLst/>
                <a:latin typeface="Times New Roman" panose="02020603050405020304" pitchFamily="18" charset="0"/>
              </a:rPr>
              <a:t> at ccs.neu.edu</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8"/>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Oleg</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29"/>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Guillaume Munch-</a:t>
            </a:r>
            <a:r>
              <a:rPr lang="en-US" sz="1200" b="0" i="1" dirty="0" err="1">
                <a:solidFill>
                  <a:srgbClr val="000000"/>
                </a:solidFill>
                <a:effectLst/>
                <a:latin typeface="Times New Roman" panose="02020603050405020304" pitchFamily="18" charset="0"/>
              </a:rPr>
              <a:t>Maccagnoni</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0"/>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Nicolai Kraus</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1"/>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Thomas Streicher</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2"/>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Oleg</a:t>
            </a:r>
            <a:endParaRPr lang="en-US" sz="1200" b="0" i="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3"/>
              </a:rPr>
              <a:t>[TYPES] What's a program? (Seriously) </a:t>
            </a:r>
            <a:r>
              <a:rPr lang="en-US" sz="1200" b="0" i="0"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Ansten</a:t>
            </a:r>
            <a:r>
              <a:rPr lang="en-US" sz="1200" b="0" i="1"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Mørch</a:t>
            </a:r>
            <a:r>
              <a:rPr lang="en-US" sz="1200" b="0" i="1"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Klev</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4"/>
              </a:rPr>
              <a:t>[TYPES] What's a program? (Seriously) </a:t>
            </a:r>
            <a:r>
              <a:rPr lang="en-US" sz="1200" b="0" i="0"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Freek</a:t>
            </a:r>
            <a:r>
              <a:rPr lang="en-US" sz="1200" b="0" i="1"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Wiedijk</a:t>
            </a:r>
            <a:endParaRPr lang="en-US" sz="1200" b="0" i="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5"/>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Tom </a:t>
            </a:r>
            <a:r>
              <a:rPr lang="en-US" sz="1200" b="0" i="1" dirty="0" err="1">
                <a:solidFill>
                  <a:srgbClr val="000000"/>
                </a:solidFill>
                <a:effectLst/>
                <a:latin typeface="Times New Roman" panose="02020603050405020304" pitchFamily="18" charset="0"/>
              </a:rPr>
              <a:t>Hirschowitz</a:t>
            </a:r>
            <a:endParaRPr lang="en-US" sz="1200" b="0" i="0" dirty="0">
              <a:solidFill>
                <a:srgbClr val="000000"/>
              </a:solidFill>
              <a:effectLst/>
              <a:latin typeface="Times New Roman" panose="02020603050405020304" pitchFamily="18" charset="0"/>
            </a:endParaRPr>
          </a:p>
          <a:p>
            <a:pPr marL="1600200" lvl="3"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6"/>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Hendrik Boom</a:t>
            </a:r>
            <a:endParaRPr lang="en-US" sz="1200" b="0" i="0"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7"/>
              </a:rPr>
              <a:t>[TYPES] What's a program? (Seriously) </a:t>
            </a:r>
            <a:r>
              <a:rPr lang="en-US" sz="1200" b="0" i="0" dirty="0">
                <a:solidFill>
                  <a:srgbClr val="000000"/>
                </a:solidFill>
                <a:effectLst/>
                <a:latin typeface="Times New Roman" panose="02020603050405020304" pitchFamily="18" charset="0"/>
              </a:rPr>
              <a:t>  </a:t>
            </a:r>
            <a:r>
              <a:rPr lang="en-US" sz="1200" b="0" i="1" dirty="0" err="1">
                <a:solidFill>
                  <a:srgbClr val="000000"/>
                </a:solidFill>
                <a:effectLst/>
                <a:latin typeface="Times New Roman" panose="02020603050405020304" pitchFamily="18" charset="0"/>
              </a:rPr>
              <a:t>streicher</a:t>
            </a:r>
            <a:r>
              <a:rPr lang="en-US" sz="1200" b="0" i="1" dirty="0">
                <a:solidFill>
                  <a:srgbClr val="000000"/>
                </a:solidFill>
                <a:effectLst/>
                <a:latin typeface="Times New Roman" panose="02020603050405020304" pitchFamily="18" charset="0"/>
              </a:rPr>
              <a:t> at mathematik.tu-darmstadt.de</a:t>
            </a:r>
            <a:endParaRPr lang="en-US" sz="1200" b="0" i="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8"/>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Guillaume Munch-</a:t>
            </a:r>
            <a:r>
              <a:rPr lang="en-US" sz="1200" b="0" i="1" dirty="0" err="1">
                <a:solidFill>
                  <a:srgbClr val="000000"/>
                </a:solidFill>
                <a:effectLst/>
                <a:latin typeface="Times New Roman" panose="02020603050405020304" pitchFamily="18" charset="0"/>
              </a:rPr>
              <a:t>Maccagnoni</a:t>
            </a:r>
            <a:endParaRPr lang="en-US" sz="1200" b="0" i="0"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sz="1200" b="0" i="0" dirty="0">
                <a:solidFill>
                  <a:srgbClr val="000000"/>
                </a:solidFill>
                <a:effectLst/>
                <a:latin typeface="Times New Roman" panose="02020603050405020304" pitchFamily="18" charset="0"/>
                <a:hlinkClick r:id="rId39"/>
              </a:rPr>
              <a:t>[TYPES] What's a program? (Seriously) </a:t>
            </a:r>
            <a:r>
              <a:rPr lang="en-US" sz="1200" b="0" i="0" dirty="0">
                <a:solidFill>
                  <a:srgbClr val="000000"/>
                </a:solidFill>
                <a:effectLst/>
                <a:latin typeface="Times New Roman" panose="02020603050405020304" pitchFamily="18" charset="0"/>
              </a:rPr>
              <a:t>  </a:t>
            </a:r>
            <a:r>
              <a:rPr lang="en-US" sz="1200" b="0" i="1" dirty="0">
                <a:solidFill>
                  <a:srgbClr val="000000"/>
                </a:solidFill>
                <a:effectLst/>
                <a:latin typeface="Times New Roman" panose="02020603050405020304" pitchFamily="18" charset="0"/>
              </a:rPr>
              <a:t>Andrew Polonsky</a:t>
            </a:r>
            <a:endParaRPr lang="en-US" sz="1200" b="0" i="0" dirty="0">
              <a:solidFill>
                <a:srgbClr val="000000"/>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FC6C1FEC-AD87-DC53-0F51-C0F5C03B8DA4}"/>
              </a:ext>
            </a:extLst>
          </p:cNvPr>
          <p:cNvSpPr txBox="1"/>
          <p:nvPr/>
        </p:nvSpPr>
        <p:spPr>
          <a:xfrm>
            <a:off x="483477" y="2806263"/>
            <a:ext cx="4855625" cy="523220"/>
          </a:xfrm>
          <a:prstGeom prst="rect">
            <a:avLst/>
          </a:prstGeom>
          <a:noFill/>
        </p:spPr>
        <p:txBody>
          <a:bodyPr wrap="none" rtlCol="0">
            <a:spAutoFit/>
          </a:bodyPr>
          <a:lstStyle/>
          <a:p>
            <a:r>
              <a:rPr lang="en-US" sz="2800" dirty="0"/>
              <a:t>“What’s a program? (Seriously)”</a:t>
            </a:r>
            <a:endParaRPr lang="fr-FR" sz="2800" dirty="0"/>
          </a:p>
        </p:txBody>
      </p:sp>
      <p:sp>
        <p:nvSpPr>
          <p:cNvPr id="8" name="Slide Number Placeholder 7">
            <a:extLst>
              <a:ext uri="{FF2B5EF4-FFF2-40B4-BE49-F238E27FC236}">
                <a16:creationId xmlns:a16="http://schemas.microsoft.com/office/drawing/2014/main" id="{2211E0A0-35DC-053C-47FF-CCEE0B2F4FEE}"/>
              </a:ext>
            </a:extLst>
          </p:cNvPr>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195959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8FEF9C-21ED-35DA-AB24-00429573C243}"/>
              </a:ext>
            </a:extLst>
          </p:cNvPr>
          <p:cNvSpPr/>
          <p:nvPr/>
        </p:nvSpPr>
        <p:spPr>
          <a:xfrm>
            <a:off x="1888690" y="1472535"/>
            <a:ext cx="7980419" cy="8501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001B499-5010-FFB1-9B1E-1CCE0AD774EB}"/>
              </a:ext>
            </a:extLst>
          </p:cNvPr>
          <p:cNvSpPr/>
          <p:nvPr/>
        </p:nvSpPr>
        <p:spPr>
          <a:xfrm>
            <a:off x="1849381" y="4004220"/>
            <a:ext cx="7980419" cy="11160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1B886C59-993C-6EA6-1D09-62D0B075E41D}"/>
              </a:ext>
            </a:extLst>
          </p:cNvPr>
          <p:cNvSpPr/>
          <p:nvPr/>
        </p:nvSpPr>
        <p:spPr>
          <a:xfrm>
            <a:off x="1849381" y="2493424"/>
            <a:ext cx="7980419" cy="14118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7F240532-B23E-0702-B394-A2A8CDBE7BA8}"/>
              </a:ext>
            </a:extLst>
          </p:cNvPr>
          <p:cNvSpPr/>
          <p:nvPr/>
        </p:nvSpPr>
        <p:spPr>
          <a:xfrm>
            <a:off x="1849381" y="5265185"/>
            <a:ext cx="7980419" cy="1116057"/>
          </a:xfrm>
          <a:prstGeom prst="roundRect">
            <a:avLst/>
          </a:prstGeom>
          <a:gradFill>
            <a:gsLst>
              <a:gs pos="0">
                <a:schemeClr val="accent5">
                  <a:lumMod val="110000"/>
                  <a:satMod val="105000"/>
                  <a:tint val="67000"/>
                </a:schemeClr>
              </a:gs>
              <a:gs pos="73000">
                <a:schemeClr val="accent5">
                  <a:lumMod val="105000"/>
                  <a:satMod val="103000"/>
                  <a:tint val="73000"/>
                </a:schemeClr>
              </a:gs>
              <a:gs pos="100000">
                <a:schemeClr val="accent2">
                  <a:alpha val="87000"/>
                </a:schemeClr>
              </a:gs>
            </a:gsLst>
            <a:lin ang="5400000" scaled="0"/>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 name="Arrow: Down 1">
            <a:extLst>
              <a:ext uri="{FF2B5EF4-FFF2-40B4-BE49-F238E27FC236}">
                <a16:creationId xmlns:a16="http://schemas.microsoft.com/office/drawing/2014/main" id="{932198CF-D325-EA39-8B31-A85B0199CAED}"/>
              </a:ext>
            </a:extLst>
          </p:cNvPr>
          <p:cNvSpPr/>
          <p:nvPr/>
        </p:nvSpPr>
        <p:spPr>
          <a:xfrm>
            <a:off x="30787" y="1157794"/>
            <a:ext cx="1226487" cy="5446988"/>
          </a:xfrm>
          <a:prstGeom prst="downArrow">
            <a:avLst>
              <a:gd name="adj1" fmla="val 30379"/>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B6069C0-227A-3D32-0EA7-B86794A79924}"/>
              </a:ext>
            </a:extLst>
          </p:cNvPr>
          <p:cNvSpPr txBox="1"/>
          <p:nvPr/>
        </p:nvSpPr>
        <p:spPr>
          <a:xfrm>
            <a:off x="2086476" y="2626409"/>
            <a:ext cx="8505324" cy="1138773"/>
          </a:xfrm>
          <a:prstGeom prst="rect">
            <a:avLst/>
          </a:prstGeom>
          <a:noFill/>
        </p:spPr>
        <p:txBody>
          <a:bodyPr wrap="square" rtlCol="0">
            <a:spAutoFit/>
          </a:bodyPr>
          <a:lstStyle/>
          <a:p>
            <a:r>
              <a:rPr lang="en-US" sz="2000" b="1" dirty="0"/>
              <a:t>PhD </a:t>
            </a:r>
            <a:r>
              <a:rPr lang="en-US" sz="2000" dirty="0"/>
              <a:t>avec N. </a:t>
            </a:r>
            <a:r>
              <a:rPr lang="en-US" sz="2000" dirty="0" err="1"/>
              <a:t>Tabareau</a:t>
            </a:r>
            <a:r>
              <a:rPr lang="en-US" sz="2000" dirty="0"/>
              <a:t> &amp; T. </a:t>
            </a:r>
            <a:r>
              <a:rPr lang="en-US" sz="2000" dirty="0" err="1"/>
              <a:t>Hirschowitz</a:t>
            </a:r>
            <a:r>
              <a:rPr lang="en-US" sz="2000" dirty="0"/>
              <a:t>, </a:t>
            </a:r>
            <a:r>
              <a:rPr lang="en-US" sz="2000" b="1" dirty="0"/>
              <a:t>LS2N (Nantes)</a:t>
            </a:r>
            <a:endParaRPr lang="en-US" sz="2000" dirty="0"/>
          </a:p>
          <a:p>
            <a:r>
              <a:rPr lang="en-US" sz="2400" dirty="0"/>
              <a:t>  </a:t>
            </a:r>
            <a:r>
              <a:rPr lang="fr-FR" sz="2400" i="1" dirty="0"/>
              <a:t>Signatures et modèles pour la syntaxe et la sémantique   </a:t>
            </a:r>
          </a:p>
          <a:p>
            <a:r>
              <a:rPr lang="fr-FR" sz="2400" i="1" dirty="0"/>
              <a:t>  opérationnelle en présence de liaison de variables</a:t>
            </a:r>
            <a:endParaRPr lang="en-US" sz="2400" i="1" dirty="0"/>
          </a:p>
        </p:txBody>
      </p:sp>
      <p:sp>
        <p:nvSpPr>
          <p:cNvPr id="8" name="TextBox 7">
            <a:extLst>
              <a:ext uri="{FF2B5EF4-FFF2-40B4-BE49-F238E27FC236}">
                <a16:creationId xmlns:a16="http://schemas.microsoft.com/office/drawing/2014/main" id="{C954FE2F-55B5-3D64-71F1-4E16BDD34869}"/>
              </a:ext>
            </a:extLst>
          </p:cNvPr>
          <p:cNvSpPr txBox="1"/>
          <p:nvPr/>
        </p:nvSpPr>
        <p:spPr>
          <a:xfrm>
            <a:off x="1080310" y="5006394"/>
            <a:ext cx="914400" cy="369332"/>
          </a:xfrm>
          <a:prstGeom prst="rect">
            <a:avLst/>
          </a:prstGeom>
          <a:noFill/>
        </p:spPr>
        <p:txBody>
          <a:bodyPr wrap="square" rtlCol="0">
            <a:spAutoFit/>
          </a:bodyPr>
          <a:lstStyle/>
          <a:p>
            <a:r>
              <a:rPr lang="en-US" dirty="0"/>
              <a:t>2022</a:t>
            </a:r>
          </a:p>
        </p:txBody>
      </p:sp>
      <p:sp>
        <p:nvSpPr>
          <p:cNvPr id="9" name="TextBox 8">
            <a:extLst>
              <a:ext uri="{FF2B5EF4-FFF2-40B4-BE49-F238E27FC236}">
                <a16:creationId xmlns:a16="http://schemas.microsoft.com/office/drawing/2014/main" id="{334B7B04-EAC7-CC08-EC08-2282D4EAF1B9}"/>
              </a:ext>
            </a:extLst>
          </p:cNvPr>
          <p:cNvSpPr txBox="1"/>
          <p:nvPr/>
        </p:nvSpPr>
        <p:spPr>
          <a:xfrm>
            <a:off x="1080310" y="1157794"/>
            <a:ext cx="914400" cy="369332"/>
          </a:xfrm>
          <a:prstGeom prst="rect">
            <a:avLst/>
          </a:prstGeom>
          <a:noFill/>
        </p:spPr>
        <p:txBody>
          <a:bodyPr wrap="square" rtlCol="0">
            <a:spAutoFit/>
          </a:bodyPr>
          <a:lstStyle/>
          <a:p>
            <a:r>
              <a:rPr lang="en-US" dirty="0"/>
              <a:t>2016</a:t>
            </a:r>
          </a:p>
        </p:txBody>
      </p:sp>
      <p:sp>
        <p:nvSpPr>
          <p:cNvPr id="13" name="TextBox 12">
            <a:extLst>
              <a:ext uri="{FF2B5EF4-FFF2-40B4-BE49-F238E27FC236}">
                <a16:creationId xmlns:a16="http://schemas.microsoft.com/office/drawing/2014/main" id="{B49508ED-C097-D707-C235-ABDE0C8A017F}"/>
              </a:ext>
            </a:extLst>
          </p:cNvPr>
          <p:cNvSpPr txBox="1"/>
          <p:nvPr/>
        </p:nvSpPr>
        <p:spPr>
          <a:xfrm>
            <a:off x="1080310" y="3757388"/>
            <a:ext cx="914400" cy="369332"/>
          </a:xfrm>
          <a:prstGeom prst="rect">
            <a:avLst/>
          </a:prstGeom>
          <a:noFill/>
        </p:spPr>
        <p:txBody>
          <a:bodyPr wrap="square" rtlCol="0">
            <a:spAutoFit/>
          </a:bodyPr>
          <a:lstStyle/>
          <a:p>
            <a:r>
              <a:rPr lang="en-US" dirty="0"/>
              <a:t>2020</a:t>
            </a:r>
          </a:p>
        </p:txBody>
      </p:sp>
      <p:sp>
        <p:nvSpPr>
          <p:cNvPr id="14" name="TextBox 13">
            <a:extLst>
              <a:ext uri="{FF2B5EF4-FFF2-40B4-BE49-F238E27FC236}">
                <a16:creationId xmlns:a16="http://schemas.microsoft.com/office/drawing/2014/main" id="{FD166459-7287-D30A-55C7-4BC500D754D9}"/>
              </a:ext>
            </a:extLst>
          </p:cNvPr>
          <p:cNvSpPr txBox="1"/>
          <p:nvPr/>
        </p:nvSpPr>
        <p:spPr>
          <a:xfrm>
            <a:off x="2086476" y="4200653"/>
            <a:ext cx="8505324" cy="769441"/>
          </a:xfrm>
          <a:prstGeom prst="rect">
            <a:avLst/>
          </a:prstGeom>
          <a:noFill/>
        </p:spPr>
        <p:txBody>
          <a:bodyPr wrap="square" rtlCol="0">
            <a:spAutoFit/>
          </a:bodyPr>
          <a:lstStyle/>
          <a:p>
            <a:r>
              <a:rPr lang="fr-FR" sz="2000" b="1" dirty="0"/>
              <a:t>Postdoc </a:t>
            </a:r>
            <a:r>
              <a:rPr lang="fr-FR" sz="2000" dirty="0"/>
              <a:t>avec C. </a:t>
            </a:r>
            <a:r>
              <a:rPr lang="fr-FR" sz="2000" dirty="0" err="1"/>
              <a:t>Rizkallah</a:t>
            </a:r>
            <a:r>
              <a:rPr lang="fr-FR" sz="2000" dirty="0"/>
              <a:t>, </a:t>
            </a:r>
            <a:r>
              <a:rPr lang="fr-FR" sz="2000" b="1" dirty="0"/>
              <a:t>UNSW (Sydney)</a:t>
            </a:r>
            <a:endParaRPr lang="fr-FR" sz="2000" dirty="0"/>
          </a:p>
          <a:p>
            <a:r>
              <a:rPr lang="fr-FR" sz="2400" dirty="0"/>
              <a:t>  Compilateur </a:t>
            </a:r>
            <a:r>
              <a:rPr lang="fr-FR" sz="2400" i="1" dirty="0"/>
              <a:t>certifié</a:t>
            </a:r>
            <a:r>
              <a:rPr lang="fr-FR" sz="2400" dirty="0"/>
              <a:t> pour la programmation système</a:t>
            </a:r>
          </a:p>
        </p:txBody>
      </p:sp>
      <p:sp>
        <p:nvSpPr>
          <p:cNvPr id="15" name="TextBox 14">
            <a:extLst>
              <a:ext uri="{FF2B5EF4-FFF2-40B4-BE49-F238E27FC236}">
                <a16:creationId xmlns:a16="http://schemas.microsoft.com/office/drawing/2014/main" id="{E85AEE65-1966-6DF8-5280-4C5CB74C09CC}"/>
              </a:ext>
            </a:extLst>
          </p:cNvPr>
          <p:cNvSpPr txBox="1"/>
          <p:nvPr/>
        </p:nvSpPr>
        <p:spPr>
          <a:xfrm>
            <a:off x="2086476" y="5395784"/>
            <a:ext cx="8505324" cy="769441"/>
          </a:xfrm>
          <a:prstGeom prst="rect">
            <a:avLst/>
          </a:prstGeom>
          <a:noFill/>
        </p:spPr>
        <p:txBody>
          <a:bodyPr wrap="square" rtlCol="0">
            <a:spAutoFit/>
          </a:bodyPr>
          <a:lstStyle/>
          <a:p>
            <a:r>
              <a:rPr lang="fr-FR" sz="2000" b="1" dirty="0"/>
              <a:t>Postdoc </a:t>
            </a:r>
            <a:r>
              <a:rPr lang="fr-FR" sz="2000" dirty="0"/>
              <a:t>avec N. </a:t>
            </a:r>
            <a:r>
              <a:rPr lang="fr-FR" sz="2000" dirty="0" err="1"/>
              <a:t>Krishnaswami</a:t>
            </a:r>
            <a:r>
              <a:rPr lang="fr-FR" sz="2000" dirty="0"/>
              <a:t>, </a:t>
            </a:r>
            <a:r>
              <a:rPr lang="fr-FR" sz="2000" b="1" dirty="0" err="1"/>
              <a:t>University</a:t>
            </a:r>
            <a:r>
              <a:rPr lang="fr-FR" sz="2000" b="1" dirty="0"/>
              <a:t> of Cambridge</a:t>
            </a:r>
            <a:endParaRPr lang="fr-FR" sz="2000" dirty="0"/>
          </a:p>
          <a:p>
            <a:r>
              <a:rPr lang="fr-FR" sz="2400" dirty="0"/>
              <a:t>  Théorie de l’</a:t>
            </a:r>
            <a:r>
              <a:rPr lang="fr-FR" sz="2400" i="1" dirty="0"/>
              <a:t>unification </a:t>
            </a:r>
            <a:r>
              <a:rPr lang="fr-FR" sz="2400" dirty="0"/>
              <a:t>(</a:t>
            </a:r>
            <a:r>
              <a:rPr lang="fr-FR" sz="2400" i="1" dirty="0"/>
              <a:t>HO</a:t>
            </a:r>
            <a:r>
              <a:rPr lang="fr-FR" sz="2400" dirty="0"/>
              <a:t>)</a:t>
            </a:r>
          </a:p>
        </p:txBody>
      </p:sp>
      <p:sp>
        <p:nvSpPr>
          <p:cNvPr id="17" name="TextBox 16">
            <a:extLst>
              <a:ext uri="{FF2B5EF4-FFF2-40B4-BE49-F238E27FC236}">
                <a16:creationId xmlns:a16="http://schemas.microsoft.com/office/drawing/2014/main" id="{BD8B431D-787C-5501-E6CA-F436E19A2789}"/>
              </a:ext>
            </a:extLst>
          </p:cNvPr>
          <p:cNvSpPr txBox="1"/>
          <p:nvPr/>
        </p:nvSpPr>
        <p:spPr>
          <a:xfrm>
            <a:off x="1080310" y="3144041"/>
            <a:ext cx="914400" cy="369332"/>
          </a:xfrm>
          <a:prstGeom prst="rect">
            <a:avLst/>
          </a:prstGeom>
          <a:noFill/>
        </p:spPr>
        <p:txBody>
          <a:bodyPr wrap="square" rtlCol="0">
            <a:spAutoFit/>
          </a:bodyPr>
          <a:lstStyle/>
          <a:p>
            <a:r>
              <a:rPr lang="en-US" dirty="0"/>
              <a:t>2019</a:t>
            </a:r>
          </a:p>
        </p:txBody>
      </p:sp>
      <p:sp>
        <p:nvSpPr>
          <p:cNvPr id="6" name="TextBox 5">
            <a:extLst>
              <a:ext uri="{FF2B5EF4-FFF2-40B4-BE49-F238E27FC236}">
                <a16:creationId xmlns:a16="http://schemas.microsoft.com/office/drawing/2014/main" id="{2C94A7FB-2FA0-0535-C8F8-ED3C5F28956C}"/>
              </a:ext>
            </a:extLst>
          </p:cNvPr>
          <p:cNvSpPr txBox="1"/>
          <p:nvPr/>
        </p:nvSpPr>
        <p:spPr>
          <a:xfrm>
            <a:off x="10050425" y="1712922"/>
            <a:ext cx="1913468"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dirty="0" err="1">
                <a:solidFill>
                  <a:srgbClr val="C00000"/>
                </a:solidFill>
              </a:rPr>
              <a:t>Compilateur</a:t>
            </a:r>
            <a:r>
              <a:rPr lang="en-US" dirty="0">
                <a:solidFill>
                  <a:srgbClr val="C00000"/>
                </a:solidFill>
              </a:rPr>
              <a:t> </a:t>
            </a:r>
            <a:r>
              <a:rPr lang="en-US" dirty="0" err="1">
                <a:solidFill>
                  <a:srgbClr val="C00000"/>
                </a:solidFill>
              </a:rPr>
              <a:t>fiable</a:t>
            </a:r>
            <a:endParaRPr lang="fr-FR" dirty="0">
              <a:solidFill>
                <a:srgbClr val="C00000"/>
              </a:solidFill>
            </a:endParaRPr>
          </a:p>
        </p:txBody>
      </p:sp>
      <p:sp>
        <p:nvSpPr>
          <p:cNvPr id="11" name="TextBox 10">
            <a:extLst>
              <a:ext uri="{FF2B5EF4-FFF2-40B4-BE49-F238E27FC236}">
                <a16:creationId xmlns:a16="http://schemas.microsoft.com/office/drawing/2014/main" id="{8F6278D2-239E-C6EC-2813-BE62B15AA846}"/>
              </a:ext>
            </a:extLst>
          </p:cNvPr>
          <p:cNvSpPr txBox="1"/>
          <p:nvPr/>
        </p:nvSpPr>
        <p:spPr>
          <a:xfrm>
            <a:off x="9854084" y="2957690"/>
            <a:ext cx="2306151"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dirty="0">
                <a:solidFill>
                  <a:schemeClr val="accent5">
                    <a:lumMod val="75000"/>
                  </a:schemeClr>
                </a:solidFill>
              </a:rPr>
              <a:t>Théorie des langages de programmation</a:t>
            </a:r>
          </a:p>
        </p:txBody>
      </p:sp>
      <p:sp>
        <p:nvSpPr>
          <p:cNvPr id="18" name="Slide Number Placeholder 17">
            <a:extLst>
              <a:ext uri="{FF2B5EF4-FFF2-40B4-BE49-F238E27FC236}">
                <a16:creationId xmlns:a16="http://schemas.microsoft.com/office/drawing/2014/main" id="{1A353EAA-8DB0-A617-AE3A-AFF4C870ED37}"/>
              </a:ext>
            </a:extLst>
          </p:cNvPr>
          <p:cNvSpPr>
            <a:spLocks noGrp="1"/>
          </p:cNvSpPr>
          <p:nvPr>
            <p:ph type="sldNum" sz="quarter" idx="12"/>
          </p:nvPr>
        </p:nvSpPr>
        <p:spPr>
          <a:xfrm>
            <a:off x="9220200" y="6480162"/>
            <a:ext cx="2743200" cy="365125"/>
          </a:xfrm>
        </p:spPr>
        <p:txBody>
          <a:bodyPr/>
          <a:lstStyle/>
          <a:p>
            <a:fld id="{6113E31D-E2AB-40D1-8B51-AFA5AFEF393A}" type="slidenum">
              <a:rPr lang="en-US" smtClean="0"/>
              <a:t>8</a:t>
            </a:fld>
            <a:endParaRPr lang="en-US" dirty="0"/>
          </a:p>
        </p:txBody>
      </p:sp>
      <p:sp>
        <p:nvSpPr>
          <p:cNvPr id="16" name="TextBox 15">
            <a:extLst>
              <a:ext uri="{FF2B5EF4-FFF2-40B4-BE49-F238E27FC236}">
                <a16:creationId xmlns:a16="http://schemas.microsoft.com/office/drawing/2014/main" id="{068BE610-517B-43EC-58FB-3108E4404F25}"/>
              </a:ext>
            </a:extLst>
          </p:cNvPr>
          <p:cNvSpPr txBox="1"/>
          <p:nvPr/>
        </p:nvSpPr>
        <p:spPr>
          <a:xfrm>
            <a:off x="2086476" y="1472536"/>
            <a:ext cx="8268229" cy="769441"/>
          </a:xfrm>
          <a:prstGeom prst="rect">
            <a:avLst/>
          </a:prstGeom>
          <a:noFill/>
        </p:spPr>
        <p:txBody>
          <a:bodyPr wrap="square" rtlCol="0">
            <a:spAutoFit/>
          </a:bodyPr>
          <a:lstStyle/>
          <a:p>
            <a:r>
              <a:rPr lang="fr-FR" sz="2000" b="1" dirty="0"/>
              <a:t>Stage de Master </a:t>
            </a:r>
            <a:r>
              <a:rPr lang="fr-FR" sz="2000" dirty="0"/>
              <a:t>avec X. Leroy, </a:t>
            </a:r>
            <a:r>
              <a:rPr lang="fr-FR" sz="2000" b="1" dirty="0"/>
              <a:t>Paris</a:t>
            </a:r>
            <a:endParaRPr lang="fr-FR" sz="2000" dirty="0"/>
          </a:p>
          <a:p>
            <a:r>
              <a:rPr lang="fr-FR" sz="2400" dirty="0"/>
              <a:t>  Phase de compilation </a:t>
            </a:r>
            <a:r>
              <a:rPr lang="fr-FR" sz="2400" i="1" dirty="0"/>
              <a:t>certifiée</a:t>
            </a:r>
            <a:endParaRPr lang="fr-FR" sz="2400" dirty="0"/>
          </a:p>
        </p:txBody>
      </p:sp>
      <p:sp>
        <p:nvSpPr>
          <p:cNvPr id="25" name="TextBox 24">
            <a:extLst>
              <a:ext uri="{FF2B5EF4-FFF2-40B4-BE49-F238E27FC236}">
                <a16:creationId xmlns:a16="http://schemas.microsoft.com/office/drawing/2014/main" id="{506A0489-3476-58D7-CE99-31954BD7DFA4}"/>
              </a:ext>
            </a:extLst>
          </p:cNvPr>
          <p:cNvSpPr txBox="1"/>
          <p:nvPr/>
        </p:nvSpPr>
        <p:spPr>
          <a:xfrm>
            <a:off x="10050425" y="4380634"/>
            <a:ext cx="1913468"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dirty="0" err="1">
                <a:solidFill>
                  <a:srgbClr val="C00000"/>
                </a:solidFill>
              </a:rPr>
              <a:t>Compilateur</a:t>
            </a:r>
            <a:r>
              <a:rPr lang="en-US" dirty="0">
                <a:solidFill>
                  <a:srgbClr val="C00000"/>
                </a:solidFill>
              </a:rPr>
              <a:t> </a:t>
            </a:r>
            <a:r>
              <a:rPr lang="en-US" dirty="0" err="1">
                <a:solidFill>
                  <a:srgbClr val="C00000"/>
                </a:solidFill>
              </a:rPr>
              <a:t>fiable</a:t>
            </a:r>
            <a:endParaRPr lang="fr-FR" dirty="0">
              <a:solidFill>
                <a:srgbClr val="C00000"/>
              </a:solidFill>
            </a:endParaRPr>
          </a:p>
        </p:txBody>
      </p:sp>
      <p:sp>
        <p:nvSpPr>
          <p:cNvPr id="26" name="TextBox 25">
            <a:extLst>
              <a:ext uri="{FF2B5EF4-FFF2-40B4-BE49-F238E27FC236}">
                <a16:creationId xmlns:a16="http://schemas.microsoft.com/office/drawing/2014/main" id="{3A5E3AF3-0019-A738-E315-A6E1078E01AD}"/>
              </a:ext>
            </a:extLst>
          </p:cNvPr>
          <p:cNvSpPr txBox="1"/>
          <p:nvPr/>
        </p:nvSpPr>
        <p:spPr>
          <a:xfrm>
            <a:off x="9854084" y="5457338"/>
            <a:ext cx="2306151"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dirty="0">
                <a:solidFill>
                  <a:schemeClr val="accent5">
                    <a:lumMod val="75000"/>
                  </a:schemeClr>
                </a:solidFill>
              </a:rPr>
              <a:t>Théorie des langages de programmation</a:t>
            </a:r>
          </a:p>
        </p:txBody>
      </p:sp>
      <p:sp>
        <p:nvSpPr>
          <p:cNvPr id="12" name="Title 1">
            <a:extLst>
              <a:ext uri="{FF2B5EF4-FFF2-40B4-BE49-F238E27FC236}">
                <a16:creationId xmlns:a16="http://schemas.microsoft.com/office/drawing/2014/main" id="{28B7D143-67DD-4CCE-17DA-226BA34184DC}"/>
              </a:ext>
            </a:extLst>
          </p:cNvPr>
          <p:cNvSpPr>
            <a:spLocks noGrp="1"/>
          </p:cNvSpPr>
          <p:nvPr>
            <p:ph type="title"/>
          </p:nvPr>
        </p:nvSpPr>
        <p:spPr>
          <a:xfrm>
            <a:off x="838200" y="18255"/>
            <a:ext cx="10515600" cy="1325563"/>
          </a:xfrm>
        </p:spPr>
        <p:txBody>
          <a:bodyPr/>
          <a:lstStyle/>
          <a:p>
            <a:pPr algn="ctr"/>
            <a:r>
              <a:rPr lang="en-US" dirty="0" err="1">
                <a:solidFill>
                  <a:schemeClr val="accent1">
                    <a:lumMod val="50000"/>
                  </a:schemeClr>
                </a:solidFill>
              </a:rPr>
              <a:t>Parcours</a:t>
            </a:r>
            <a:r>
              <a:rPr lang="en-US" dirty="0">
                <a:solidFill>
                  <a:schemeClr val="accent1">
                    <a:lumMod val="50000"/>
                  </a:schemeClr>
                </a:solidFill>
              </a:rPr>
              <a:t> </a:t>
            </a:r>
            <a:r>
              <a:rPr lang="en-US" dirty="0" err="1">
                <a:solidFill>
                  <a:schemeClr val="accent1">
                    <a:lumMod val="50000"/>
                  </a:schemeClr>
                </a:solidFill>
              </a:rPr>
              <a:t>académique</a:t>
            </a:r>
            <a:endParaRPr lang="fr-FR" dirty="0">
              <a:solidFill>
                <a:schemeClr val="accent1">
                  <a:lumMod val="50000"/>
                </a:schemeClr>
              </a:solidFill>
            </a:endParaRPr>
          </a:p>
        </p:txBody>
      </p:sp>
    </p:spTree>
    <p:extLst>
      <p:ext uri="{BB962C8B-B14F-4D97-AF65-F5344CB8AC3E}">
        <p14:creationId xmlns:p14="http://schemas.microsoft.com/office/powerpoint/2010/main" val="2654947498"/>
      </p:ext>
    </p:extLst>
  </p:cSld>
  <p:clrMapOvr>
    <a:masterClrMapping/>
  </p:clrMapOvr>
  <mc:AlternateContent xmlns:mc="http://schemas.openxmlformats.org/markup-compatibility/2006" xmlns:p14="http://schemas.microsoft.com/office/powerpoint/2010/main">
    <mc:Choice Requires="p14">
      <p:transition spd="slow" p14:dur="2000" advTm="11245"/>
    </mc:Choice>
    <mc:Fallback xmlns="">
      <p:transition spd="slow" advTm="1124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9953-E1EE-4762-7742-7CA8563959C6}"/>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Publications</a:t>
            </a:r>
            <a:endParaRPr lang="fr-FR" dirty="0">
              <a:solidFill>
                <a:schemeClr val="accent1">
                  <a:lumMod val="50000"/>
                </a:schemeClr>
              </a:solidFill>
            </a:endParaRPr>
          </a:p>
        </p:txBody>
      </p:sp>
      <p:graphicFrame>
        <p:nvGraphicFramePr>
          <p:cNvPr id="32" name="Content Placeholder 29">
            <a:extLst>
              <a:ext uri="{FF2B5EF4-FFF2-40B4-BE49-F238E27FC236}">
                <a16:creationId xmlns:a16="http://schemas.microsoft.com/office/drawing/2014/main" id="{ADB62414-6615-50CA-BD5C-22936A483E7E}"/>
              </a:ext>
            </a:extLst>
          </p:cNvPr>
          <p:cNvGraphicFramePr>
            <a:graphicFrameLocks noGrp="1"/>
          </p:cNvGraphicFramePr>
          <p:nvPr>
            <p:ph idx="1"/>
            <p:extLst>
              <p:ext uri="{D42A27DB-BD31-4B8C-83A1-F6EECF244321}">
                <p14:modId xmlns:p14="http://schemas.microsoft.com/office/powerpoint/2010/main" val="4003018144"/>
              </p:ext>
            </p:extLst>
          </p:nvPr>
        </p:nvGraphicFramePr>
        <p:xfrm>
          <a:off x="838200" y="132320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TextBox 32">
            <a:extLst>
              <a:ext uri="{FF2B5EF4-FFF2-40B4-BE49-F238E27FC236}">
                <a16:creationId xmlns:a16="http://schemas.microsoft.com/office/drawing/2014/main" id="{CA5EF7C5-26AE-C348-F39C-F48E1B106833}"/>
              </a:ext>
            </a:extLst>
          </p:cNvPr>
          <p:cNvSpPr txBox="1"/>
          <p:nvPr/>
        </p:nvSpPr>
        <p:spPr>
          <a:xfrm>
            <a:off x="838200" y="5670232"/>
            <a:ext cx="5751767" cy="1200329"/>
          </a:xfrm>
          <a:prstGeom prst="rect">
            <a:avLst/>
          </a:prstGeom>
          <a:noFill/>
        </p:spPr>
        <p:txBody>
          <a:bodyPr wrap="none" rtlCol="0">
            <a:spAutoFit/>
          </a:bodyPr>
          <a:lstStyle/>
          <a:p>
            <a:r>
              <a:rPr lang="en-US" baseline="30000" dirty="0"/>
              <a:t>1 </a:t>
            </a:r>
            <a:r>
              <a:rPr lang="en-US" dirty="0"/>
              <a:t>avec B. Ahrens, A. </a:t>
            </a:r>
            <a:r>
              <a:rPr lang="en-US" dirty="0" err="1"/>
              <a:t>Hirschowitz</a:t>
            </a:r>
            <a:r>
              <a:rPr lang="en-US" dirty="0"/>
              <a:t>, T. </a:t>
            </a:r>
            <a:r>
              <a:rPr lang="en-US" dirty="0" err="1"/>
              <a:t>Hirschowitz</a:t>
            </a:r>
            <a:r>
              <a:rPr lang="en-US" dirty="0"/>
              <a:t>, M. </a:t>
            </a:r>
            <a:r>
              <a:rPr lang="en-US" dirty="0" err="1"/>
              <a:t>Maggesi</a:t>
            </a:r>
            <a:endParaRPr lang="en-US" dirty="0"/>
          </a:p>
          <a:p>
            <a:r>
              <a:rPr lang="en-US" baseline="30000" dirty="0"/>
              <a:t>2 </a:t>
            </a:r>
            <a:r>
              <a:rPr lang="en-US" dirty="0"/>
              <a:t>avec P. </a:t>
            </a:r>
            <a:r>
              <a:rPr lang="en-US" dirty="0" err="1"/>
              <a:t>Borthelle</a:t>
            </a:r>
            <a:r>
              <a:rPr lang="en-US" dirty="0"/>
              <a:t>, T. </a:t>
            </a:r>
            <a:r>
              <a:rPr lang="en-US" dirty="0" err="1"/>
              <a:t>Hirschowitz</a:t>
            </a:r>
            <a:endParaRPr lang="en-US" dirty="0"/>
          </a:p>
          <a:p>
            <a:r>
              <a:rPr lang="en-US" baseline="30000" dirty="0"/>
              <a:t>3 </a:t>
            </a:r>
            <a:r>
              <a:rPr lang="en-US" dirty="0"/>
              <a:t>avec A. Kaposi, A. </a:t>
            </a:r>
            <a:r>
              <a:rPr lang="en-US" dirty="0" err="1"/>
              <a:t>Kovács</a:t>
            </a:r>
            <a:endParaRPr lang="en-US" dirty="0"/>
          </a:p>
          <a:p>
            <a:r>
              <a:rPr lang="en-US" baseline="30000" dirty="0"/>
              <a:t>4 </a:t>
            </a:r>
            <a:r>
              <a:rPr lang="en-US" dirty="0"/>
              <a:t>avec l’</a:t>
            </a:r>
            <a:r>
              <a:rPr lang="fr-FR" dirty="0"/>
              <a:t>équipe </a:t>
            </a:r>
            <a:r>
              <a:rPr lang="en-US" dirty="0"/>
              <a:t>Cogent</a:t>
            </a:r>
          </a:p>
        </p:txBody>
      </p:sp>
      <p:pic>
        <p:nvPicPr>
          <p:cNvPr id="3" name="Picture 2" descr="The Coq proof assistant (@CoqLang) / Twitter">
            <a:extLst>
              <a:ext uri="{FF2B5EF4-FFF2-40B4-BE49-F238E27FC236}">
                <a16:creationId xmlns:a16="http://schemas.microsoft.com/office/drawing/2014/main" id="{B49391D0-6C52-5872-D42C-0DD9672209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84044" y="1777606"/>
            <a:ext cx="967289" cy="9672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1706DB1-3E88-C81E-FBEE-132C9160847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8940978" y="3766862"/>
            <a:ext cx="2028549" cy="565066"/>
          </a:xfrm>
          <a:prstGeom prst="rect">
            <a:avLst/>
          </a:prstGeom>
        </p:spPr>
      </p:pic>
      <p:pic>
        <p:nvPicPr>
          <p:cNvPr id="6" name="Picture 6" descr="Isabelle home">
            <a:extLst>
              <a:ext uri="{FF2B5EF4-FFF2-40B4-BE49-F238E27FC236}">
                <a16:creationId xmlns:a16="http://schemas.microsoft.com/office/drawing/2014/main" id="{FB8DC513-3597-2F4C-3BA5-FE8FD50F69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84044" y="4747512"/>
            <a:ext cx="902108" cy="791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9A48FE-9048-D7BE-7D75-C1D661364239}"/>
              </a:ext>
            </a:extLst>
          </p:cNvPr>
          <p:cNvSpPr txBox="1"/>
          <p:nvPr/>
        </p:nvSpPr>
        <p:spPr>
          <a:xfrm>
            <a:off x="8385915" y="127191"/>
            <a:ext cx="3188677" cy="923330"/>
          </a:xfrm>
          <a:prstGeom prst="rect">
            <a:avLst/>
          </a:prstGeom>
          <a:noFill/>
        </p:spPr>
        <p:txBody>
          <a:bodyPr wrap="square" rtlCol="0">
            <a:spAutoFit/>
          </a:bodyPr>
          <a:lstStyle/>
          <a:p>
            <a:pPr marL="285750" indent="-285750">
              <a:buFont typeface="Arial" panose="020B0604020202020204" pitchFamily="34" charset="0"/>
              <a:buChar char="•"/>
            </a:pPr>
            <a:r>
              <a:rPr lang="fr-FR" dirty="0"/>
              <a:t>Syntaxes avec substitution</a:t>
            </a:r>
          </a:p>
          <a:p>
            <a:pPr marL="285750" indent="-285750">
              <a:buFont typeface="Arial" panose="020B0604020202020204" pitchFamily="34" charset="0"/>
              <a:buChar char="•"/>
            </a:pPr>
            <a:r>
              <a:rPr lang="fr-FR" dirty="0"/>
              <a:t>Contributions à </a:t>
            </a:r>
            <a:r>
              <a:rPr lang="fr-FR" dirty="0" err="1"/>
              <a:t>UniMath</a:t>
            </a:r>
            <a:endParaRPr lang="fr-FR" dirty="0"/>
          </a:p>
          <a:p>
            <a:r>
              <a:rPr lang="fr-FR" dirty="0"/>
              <a:t>      (théorie des catégories)</a:t>
            </a:r>
          </a:p>
        </p:txBody>
      </p:sp>
      <p:sp>
        <p:nvSpPr>
          <p:cNvPr id="10" name="Slide Number Placeholder 9">
            <a:extLst>
              <a:ext uri="{FF2B5EF4-FFF2-40B4-BE49-F238E27FC236}">
                <a16:creationId xmlns:a16="http://schemas.microsoft.com/office/drawing/2014/main" id="{02A11FDB-1E38-E355-ECC2-57204AACF03F}"/>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7" name="TextBox 6">
            <a:extLst>
              <a:ext uri="{FF2B5EF4-FFF2-40B4-BE49-F238E27FC236}">
                <a16:creationId xmlns:a16="http://schemas.microsoft.com/office/drawing/2014/main" id="{6D8FD02E-2A09-9696-7D73-5CCDD52010A0}"/>
              </a:ext>
            </a:extLst>
          </p:cNvPr>
          <p:cNvSpPr txBox="1"/>
          <p:nvPr/>
        </p:nvSpPr>
        <p:spPr>
          <a:xfrm>
            <a:off x="1893553" y="2916931"/>
            <a:ext cx="4202447" cy="369332"/>
          </a:xfrm>
          <a:prstGeom prst="rect">
            <a:avLst/>
          </a:prstGeom>
          <a:noFill/>
        </p:spPr>
        <p:txBody>
          <a:bodyPr wrap="square" rtlCol="0">
            <a:spAutoFit/>
          </a:bodyPr>
          <a:lstStyle/>
          <a:p>
            <a:r>
              <a:rPr lang="fr-FR" dirty="0"/>
              <a:t>Méthode de Howe générique</a:t>
            </a:r>
          </a:p>
        </p:txBody>
      </p:sp>
      <p:cxnSp>
        <p:nvCxnSpPr>
          <p:cNvPr id="9" name="Straight Arrow Connector 8">
            <a:extLst>
              <a:ext uri="{FF2B5EF4-FFF2-40B4-BE49-F238E27FC236}">
                <a16:creationId xmlns:a16="http://schemas.microsoft.com/office/drawing/2014/main" id="{85E12924-FC69-5C98-03D8-A85C13E0D110}"/>
              </a:ext>
            </a:extLst>
          </p:cNvPr>
          <p:cNvCxnSpPr>
            <a:cxnSpLocks/>
            <a:stCxn id="3" idx="0"/>
            <a:endCxn id="4" idx="2"/>
          </p:cNvCxnSpPr>
          <p:nvPr/>
        </p:nvCxnSpPr>
        <p:spPr>
          <a:xfrm flipV="1">
            <a:off x="9967689" y="1050521"/>
            <a:ext cx="12565" cy="72708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DE2D51-1D61-1A3E-7585-12771AA750F1}"/>
              </a:ext>
            </a:extLst>
          </p:cNvPr>
          <p:cNvSpPr txBox="1"/>
          <p:nvPr/>
        </p:nvSpPr>
        <p:spPr>
          <a:xfrm>
            <a:off x="1893552" y="1789817"/>
            <a:ext cx="4202447" cy="369332"/>
          </a:xfrm>
          <a:prstGeom prst="rect">
            <a:avLst/>
          </a:prstGeom>
          <a:noFill/>
        </p:spPr>
        <p:txBody>
          <a:bodyPr wrap="square" rtlCol="0">
            <a:spAutoFit/>
          </a:bodyPr>
          <a:lstStyle/>
          <a:p>
            <a:r>
              <a:rPr lang="fr-FR" dirty="0"/>
              <a:t>Spécification de la syntaxe et exécution</a:t>
            </a:r>
          </a:p>
        </p:txBody>
      </p:sp>
    </p:spTree>
    <p:extLst>
      <p:ext uri="{BB962C8B-B14F-4D97-AF65-F5344CB8AC3E}">
        <p14:creationId xmlns:p14="http://schemas.microsoft.com/office/powerpoint/2010/main" val="1474111835"/>
      </p:ext>
    </p:extLst>
  </p:cSld>
  <p:clrMapOvr>
    <a:masterClrMapping/>
  </p:clrMapOvr>
  <mc:AlternateContent xmlns:mc="http://schemas.openxmlformats.org/markup-compatibility/2006" xmlns:p14="http://schemas.microsoft.com/office/powerpoint/2010/main">
    <mc:Choice Requires="p14">
      <p:transition spd="slow" p14:dur="2000" advTm="1758"/>
    </mc:Choice>
    <mc:Fallback xmlns="">
      <p:transition spd="slow" advTm="1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06109ECDAD1B439FD5595838701101" ma:contentTypeVersion="7" ma:contentTypeDescription="Create a new document." ma:contentTypeScope="" ma:versionID="d1811d045fece9e9c193ead80878d642">
  <xsd:schema xmlns:xsd="http://www.w3.org/2001/XMLSchema" xmlns:xs="http://www.w3.org/2001/XMLSchema" xmlns:p="http://schemas.microsoft.com/office/2006/metadata/properties" xmlns:ns3="8c41d9cf-e92f-4895-b4be-ebd101c3be92" xmlns:ns4="26046fef-d17c-47b0-9309-24cc0a0d93eb" targetNamespace="http://schemas.microsoft.com/office/2006/metadata/properties" ma:root="true" ma:fieldsID="2788bb34aabc14482dd7609e74150d9d" ns3:_="" ns4:_="">
    <xsd:import namespace="8c41d9cf-e92f-4895-b4be-ebd101c3be92"/>
    <xsd:import namespace="26046fef-d17c-47b0-9309-24cc0a0d93e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1d9cf-e92f-4895-b4be-ebd101c3be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046fef-d17c-47b0-9309-24cc0a0d93e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410B05-6365-45C4-812F-6293B7FC9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1d9cf-e92f-4895-b4be-ebd101c3be92"/>
    <ds:schemaRef ds:uri="26046fef-d17c-47b0-9309-24cc0a0d93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BFADD2-80FE-49DC-806B-F4F71A45B91F}">
  <ds:schemaRefs>
    <ds:schemaRef ds:uri="http://schemas.microsoft.com/office/2006/documentManagement/types"/>
    <ds:schemaRef ds:uri="8c41d9cf-e92f-4895-b4be-ebd101c3be92"/>
    <ds:schemaRef ds:uri="http://purl.org/dc/elements/1.1/"/>
    <ds:schemaRef ds:uri="http://purl.org/dc/dcmitype/"/>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26046fef-d17c-47b0-9309-24cc0a0d93eb"/>
  </ds:schemaRefs>
</ds:datastoreItem>
</file>

<file path=customXml/itemProps3.xml><?xml version="1.0" encoding="utf-8"?>
<ds:datastoreItem xmlns:ds="http://schemas.openxmlformats.org/officeDocument/2006/customXml" ds:itemID="{FFFD09D8-C434-475F-A831-E93F50798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13680</TotalTime>
  <Words>8112</Words>
  <Application>Microsoft Office PowerPoint</Application>
  <PresentationFormat>Widescreen</PresentationFormat>
  <Paragraphs>855</Paragraphs>
  <Slides>34</Slides>
  <Notes>34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34</vt:i4>
      </vt:variant>
    </vt:vector>
  </HeadingPairs>
  <TitlesOfParts>
    <vt:vector size="52" baseType="lpstr">
      <vt:lpstr>Algerian</vt:lpstr>
      <vt:lpstr>Arial</vt:lpstr>
      <vt:lpstr>Arial Narrow</vt:lpstr>
      <vt:lpstr>Arial Unicode MS</vt:lpstr>
      <vt:lpstr>Blackadder ITC</vt:lpstr>
      <vt:lpstr>BradleyHandITCTT</vt:lpstr>
      <vt:lpstr>Calibri</vt:lpstr>
      <vt:lpstr>Calibri Light</vt:lpstr>
      <vt:lpstr>Cambria Math</vt:lpstr>
      <vt:lpstr>CMR10</vt:lpstr>
      <vt:lpstr>Courier New</vt:lpstr>
      <vt:lpstr>Liberation Sans</vt:lpstr>
      <vt:lpstr>MathJax_Main</vt:lpstr>
      <vt:lpstr>Merriweather</vt:lpstr>
      <vt:lpstr>Roboto</vt:lpstr>
      <vt:lpstr>StarSymbol</vt:lpstr>
      <vt:lpstr>Times New Roman</vt:lpstr>
      <vt:lpstr>Office Theme</vt:lpstr>
      <vt:lpstr>Langages de programmation  et preuves mécanisées</vt:lpstr>
      <vt:lpstr>Plan</vt:lpstr>
      <vt:lpstr>PowerPoint Presentation</vt:lpstr>
      <vt:lpstr>PowerPoint Presentation</vt:lpstr>
      <vt:lpstr>PowerPoint Presentation</vt:lpstr>
      <vt:lpstr>Correction d’un compilateur</vt:lpstr>
      <vt:lpstr>PowerPoint Presentation</vt:lpstr>
      <vt:lpstr>Parcours académique</vt:lpstr>
      <vt:lpstr>Publications</vt:lpstr>
      <vt:lpstr>Contribution de mon postdoctorat</vt:lpstr>
      <vt:lpstr>Le groupe Trustworthy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Cogent + Dargent</vt:lpstr>
      <vt:lpstr>Projet de recherche</vt:lpstr>
      <vt:lpstr>PowerPoint Presentation</vt:lpstr>
      <vt:lpstr>PowerPoint Presentation</vt:lpstr>
      <vt:lpstr>PowerPoint Presentation</vt:lpstr>
      <vt:lpstr>PowerPoint Presentation</vt:lpstr>
      <vt:lpstr>PowerPoint Presentation</vt:lpstr>
      <vt:lpstr>PowerPoint Presentation</vt:lpstr>
      <vt:lpstr>Unification</vt:lpstr>
      <vt:lpstr>Unification</vt:lpstr>
      <vt:lpstr>PowerPoint Presentation</vt:lpstr>
      <vt:lpstr>Mécanisation de diagrammes</vt:lpstr>
      <vt:lpstr>PowerPoint Presentation</vt:lpstr>
      <vt:lpstr>Intégration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Audition CNRS</dc:title>
  <dc:creator>Ambroise Lafont</dc:creator>
  <cp:lastModifiedBy>Ambroise Lafont</cp:lastModifiedBy>
  <cp:revision>7</cp:revision>
  <dcterms:created xsi:type="dcterms:W3CDTF">2023-02-22T18:28:09Z</dcterms:created>
  <dcterms:modified xsi:type="dcterms:W3CDTF">2023-03-24T05:27:47Z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0x0101001406109ECDAD1B439FD5595838701101</vt:lpwstr>
  </property>
</Properties>
</file>