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4"/>
  </p:sldMasterIdLst>
  <p:notesMasterIdLst>
    <p:notesMasterId r:id="rId16"/>
  </p:notesMasterIdLst>
  <p:handoutMasterIdLst>
    <p:handoutMasterId r:id="rId17"/>
  </p:handoutMasterIdLst>
  <p:sldIdLst>
    <p:sldId id="472" r:id="rId5"/>
    <p:sldId id="728" r:id="rId6"/>
    <p:sldId id="714" r:id="rId7"/>
    <p:sldId id="693" r:id="rId8"/>
    <p:sldId id="724" r:id="rId9"/>
    <p:sldId id="730" r:id="rId10"/>
    <p:sldId id="702" r:id="rId11"/>
    <p:sldId id="703" r:id="rId12"/>
    <p:sldId id="716" r:id="rId13"/>
    <p:sldId id="726" r:id="rId14"/>
    <p:sldId id="72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11D35-4771-4D04-BD83-4C7FF2D7C70E}">
          <p14:sldIdLst>
            <p14:sldId id="472"/>
            <p14:sldId id="728"/>
            <p14:sldId id="714"/>
            <p14:sldId id="693"/>
            <p14:sldId id="724"/>
            <p14:sldId id="730"/>
          </p14:sldIdLst>
        </p14:section>
        <p14:section name="Mechanisation" id="{FCF0B99C-E3D6-4040-8DF3-47BE6B0769B1}">
          <p14:sldIdLst>
            <p14:sldId id="702"/>
            <p14:sldId id="703"/>
            <p14:sldId id="716"/>
            <p14:sldId id="726"/>
            <p14:sldId id="727"/>
          </p14:sldIdLst>
        </p14:section>
        <p14:section name="Leftovers" id="{A3E50A93-2039-4F91-BB2D-4BEFF858D07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7030A0"/>
    <a:srgbClr val="0000FF"/>
    <a:srgbClr val="00CC66"/>
    <a:srgbClr val="00FF00"/>
    <a:srgbClr val="E9EBF5"/>
    <a:srgbClr val="B0CAE9"/>
    <a:srgbClr val="9BBDE5"/>
    <a:srgbClr val="99FFCC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E6A817-F9F7-44CE-A772-C9D47440170A}" v="386" dt="2023-11-21T13:13:58.0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broise Lafont DEP/DIX" userId="a49bf0e7-6b1f-4fd6-af5f-4eab6fa6ded0" providerId="ADAL" clId="{4C69877F-5DD0-4856-AFB7-F6A409251317}"/>
    <pc:docChg chg="undo redo custSel addSld delSld modSld sldOrd modSection">
      <pc:chgData name="Ambroise Lafont DEP/DIX" userId="a49bf0e7-6b1f-4fd6-af5f-4eab6fa6ded0" providerId="ADAL" clId="{4C69877F-5DD0-4856-AFB7-F6A409251317}" dt="2023-11-17T15:29:36.623" v="2777" actId="47"/>
      <pc:docMkLst>
        <pc:docMk/>
      </pc:docMkLst>
      <pc:sldChg chg="modSp">
        <pc:chgData name="Ambroise Lafont DEP/DIX" userId="a49bf0e7-6b1f-4fd6-af5f-4eab6fa6ded0" providerId="ADAL" clId="{4C69877F-5DD0-4856-AFB7-F6A409251317}" dt="2023-11-17T15:12:12.154" v="2772"/>
        <pc:sldMkLst>
          <pc:docMk/>
          <pc:sldMk cId="4216999008" sldId="694"/>
        </pc:sldMkLst>
        <pc:graphicFrameChg chg="mod">
          <ac:chgData name="Ambroise Lafont DEP/DIX" userId="a49bf0e7-6b1f-4fd6-af5f-4eab6fa6ded0" providerId="ADAL" clId="{4C69877F-5DD0-4856-AFB7-F6A409251317}" dt="2023-11-17T15:12:12.154" v="2772"/>
          <ac:graphicFrameMkLst>
            <pc:docMk/>
            <pc:sldMk cId="4216999008" sldId="694"/>
            <ac:graphicFrameMk id="5" creationId="{7E2C0FB8-2CFB-44EE-B92B-876E2389CB49}"/>
          </ac:graphicFrameMkLst>
        </pc:graphicFrameChg>
      </pc:sldChg>
      <pc:sldChg chg="modSp modAnim">
        <pc:chgData name="Ambroise Lafont DEP/DIX" userId="a49bf0e7-6b1f-4fd6-af5f-4eab6fa6ded0" providerId="ADAL" clId="{4C69877F-5DD0-4856-AFB7-F6A409251317}" dt="2023-11-15T12:06:24.951" v="2758"/>
        <pc:sldMkLst>
          <pc:docMk/>
          <pc:sldMk cId="2910387204" sldId="695"/>
        </pc:sldMkLst>
        <pc:spChg chg="mod">
          <ac:chgData name="Ambroise Lafont DEP/DIX" userId="a49bf0e7-6b1f-4fd6-af5f-4eab6fa6ded0" providerId="ADAL" clId="{4C69877F-5DD0-4856-AFB7-F6A409251317}" dt="2023-11-15T12:06:21.149" v="2757" actId="20577"/>
          <ac:spMkLst>
            <pc:docMk/>
            <pc:sldMk cId="2910387204" sldId="695"/>
            <ac:spMk id="12" creationId="{8C207762-16D1-1299-D1BC-98799725AECA}"/>
          </ac:spMkLst>
        </pc:spChg>
      </pc:sldChg>
      <pc:sldChg chg="del">
        <pc:chgData name="Ambroise Lafont DEP/DIX" userId="a49bf0e7-6b1f-4fd6-af5f-4eab6fa6ded0" providerId="ADAL" clId="{4C69877F-5DD0-4856-AFB7-F6A409251317}" dt="2023-11-17T15:29:36.623" v="2777" actId="47"/>
        <pc:sldMkLst>
          <pc:docMk/>
          <pc:sldMk cId="2769224340" sldId="705"/>
        </pc:sldMkLst>
      </pc:sldChg>
      <pc:sldChg chg="modSp">
        <pc:chgData name="Ambroise Lafont DEP/DIX" userId="a49bf0e7-6b1f-4fd6-af5f-4eab6fa6ded0" providerId="ADAL" clId="{4C69877F-5DD0-4856-AFB7-F6A409251317}" dt="2023-11-17T15:12:06.168" v="2771"/>
        <pc:sldMkLst>
          <pc:docMk/>
          <pc:sldMk cId="2803481042" sldId="708"/>
        </pc:sldMkLst>
        <pc:graphicFrameChg chg="mod">
          <ac:chgData name="Ambroise Lafont DEP/DIX" userId="a49bf0e7-6b1f-4fd6-af5f-4eab6fa6ded0" providerId="ADAL" clId="{4C69877F-5DD0-4856-AFB7-F6A409251317}" dt="2023-11-17T15:12:06.168" v="2771"/>
          <ac:graphicFrameMkLst>
            <pc:docMk/>
            <pc:sldMk cId="2803481042" sldId="708"/>
            <ac:graphicFrameMk id="5" creationId="{7E2C0FB8-2CFB-44EE-B92B-876E2389CB49}"/>
          </ac:graphicFrameMkLst>
        </pc:graphicFrameChg>
      </pc:sldChg>
      <pc:sldChg chg="modSp">
        <pc:chgData name="Ambroise Lafont DEP/DIX" userId="a49bf0e7-6b1f-4fd6-af5f-4eab6fa6ded0" providerId="ADAL" clId="{4C69877F-5DD0-4856-AFB7-F6A409251317}" dt="2023-11-17T15:12:02.752" v="2770"/>
        <pc:sldMkLst>
          <pc:docMk/>
          <pc:sldMk cId="1545986490" sldId="709"/>
        </pc:sldMkLst>
        <pc:graphicFrameChg chg="mod">
          <ac:chgData name="Ambroise Lafont DEP/DIX" userId="a49bf0e7-6b1f-4fd6-af5f-4eab6fa6ded0" providerId="ADAL" clId="{4C69877F-5DD0-4856-AFB7-F6A409251317}" dt="2023-11-17T15:12:02.752" v="2770"/>
          <ac:graphicFrameMkLst>
            <pc:docMk/>
            <pc:sldMk cId="1545986490" sldId="709"/>
            <ac:graphicFrameMk id="5" creationId="{7E2C0FB8-2CFB-44EE-B92B-876E2389CB49}"/>
          </ac:graphicFrameMkLst>
        </pc:graphicFrameChg>
      </pc:sldChg>
      <pc:sldChg chg="modSp">
        <pc:chgData name="Ambroise Lafont DEP/DIX" userId="a49bf0e7-6b1f-4fd6-af5f-4eab6fa6ded0" providerId="ADAL" clId="{4C69877F-5DD0-4856-AFB7-F6A409251317}" dt="2023-11-17T15:12:16.275" v="2773"/>
        <pc:sldMkLst>
          <pc:docMk/>
          <pc:sldMk cId="1991001702" sldId="715"/>
        </pc:sldMkLst>
        <pc:graphicFrameChg chg="mod">
          <ac:chgData name="Ambroise Lafont DEP/DIX" userId="a49bf0e7-6b1f-4fd6-af5f-4eab6fa6ded0" providerId="ADAL" clId="{4C69877F-5DD0-4856-AFB7-F6A409251317}" dt="2023-11-17T15:12:16.275" v="2773"/>
          <ac:graphicFrameMkLst>
            <pc:docMk/>
            <pc:sldMk cId="1991001702" sldId="715"/>
            <ac:graphicFrameMk id="5" creationId="{7E2C0FB8-2CFB-44EE-B92B-876E2389CB49}"/>
          </ac:graphicFrameMkLst>
        </pc:graphicFrameChg>
      </pc:sldChg>
      <pc:sldChg chg="modSp mod">
        <pc:chgData name="Ambroise Lafont DEP/DIX" userId="a49bf0e7-6b1f-4fd6-af5f-4eab6fa6ded0" providerId="ADAL" clId="{4C69877F-5DD0-4856-AFB7-F6A409251317}" dt="2023-11-17T15:11:56.321" v="2769" actId="20577"/>
        <pc:sldMkLst>
          <pc:docMk/>
          <pc:sldMk cId="312897960" sldId="718"/>
        </pc:sldMkLst>
        <pc:graphicFrameChg chg="mod modGraphic">
          <ac:chgData name="Ambroise Lafont DEP/DIX" userId="a49bf0e7-6b1f-4fd6-af5f-4eab6fa6ded0" providerId="ADAL" clId="{4C69877F-5DD0-4856-AFB7-F6A409251317}" dt="2023-11-17T15:11:56.321" v="2769" actId="20577"/>
          <ac:graphicFrameMkLst>
            <pc:docMk/>
            <pc:sldMk cId="312897960" sldId="718"/>
            <ac:graphicFrameMk id="5" creationId="{7E2C0FB8-2CFB-44EE-B92B-876E2389CB49}"/>
          </ac:graphicFrameMkLst>
        </pc:graphicFrameChg>
      </pc:sldChg>
      <pc:sldChg chg="ord">
        <pc:chgData name="Ambroise Lafont DEP/DIX" userId="a49bf0e7-6b1f-4fd6-af5f-4eab6fa6ded0" providerId="ADAL" clId="{4C69877F-5DD0-4856-AFB7-F6A409251317}" dt="2023-11-15T12:03:32.995" v="2752"/>
        <pc:sldMkLst>
          <pc:docMk/>
          <pc:sldMk cId="3931676884" sldId="719"/>
        </pc:sldMkLst>
      </pc:sldChg>
      <pc:sldChg chg="modSp">
        <pc:chgData name="Ambroise Lafont DEP/DIX" userId="a49bf0e7-6b1f-4fd6-af5f-4eab6fa6ded0" providerId="ADAL" clId="{4C69877F-5DD0-4856-AFB7-F6A409251317}" dt="2023-11-17T15:12:27.712" v="2775"/>
        <pc:sldMkLst>
          <pc:docMk/>
          <pc:sldMk cId="1919070771" sldId="721"/>
        </pc:sldMkLst>
        <pc:graphicFrameChg chg="mod">
          <ac:chgData name="Ambroise Lafont DEP/DIX" userId="a49bf0e7-6b1f-4fd6-af5f-4eab6fa6ded0" providerId="ADAL" clId="{4C69877F-5DD0-4856-AFB7-F6A409251317}" dt="2023-11-17T15:12:27.712" v="2775"/>
          <ac:graphicFrameMkLst>
            <pc:docMk/>
            <pc:sldMk cId="1919070771" sldId="721"/>
            <ac:graphicFrameMk id="5" creationId="{7E2C0FB8-2CFB-44EE-B92B-876E2389CB49}"/>
          </ac:graphicFrameMkLst>
        </pc:graphicFrameChg>
      </pc:sldChg>
      <pc:sldChg chg="modSp">
        <pc:chgData name="Ambroise Lafont DEP/DIX" userId="a49bf0e7-6b1f-4fd6-af5f-4eab6fa6ded0" providerId="ADAL" clId="{4C69877F-5DD0-4856-AFB7-F6A409251317}" dt="2023-11-17T15:12:23.596" v="2774"/>
        <pc:sldMkLst>
          <pc:docMk/>
          <pc:sldMk cId="1611269906" sldId="723"/>
        </pc:sldMkLst>
        <pc:graphicFrameChg chg="mod">
          <ac:chgData name="Ambroise Lafont DEP/DIX" userId="a49bf0e7-6b1f-4fd6-af5f-4eab6fa6ded0" providerId="ADAL" clId="{4C69877F-5DD0-4856-AFB7-F6A409251317}" dt="2023-11-17T15:12:23.596" v="2774"/>
          <ac:graphicFrameMkLst>
            <pc:docMk/>
            <pc:sldMk cId="1611269906" sldId="723"/>
            <ac:graphicFrameMk id="5" creationId="{7E2C0FB8-2CFB-44EE-B92B-876E2389CB49}"/>
          </ac:graphicFrameMkLst>
        </pc:graphicFrameChg>
      </pc:sldChg>
      <pc:sldChg chg="modSp mod">
        <pc:chgData name="Ambroise Lafont DEP/DIX" userId="a49bf0e7-6b1f-4fd6-af5f-4eab6fa6ded0" providerId="ADAL" clId="{4C69877F-5DD0-4856-AFB7-F6A409251317}" dt="2023-11-17T15:11:40.093" v="2766" actId="20577"/>
        <pc:sldMkLst>
          <pc:docMk/>
          <pc:sldMk cId="2251100483" sldId="724"/>
        </pc:sldMkLst>
        <pc:graphicFrameChg chg="modGraphic">
          <ac:chgData name="Ambroise Lafont DEP/DIX" userId="a49bf0e7-6b1f-4fd6-af5f-4eab6fa6ded0" providerId="ADAL" clId="{4C69877F-5DD0-4856-AFB7-F6A409251317}" dt="2023-11-17T15:11:40.093" v="2766" actId="20577"/>
          <ac:graphicFrameMkLst>
            <pc:docMk/>
            <pc:sldMk cId="2251100483" sldId="724"/>
            <ac:graphicFrameMk id="5" creationId="{7E2C0FB8-2CFB-44EE-B92B-876E2389CB49}"/>
          </ac:graphicFrameMkLst>
        </pc:graphicFrameChg>
      </pc:sldChg>
      <pc:sldChg chg="modSp mod ord">
        <pc:chgData name="Ambroise Lafont DEP/DIX" userId="a49bf0e7-6b1f-4fd6-af5f-4eab6fa6ded0" providerId="ADAL" clId="{4C69877F-5DD0-4856-AFB7-F6A409251317}" dt="2023-11-15T11:55:55.660" v="2641"/>
        <pc:sldMkLst>
          <pc:docMk/>
          <pc:sldMk cId="1270097001" sldId="726"/>
        </pc:sldMkLst>
        <pc:spChg chg="mod">
          <ac:chgData name="Ambroise Lafont DEP/DIX" userId="a49bf0e7-6b1f-4fd6-af5f-4eab6fa6ded0" providerId="ADAL" clId="{4C69877F-5DD0-4856-AFB7-F6A409251317}" dt="2023-11-15T11:53:53.958" v="2633" actId="20577"/>
          <ac:spMkLst>
            <pc:docMk/>
            <pc:sldMk cId="1270097001" sldId="726"/>
            <ac:spMk id="12" creationId="{CD940992-6509-8A85-968D-0D249D4961AB}"/>
          </ac:spMkLst>
        </pc:spChg>
      </pc:sldChg>
      <pc:sldChg chg="modSp">
        <pc:chgData name="Ambroise Lafont DEP/DIX" userId="a49bf0e7-6b1f-4fd6-af5f-4eab6fa6ded0" providerId="ADAL" clId="{4C69877F-5DD0-4856-AFB7-F6A409251317}" dt="2023-11-15T10:23:13.345" v="533" actId="207"/>
        <pc:sldMkLst>
          <pc:docMk/>
          <pc:sldMk cId="1499719228" sldId="727"/>
        </pc:sldMkLst>
        <pc:spChg chg="mod">
          <ac:chgData name="Ambroise Lafont DEP/DIX" userId="a49bf0e7-6b1f-4fd6-af5f-4eab6fa6ded0" providerId="ADAL" clId="{4C69877F-5DD0-4856-AFB7-F6A409251317}" dt="2023-11-15T10:23:13.345" v="533" actId="207"/>
          <ac:spMkLst>
            <pc:docMk/>
            <pc:sldMk cId="1499719228" sldId="727"/>
            <ac:spMk id="49" creationId="{E46F7779-15F9-1EEF-95E9-9869A954AF0F}"/>
          </ac:spMkLst>
        </pc:spChg>
      </pc:sldChg>
      <pc:sldChg chg="addSp delSp modSp mod delAnim modAnim">
        <pc:chgData name="Ambroise Lafont DEP/DIX" userId="a49bf0e7-6b1f-4fd6-af5f-4eab6fa6ded0" providerId="ADAL" clId="{4C69877F-5DD0-4856-AFB7-F6A409251317}" dt="2023-11-15T12:03:58.873" v="2756" actId="1076"/>
        <pc:sldMkLst>
          <pc:docMk/>
          <pc:sldMk cId="2876258188" sldId="728"/>
        </pc:sldMkLst>
        <pc:spChg chg="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2" creationId="{90643593-AC4C-90D2-9FEA-CA385DF7EF5A}"/>
          </ac:spMkLst>
        </pc:spChg>
        <pc:spChg chg="add mod">
          <ac:chgData name="Ambroise Lafont DEP/DIX" userId="a49bf0e7-6b1f-4fd6-af5f-4eab6fa6ded0" providerId="ADAL" clId="{4C69877F-5DD0-4856-AFB7-F6A409251317}" dt="2023-11-15T10:47:07.626" v="1467" actId="20577"/>
          <ac:spMkLst>
            <pc:docMk/>
            <pc:sldMk cId="2876258188" sldId="728"/>
            <ac:spMk id="3" creationId="{7E2C597C-7CC0-DD1D-57A9-972C7BF53DFE}"/>
          </ac:spMkLst>
        </pc:spChg>
        <pc:spChg chg="mod">
          <ac:chgData name="Ambroise Lafont DEP/DIX" userId="a49bf0e7-6b1f-4fd6-af5f-4eab6fa6ded0" providerId="ADAL" clId="{4C69877F-5DD0-4856-AFB7-F6A409251317}" dt="2023-11-15T11:59:47.962" v="2708" actId="1076"/>
          <ac:spMkLst>
            <pc:docMk/>
            <pc:sldMk cId="2876258188" sldId="728"/>
            <ac:spMk id="4" creationId="{441883C9-3AA5-D185-04FF-5CD5AB1014AC}"/>
          </ac:spMkLst>
        </pc:spChg>
        <pc:spChg chg="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5" creationId="{B258E5C5-FEAA-E9CA-68E5-CE0FC29DF975}"/>
          </ac:spMkLst>
        </pc:spChg>
        <pc:spChg chg="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6" creationId="{A90BAD57-7E52-1CC3-A8E5-6F74F67FC1A0}"/>
          </ac:spMkLst>
        </pc:spChg>
        <pc:spChg chg="add del mod">
          <ac:chgData name="Ambroise Lafont DEP/DIX" userId="a49bf0e7-6b1f-4fd6-af5f-4eab6fa6ded0" providerId="ADAL" clId="{4C69877F-5DD0-4856-AFB7-F6A409251317}" dt="2023-11-15T10:59:52.764" v="1780" actId="478"/>
          <ac:spMkLst>
            <pc:docMk/>
            <pc:sldMk cId="2876258188" sldId="728"/>
            <ac:spMk id="7" creationId="{812A7169-A2D2-65AA-E120-94BA5394082F}"/>
          </ac:spMkLst>
        </pc:spChg>
        <pc:spChg chg="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9" creationId="{AFA736AF-E846-5989-81D3-4E258ED91BC5}"/>
          </ac:spMkLst>
        </pc:spChg>
        <pc:spChg chg="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10" creationId="{C6FE9000-EC70-CD01-BFD0-5C54BBAB1377}"/>
          </ac:spMkLst>
        </pc:spChg>
        <pc:spChg chg="add mod">
          <ac:chgData name="Ambroise Lafont DEP/DIX" userId="a49bf0e7-6b1f-4fd6-af5f-4eab6fa6ded0" providerId="ADAL" clId="{4C69877F-5DD0-4856-AFB7-F6A409251317}" dt="2023-11-15T12:02:22.655" v="2747" actId="14100"/>
          <ac:spMkLst>
            <pc:docMk/>
            <pc:sldMk cId="2876258188" sldId="728"/>
            <ac:spMk id="11" creationId="{D955D717-8C10-B825-D553-CD4C5B78A4F3}"/>
          </ac:spMkLst>
        </pc:spChg>
        <pc:spChg chg="add 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12" creationId="{FD8E728B-F0C9-AE75-BD42-66152364B76C}"/>
          </ac:spMkLst>
        </pc:spChg>
        <pc:spChg chg="add mod">
          <ac:chgData name="Ambroise Lafont DEP/DIX" userId="a49bf0e7-6b1f-4fd6-af5f-4eab6fa6ded0" providerId="ADAL" clId="{4C69877F-5DD0-4856-AFB7-F6A409251317}" dt="2023-11-15T12:02:22.655" v="2747" actId="14100"/>
          <ac:spMkLst>
            <pc:docMk/>
            <pc:sldMk cId="2876258188" sldId="728"/>
            <ac:spMk id="13" creationId="{36D3B88A-4D56-85E8-7DC4-D9C3CA5D40C1}"/>
          </ac:spMkLst>
        </pc:spChg>
        <pc:spChg chg="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14" creationId="{9D96461B-0EE8-1614-256D-C2B1121CE300}"/>
          </ac:spMkLst>
        </pc:spChg>
        <pc:spChg chg="del">
          <ac:chgData name="Ambroise Lafont DEP/DIX" userId="a49bf0e7-6b1f-4fd6-af5f-4eab6fa6ded0" providerId="ADAL" clId="{4C69877F-5DD0-4856-AFB7-F6A409251317}" dt="2023-11-15T10:32:54.749" v="989" actId="478"/>
          <ac:spMkLst>
            <pc:docMk/>
            <pc:sldMk cId="2876258188" sldId="728"/>
            <ac:spMk id="15" creationId="{825DE1A8-3694-CDDE-3A41-DE700B4A0885}"/>
          </ac:spMkLst>
        </pc:spChg>
        <pc:spChg chg="del mod">
          <ac:chgData name="Ambroise Lafont DEP/DIX" userId="a49bf0e7-6b1f-4fd6-af5f-4eab6fa6ded0" providerId="ADAL" clId="{4C69877F-5DD0-4856-AFB7-F6A409251317}" dt="2023-11-15T10:52:39.489" v="1679" actId="478"/>
          <ac:spMkLst>
            <pc:docMk/>
            <pc:sldMk cId="2876258188" sldId="728"/>
            <ac:spMk id="16" creationId="{EDE19AFB-AC63-63B2-8F19-D8811D366199}"/>
          </ac:spMkLst>
        </pc:spChg>
        <pc:spChg chg="add 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17" creationId="{026D41E9-58C7-ADEC-42E4-85AD75EE3BFD}"/>
          </ac:spMkLst>
        </pc:spChg>
        <pc:spChg chg="add 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18" creationId="{D9782886-AEB5-FC40-132C-444C2C51D2D0}"/>
          </ac:spMkLst>
        </pc:spChg>
        <pc:spChg chg="add mod">
          <ac:chgData name="Ambroise Lafont DEP/DIX" userId="a49bf0e7-6b1f-4fd6-af5f-4eab6fa6ded0" providerId="ADAL" clId="{4C69877F-5DD0-4856-AFB7-F6A409251317}" dt="2023-11-15T12:03:58.873" v="2756" actId="1076"/>
          <ac:spMkLst>
            <pc:docMk/>
            <pc:sldMk cId="2876258188" sldId="728"/>
            <ac:spMk id="20" creationId="{6EDEC404-8AA9-DE43-48E7-D5BF78AA84A2}"/>
          </ac:spMkLst>
        </pc:spChg>
        <pc:cxnChg chg="mod">
          <ac:chgData name="Ambroise Lafont DEP/DIX" userId="a49bf0e7-6b1f-4fd6-af5f-4eab6fa6ded0" providerId="ADAL" clId="{4C69877F-5DD0-4856-AFB7-F6A409251317}" dt="2023-11-15T12:00:06.552" v="2712" actId="14100"/>
          <ac:cxnSpMkLst>
            <pc:docMk/>
            <pc:sldMk cId="2876258188" sldId="728"/>
            <ac:cxnSpMk id="8" creationId="{5355F24B-DB6E-FAC9-A63A-DE11AB0A84F0}"/>
          </ac:cxnSpMkLst>
        </pc:cxnChg>
      </pc:sldChg>
      <pc:sldChg chg="modSp del">
        <pc:chgData name="Ambroise Lafont DEP/DIX" userId="a49bf0e7-6b1f-4fd6-af5f-4eab6fa6ded0" providerId="ADAL" clId="{4C69877F-5DD0-4856-AFB7-F6A409251317}" dt="2023-11-15T10:18:05.288" v="502" actId="47"/>
        <pc:sldMkLst>
          <pc:docMk/>
          <pc:sldMk cId="3712866702" sldId="729"/>
        </pc:sldMkLst>
        <pc:spChg chg="mod">
          <ac:chgData name="Ambroise Lafont DEP/DIX" userId="a49bf0e7-6b1f-4fd6-af5f-4eab6fa6ded0" providerId="ADAL" clId="{4C69877F-5DD0-4856-AFB7-F6A409251317}" dt="2023-11-15T10:07:06.109" v="147" actId="20577"/>
          <ac:spMkLst>
            <pc:docMk/>
            <pc:sldMk cId="3712866702" sldId="729"/>
            <ac:spMk id="3" creationId="{4AD66328-6525-88A1-1C7A-4E911F4BAC34}"/>
          </ac:spMkLst>
        </pc:spChg>
        <pc:spChg chg="mod">
          <ac:chgData name="Ambroise Lafont DEP/DIX" userId="a49bf0e7-6b1f-4fd6-af5f-4eab6fa6ded0" providerId="ADAL" clId="{4C69877F-5DD0-4856-AFB7-F6A409251317}" dt="2023-11-15T10:07:12.041" v="148" actId="20577"/>
          <ac:spMkLst>
            <pc:docMk/>
            <pc:sldMk cId="3712866702" sldId="729"/>
            <ac:spMk id="7" creationId="{64A55C81-5AB7-3728-916D-C95ED35BDA21}"/>
          </ac:spMkLst>
        </pc:spChg>
      </pc:sldChg>
      <pc:sldChg chg="addSp delSp modSp add mod delAnim modAnim">
        <pc:chgData name="Ambroise Lafont DEP/DIX" userId="a49bf0e7-6b1f-4fd6-af5f-4eab6fa6ded0" providerId="ADAL" clId="{4C69877F-5DD0-4856-AFB7-F6A409251317}" dt="2023-11-15T10:59:20.921" v="1755" actId="14100"/>
        <pc:sldMkLst>
          <pc:docMk/>
          <pc:sldMk cId="2490130894" sldId="730"/>
        </pc:sldMkLst>
        <pc:spChg chg="mod">
          <ac:chgData name="Ambroise Lafont DEP/DIX" userId="a49bf0e7-6b1f-4fd6-af5f-4eab6fa6ded0" providerId="ADAL" clId="{4C69877F-5DD0-4856-AFB7-F6A409251317}" dt="2023-11-15T10:19:56.510" v="520" actId="20577"/>
          <ac:spMkLst>
            <pc:docMk/>
            <pc:sldMk cId="2490130894" sldId="730"/>
            <ac:spMk id="2" creationId="{90643593-AC4C-90D2-9FEA-CA385DF7EF5A}"/>
          </ac:spMkLst>
        </pc:spChg>
        <pc:spChg chg="del">
          <ac:chgData name="Ambroise Lafont DEP/DIX" userId="a49bf0e7-6b1f-4fd6-af5f-4eab6fa6ded0" providerId="ADAL" clId="{4C69877F-5DD0-4856-AFB7-F6A409251317}" dt="2023-11-15T10:07:48.313" v="155" actId="478"/>
          <ac:spMkLst>
            <pc:docMk/>
            <pc:sldMk cId="2490130894" sldId="730"/>
            <ac:spMk id="3" creationId="{4AD66328-6525-88A1-1C7A-4E911F4BAC34}"/>
          </ac:spMkLst>
        </pc:spChg>
        <pc:spChg chg="add mod">
          <ac:chgData name="Ambroise Lafont DEP/DIX" userId="a49bf0e7-6b1f-4fd6-af5f-4eab6fa6ded0" providerId="ADAL" clId="{4C69877F-5DD0-4856-AFB7-F6A409251317}" dt="2023-11-15T10:12:48.305" v="367" actId="14100"/>
          <ac:spMkLst>
            <pc:docMk/>
            <pc:sldMk cId="2490130894" sldId="730"/>
            <ac:spMk id="5" creationId="{DDB92164-10C9-6E68-C0F7-FAF20E39F10E}"/>
          </ac:spMkLst>
        </pc:spChg>
        <pc:spChg chg="mod">
          <ac:chgData name="Ambroise Lafont DEP/DIX" userId="a49bf0e7-6b1f-4fd6-af5f-4eab6fa6ded0" providerId="ADAL" clId="{4C69877F-5DD0-4856-AFB7-F6A409251317}" dt="2023-11-15T10:21:52.648" v="523" actId="20577"/>
          <ac:spMkLst>
            <pc:docMk/>
            <pc:sldMk cId="2490130894" sldId="730"/>
            <ac:spMk id="7" creationId="{64A55C81-5AB7-3728-916D-C95ED35BDA21}"/>
          </ac:spMkLst>
        </pc:spChg>
        <pc:spChg chg="add del mod">
          <ac:chgData name="Ambroise Lafont DEP/DIX" userId="a49bf0e7-6b1f-4fd6-af5f-4eab6fa6ded0" providerId="ADAL" clId="{4C69877F-5DD0-4856-AFB7-F6A409251317}" dt="2023-11-15T10:07:54.678" v="156" actId="478"/>
          <ac:spMkLst>
            <pc:docMk/>
            <pc:sldMk cId="2490130894" sldId="730"/>
            <ac:spMk id="8" creationId="{326F9C20-F47D-3A55-08D8-6BFF902F4018}"/>
          </ac:spMkLst>
        </pc:spChg>
        <pc:spChg chg="add mod">
          <ac:chgData name="Ambroise Lafont DEP/DIX" userId="a49bf0e7-6b1f-4fd6-af5f-4eab6fa6ded0" providerId="ADAL" clId="{4C69877F-5DD0-4856-AFB7-F6A409251317}" dt="2023-11-15T10:22:00.507" v="531" actId="20577"/>
          <ac:spMkLst>
            <pc:docMk/>
            <pc:sldMk cId="2490130894" sldId="730"/>
            <ac:spMk id="12" creationId="{28822C72-4D24-C638-FB83-E2EA55D716CC}"/>
          </ac:spMkLst>
        </pc:spChg>
        <pc:spChg chg="add mod ord">
          <ac:chgData name="Ambroise Lafont DEP/DIX" userId="a49bf0e7-6b1f-4fd6-af5f-4eab6fa6ded0" providerId="ADAL" clId="{4C69877F-5DD0-4856-AFB7-F6A409251317}" dt="2023-11-15T10:24:12.207" v="538" actId="14100"/>
          <ac:spMkLst>
            <pc:docMk/>
            <pc:sldMk cId="2490130894" sldId="730"/>
            <ac:spMk id="19" creationId="{F18BF535-D227-7332-FA0F-ACB0FB7A2DA3}"/>
          </ac:spMkLst>
        </pc:spChg>
        <pc:spChg chg="add mod">
          <ac:chgData name="Ambroise Lafont DEP/DIX" userId="a49bf0e7-6b1f-4fd6-af5f-4eab6fa6ded0" providerId="ADAL" clId="{4C69877F-5DD0-4856-AFB7-F6A409251317}" dt="2023-11-15T10:59:20.921" v="1755" actId="14100"/>
          <ac:spMkLst>
            <pc:docMk/>
            <pc:sldMk cId="2490130894" sldId="730"/>
            <ac:spMk id="22" creationId="{13019551-0224-E484-FA5E-B1DF24A9A894}"/>
          </ac:spMkLst>
        </pc:spChg>
        <pc:cxnChg chg="add mod">
          <ac:chgData name="Ambroise Lafont DEP/DIX" userId="a49bf0e7-6b1f-4fd6-af5f-4eab6fa6ded0" providerId="ADAL" clId="{4C69877F-5DD0-4856-AFB7-F6A409251317}" dt="2023-11-15T10:22:18.938" v="532" actId="14100"/>
          <ac:cxnSpMkLst>
            <pc:docMk/>
            <pc:sldMk cId="2490130894" sldId="730"/>
            <ac:cxnSpMk id="10" creationId="{075410AC-0673-09B6-EB2F-359C7B09DD86}"/>
          </ac:cxnSpMkLst>
        </pc:cxnChg>
        <pc:cxnChg chg="add mod">
          <ac:chgData name="Ambroise Lafont DEP/DIX" userId="a49bf0e7-6b1f-4fd6-af5f-4eab6fa6ded0" providerId="ADAL" clId="{4C69877F-5DD0-4856-AFB7-F6A409251317}" dt="2023-11-15T10:26:43.753" v="713" actId="14100"/>
          <ac:cxnSpMkLst>
            <pc:docMk/>
            <pc:sldMk cId="2490130894" sldId="730"/>
            <ac:cxnSpMk id="18" creationId="{9E79A2FE-59F1-CC22-B52A-350D6EF9BAA6}"/>
          </ac:cxnSpMkLst>
        </pc:cxnChg>
      </pc:sldChg>
      <pc:sldChg chg="add">
        <pc:chgData name="Ambroise Lafont DEP/DIX" userId="a49bf0e7-6b1f-4fd6-af5f-4eab6fa6ded0" providerId="ADAL" clId="{4C69877F-5DD0-4856-AFB7-F6A409251317}" dt="2023-11-17T15:29:33.286" v="2776"/>
        <pc:sldMkLst>
          <pc:docMk/>
          <pc:sldMk cId="2528658681" sldId="731"/>
        </pc:sldMkLst>
      </pc:sldChg>
    </pc:docChg>
  </pc:docChgLst>
  <pc:docChgLst>
    <pc:chgData name="Ambroise Lafont DEP/DIX" userId="a49bf0e7-6b1f-4fd6-af5f-4eab6fa6ded0" providerId="ADAL" clId="{6EE6A817-F9F7-44CE-A772-C9D47440170A}"/>
    <pc:docChg chg="undo redo custSel addSld delSld modSld sldOrd addSection delSection modSection">
      <pc:chgData name="Ambroise Lafont DEP/DIX" userId="a49bf0e7-6b1f-4fd6-af5f-4eab6fa6ded0" providerId="ADAL" clId="{6EE6A817-F9F7-44CE-A772-C9D47440170A}" dt="2023-11-21T13:13:58.047" v="9899"/>
      <pc:docMkLst>
        <pc:docMk/>
      </pc:docMkLst>
      <pc:sldChg chg="del">
        <pc:chgData name="Ambroise Lafont DEP/DIX" userId="a49bf0e7-6b1f-4fd6-af5f-4eab6fa6ded0" providerId="ADAL" clId="{6EE6A817-F9F7-44CE-A772-C9D47440170A}" dt="2023-11-07T16:44:49.846" v="3764" actId="47"/>
        <pc:sldMkLst>
          <pc:docMk/>
          <pc:sldMk cId="4052655833" sldId="385"/>
        </pc:sldMkLst>
      </pc:sldChg>
      <pc:sldChg chg="del">
        <pc:chgData name="Ambroise Lafont DEP/DIX" userId="a49bf0e7-6b1f-4fd6-af5f-4eab6fa6ded0" providerId="ADAL" clId="{6EE6A817-F9F7-44CE-A772-C9D47440170A}" dt="2023-11-07T16:40:56.599" v="3529" actId="47"/>
        <pc:sldMkLst>
          <pc:docMk/>
          <pc:sldMk cId="4108905717" sldId="501"/>
        </pc:sldMkLst>
      </pc:sldChg>
      <pc:sldChg chg="del">
        <pc:chgData name="Ambroise Lafont DEP/DIX" userId="a49bf0e7-6b1f-4fd6-af5f-4eab6fa6ded0" providerId="ADAL" clId="{6EE6A817-F9F7-44CE-A772-C9D47440170A}" dt="2023-11-07T16:37:50.123" v="3355" actId="47"/>
        <pc:sldMkLst>
          <pc:docMk/>
          <pc:sldMk cId="806160570" sldId="505"/>
        </pc:sldMkLst>
      </pc:sldChg>
      <pc:sldChg chg="del">
        <pc:chgData name="Ambroise Lafont DEP/DIX" userId="a49bf0e7-6b1f-4fd6-af5f-4eab6fa6ded0" providerId="ADAL" clId="{6EE6A817-F9F7-44CE-A772-C9D47440170A}" dt="2023-11-07T16:44:49.846" v="3764" actId="47"/>
        <pc:sldMkLst>
          <pc:docMk/>
          <pc:sldMk cId="3049537026" sldId="667"/>
        </pc:sldMkLst>
      </pc:sldChg>
      <pc:sldChg chg="addSp modSp mod modAnim">
        <pc:chgData name="Ambroise Lafont DEP/DIX" userId="a49bf0e7-6b1f-4fd6-af5f-4eab6fa6ded0" providerId="ADAL" clId="{6EE6A817-F9F7-44CE-A772-C9D47440170A}" dt="2023-11-21T13:13:58.047" v="9899"/>
        <pc:sldMkLst>
          <pc:docMk/>
          <pc:sldMk cId="2995627472" sldId="687"/>
        </pc:sldMkLst>
        <pc:spChg chg="mod">
          <ac:chgData name="Ambroise Lafont DEP/DIX" userId="a49bf0e7-6b1f-4fd6-af5f-4eab6fa6ded0" providerId="ADAL" clId="{6EE6A817-F9F7-44CE-A772-C9D47440170A}" dt="2023-11-21T08:06:12.427" v="9184" actId="1076"/>
          <ac:spMkLst>
            <pc:docMk/>
            <pc:sldMk cId="2995627472" sldId="687"/>
            <ac:spMk id="2" creationId="{3890D6ED-57FB-60D8-4A2A-DDAD2CC93809}"/>
          </ac:spMkLst>
        </pc:spChg>
        <pc:spChg chg="add mod">
          <ac:chgData name="Ambroise Lafont DEP/DIX" userId="a49bf0e7-6b1f-4fd6-af5f-4eab6fa6ded0" providerId="ADAL" clId="{6EE6A817-F9F7-44CE-A772-C9D47440170A}" dt="2023-11-21T08:06:20.768" v="9187" actId="1076"/>
          <ac:spMkLst>
            <pc:docMk/>
            <pc:sldMk cId="2995627472" sldId="687"/>
            <ac:spMk id="3" creationId="{59416F87-8B40-22B3-6591-9F28A2A20D13}"/>
          </ac:spMkLst>
        </pc:spChg>
        <pc:picChg chg="mod">
          <ac:chgData name="Ambroise Lafont DEP/DIX" userId="a49bf0e7-6b1f-4fd6-af5f-4eab6fa6ded0" providerId="ADAL" clId="{6EE6A817-F9F7-44CE-A772-C9D47440170A}" dt="2023-11-21T08:06:01.155" v="9166" actId="1076"/>
          <ac:picMkLst>
            <pc:docMk/>
            <pc:sldMk cId="2995627472" sldId="687"/>
            <ac:picMk id="2050" creationId="{BBF0A46F-83C7-29A5-5F01-BAD9906D0080}"/>
          </ac:picMkLst>
        </pc:picChg>
      </pc:sldChg>
      <pc:sldChg chg="addSp modSp mod modAnim">
        <pc:chgData name="Ambroise Lafont DEP/DIX" userId="a49bf0e7-6b1f-4fd6-af5f-4eab6fa6ded0" providerId="ADAL" clId="{6EE6A817-F9F7-44CE-A772-C9D47440170A}" dt="2023-11-21T08:54:49.262" v="9541"/>
        <pc:sldMkLst>
          <pc:docMk/>
          <pc:sldMk cId="3719831909" sldId="689"/>
        </pc:sldMkLst>
        <pc:spChg chg="mod">
          <ac:chgData name="Ambroise Lafont DEP/DIX" userId="a49bf0e7-6b1f-4fd6-af5f-4eab6fa6ded0" providerId="ADAL" clId="{6EE6A817-F9F7-44CE-A772-C9D47440170A}" dt="2023-11-21T08:10:22.282" v="9253" actId="20577"/>
          <ac:spMkLst>
            <pc:docMk/>
            <pc:sldMk cId="3719831909" sldId="689"/>
            <ac:spMk id="2" creationId="{08707802-B918-EF71-48FE-96638FAB924E}"/>
          </ac:spMkLst>
        </pc:spChg>
        <pc:spChg chg="mod">
          <ac:chgData name="Ambroise Lafont DEP/DIX" userId="a49bf0e7-6b1f-4fd6-af5f-4eab6fa6ded0" providerId="ADAL" clId="{6EE6A817-F9F7-44CE-A772-C9D47440170A}" dt="2023-11-21T08:54:36.416" v="9538" actId="1076"/>
          <ac:spMkLst>
            <pc:docMk/>
            <pc:sldMk cId="3719831909" sldId="689"/>
            <ac:spMk id="3" creationId="{E2749A1B-4FF9-DF7E-2D7B-273851CC0127}"/>
          </ac:spMkLst>
        </pc:spChg>
        <pc:spChg chg="mod">
          <ac:chgData name="Ambroise Lafont DEP/DIX" userId="a49bf0e7-6b1f-4fd6-af5f-4eab6fa6ded0" providerId="ADAL" clId="{6EE6A817-F9F7-44CE-A772-C9D47440170A}" dt="2023-11-21T08:54:42.435" v="9540" actId="1076"/>
          <ac:spMkLst>
            <pc:docMk/>
            <pc:sldMk cId="3719831909" sldId="689"/>
            <ac:spMk id="6" creationId="{636C8739-DE13-A6A9-31A1-B5D68573DC30}"/>
          </ac:spMkLst>
        </pc:spChg>
        <pc:picChg chg="add mod">
          <ac:chgData name="Ambroise Lafont DEP/DIX" userId="a49bf0e7-6b1f-4fd6-af5f-4eab6fa6ded0" providerId="ADAL" clId="{6EE6A817-F9F7-44CE-A772-C9D47440170A}" dt="2023-11-21T08:54:38.608" v="9539" actId="1076"/>
          <ac:picMkLst>
            <pc:docMk/>
            <pc:sldMk cId="3719831909" sldId="689"/>
            <ac:picMk id="7" creationId="{A29F50DA-8730-A37C-1CEB-924468F8DC07}"/>
          </ac:picMkLst>
        </pc:picChg>
      </pc:sldChg>
      <pc:sldChg chg="addSp modSp mod modAnim">
        <pc:chgData name="Ambroise Lafont DEP/DIX" userId="a49bf0e7-6b1f-4fd6-af5f-4eab6fa6ded0" providerId="ADAL" clId="{6EE6A817-F9F7-44CE-A772-C9D47440170A}" dt="2023-11-21T08:19:27.858" v="9475"/>
        <pc:sldMkLst>
          <pc:docMk/>
          <pc:sldMk cId="2947190814" sldId="690"/>
        </pc:sldMkLst>
        <pc:spChg chg="add mod">
          <ac:chgData name="Ambroise Lafont DEP/DIX" userId="a49bf0e7-6b1f-4fd6-af5f-4eab6fa6ded0" providerId="ADAL" clId="{6EE6A817-F9F7-44CE-A772-C9D47440170A}" dt="2023-11-21T08:18:52.103" v="9470" actId="1076"/>
          <ac:spMkLst>
            <pc:docMk/>
            <pc:sldMk cId="2947190814" sldId="690"/>
            <ac:spMk id="3" creationId="{B7723109-6305-8FCE-8D51-D8C55056FE9D}"/>
          </ac:spMkLst>
        </pc:spChg>
        <pc:spChg chg="mod">
          <ac:chgData name="Ambroise Lafont DEP/DIX" userId="a49bf0e7-6b1f-4fd6-af5f-4eab6fa6ded0" providerId="ADAL" clId="{6EE6A817-F9F7-44CE-A772-C9D47440170A}" dt="2023-11-21T08:19:04.416" v="9473" actId="5793"/>
          <ac:spMkLst>
            <pc:docMk/>
            <pc:sldMk cId="2947190814" sldId="690"/>
            <ac:spMk id="8" creationId="{5EA4F00F-105B-89C9-8854-D6694F3CE576}"/>
          </ac:spMkLst>
        </pc:spChg>
      </pc:sldChg>
      <pc:sldChg chg="del">
        <pc:chgData name="Ambroise Lafont DEP/DIX" userId="a49bf0e7-6b1f-4fd6-af5f-4eab6fa6ded0" providerId="ADAL" clId="{6EE6A817-F9F7-44CE-A772-C9D47440170A}" dt="2023-11-21T08:18:36.132" v="9458" actId="47"/>
        <pc:sldMkLst>
          <pc:docMk/>
          <pc:sldMk cId="935700669" sldId="692"/>
        </pc:sldMkLst>
      </pc:sldChg>
      <pc:sldChg chg="modSp">
        <pc:chgData name="Ambroise Lafont DEP/DIX" userId="a49bf0e7-6b1f-4fd6-af5f-4eab6fa6ded0" providerId="ADAL" clId="{6EE6A817-F9F7-44CE-A772-C9D47440170A}" dt="2023-11-07T16:28:27.945" v="3274" actId="20577"/>
        <pc:sldMkLst>
          <pc:docMk/>
          <pc:sldMk cId="3626677909" sldId="693"/>
        </pc:sldMkLst>
        <pc:spChg chg="mod">
          <ac:chgData name="Ambroise Lafont DEP/DIX" userId="a49bf0e7-6b1f-4fd6-af5f-4eab6fa6ded0" providerId="ADAL" clId="{6EE6A817-F9F7-44CE-A772-C9D47440170A}" dt="2023-11-07T16:28:27.945" v="3274" actId="20577"/>
          <ac:spMkLst>
            <pc:docMk/>
            <pc:sldMk cId="3626677909" sldId="693"/>
            <ac:spMk id="11" creationId="{E2C6D65D-C05D-565F-B662-52CFBF122E69}"/>
          </ac:spMkLst>
        </pc:spChg>
      </pc:sldChg>
      <pc:sldChg chg="delSp modSp mod modAnim">
        <pc:chgData name="Ambroise Lafont DEP/DIX" userId="a49bf0e7-6b1f-4fd6-af5f-4eab6fa6ded0" providerId="ADAL" clId="{6EE6A817-F9F7-44CE-A772-C9D47440170A}" dt="2023-11-07T16:34:51.639" v="3344"/>
        <pc:sldMkLst>
          <pc:docMk/>
          <pc:sldMk cId="4216999008" sldId="694"/>
        </pc:sldMkLst>
        <pc:spChg chg="del">
          <ac:chgData name="Ambroise Lafont DEP/DIX" userId="a49bf0e7-6b1f-4fd6-af5f-4eab6fa6ded0" providerId="ADAL" clId="{6EE6A817-F9F7-44CE-A772-C9D47440170A}" dt="2023-11-07T16:02:41.862" v="2585" actId="478"/>
          <ac:spMkLst>
            <pc:docMk/>
            <pc:sldMk cId="4216999008" sldId="694"/>
            <ac:spMk id="13" creationId="{74DB88CD-0967-0247-2D9F-07ADA52CF390}"/>
          </ac:spMkLst>
        </pc:spChg>
        <pc:graphicFrameChg chg="modGraphic">
          <ac:chgData name="Ambroise Lafont DEP/DIX" userId="a49bf0e7-6b1f-4fd6-af5f-4eab6fa6ded0" providerId="ADAL" clId="{6EE6A817-F9F7-44CE-A772-C9D47440170A}" dt="2023-11-07T16:02:38.983" v="2584" actId="6549"/>
          <ac:graphicFrameMkLst>
            <pc:docMk/>
            <pc:sldMk cId="4216999008" sldId="694"/>
            <ac:graphicFrameMk id="5" creationId="{7E2C0FB8-2CFB-44EE-B92B-876E2389CB49}"/>
          </ac:graphicFrameMkLst>
        </pc:graphicFrameChg>
      </pc:sldChg>
      <pc:sldChg chg="modSp mod modAnim">
        <pc:chgData name="Ambroise Lafont DEP/DIX" userId="a49bf0e7-6b1f-4fd6-af5f-4eab6fa6ded0" providerId="ADAL" clId="{6EE6A817-F9F7-44CE-A772-C9D47440170A}" dt="2023-11-07T16:29:35.196" v="3275"/>
        <pc:sldMkLst>
          <pc:docMk/>
          <pc:sldMk cId="2910387204" sldId="695"/>
        </pc:sldMkLst>
        <pc:spChg chg="mod">
          <ac:chgData name="Ambroise Lafont DEP/DIX" userId="a49bf0e7-6b1f-4fd6-af5f-4eab6fa6ded0" providerId="ADAL" clId="{6EE6A817-F9F7-44CE-A772-C9D47440170A}" dt="2023-11-03T17:27:58.610" v="2065" actId="1076"/>
          <ac:spMkLst>
            <pc:docMk/>
            <pc:sldMk cId="2910387204" sldId="695"/>
            <ac:spMk id="12" creationId="{8C207762-16D1-1299-D1BC-98799725AECA}"/>
          </ac:spMkLst>
        </pc:spChg>
        <pc:picChg chg="mod">
          <ac:chgData name="Ambroise Lafont DEP/DIX" userId="a49bf0e7-6b1f-4fd6-af5f-4eab6fa6ded0" providerId="ADAL" clId="{6EE6A817-F9F7-44CE-A772-C9D47440170A}" dt="2023-11-03T17:27:31.482" v="2035" actId="1076"/>
          <ac:picMkLst>
            <pc:docMk/>
            <pc:sldMk cId="2910387204" sldId="695"/>
            <ac:picMk id="14" creationId="{925B99C8-DEC7-6FE9-FBAB-248461419B9F}"/>
          </ac:picMkLst>
        </pc:picChg>
      </pc:sldChg>
      <pc:sldChg chg="addSp delSp modSp del mod delAnim modAnim">
        <pc:chgData name="Ambroise Lafont DEP/DIX" userId="a49bf0e7-6b1f-4fd6-af5f-4eab6fa6ded0" providerId="ADAL" clId="{6EE6A817-F9F7-44CE-A772-C9D47440170A}" dt="2023-11-07T16:12:12.459" v="2751" actId="47"/>
        <pc:sldMkLst>
          <pc:docMk/>
          <pc:sldMk cId="3730834743" sldId="697"/>
        </pc:sldMkLst>
        <pc:spChg chg="del">
          <ac:chgData name="Ambroise Lafont DEP/DIX" userId="a49bf0e7-6b1f-4fd6-af5f-4eab6fa6ded0" providerId="ADAL" clId="{6EE6A817-F9F7-44CE-A772-C9D47440170A}" dt="2023-11-03T17:35:05.066" v="2160" actId="478"/>
          <ac:spMkLst>
            <pc:docMk/>
            <pc:sldMk cId="3730834743" sldId="697"/>
            <ac:spMk id="5" creationId="{5313CB77-536B-7E54-69CC-EFD6FC719C3B}"/>
          </ac:spMkLst>
        </pc:spChg>
        <pc:spChg chg="mod">
          <ac:chgData name="Ambroise Lafont DEP/DIX" userId="a49bf0e7-6b1f-4fd6-af5f-4eab6fa6ded0" providerId="ADAL" clId="{6EE6A817-F9F7-44CE-A772-C9D47440170A}" dt="2023-11-03T17:35:16.300" v="2164" actId="14100"/>
          <ac:spMkLst>
            <pc:docMk/>
            <pc:sldMk cId="3730834743" sldId="697"/>
            <ac:spMk id="6" creationId="{AF4FC03B-9C5D-3CAB-AF46-6F7D7FFA6457}"/>
          </ac:spMkLst>
        </pc:spChg>
        <pc:spChg chg="mod">
          <ac:chgData name="Ambroise Lafont DEP/DIX" userId="a49bf0e7-6b1f-4fd6-af5f-4eab6fa6ded0" providerId="ADAL" clId="{6EE6A817-F9F7-44CE-A772-C9D47440170A}" dt="2023-11-03T17:37:06.194" v="2188" actId="1076"/>
          <ac:spMkLst>
            <pc:docMk/>
            <pc:sldMk cId="3730834743" sldId="697"/>
            <ac:spMk id="8" creationId="{F5EE1829-C76B-E54D-BF94-3C6577D0354B}"/>
          </ac:spMkLst>
        </pc:spChg>
        <pc:spChg chg="del mod">
          <ac:chgData name="Ambroise Lafont DEP/DIX" userId="a49bf0e7-6b1f-4fd6-af5f-4eab6fa6ded0" providerId="ADAL" clId="{6EE6A817-F9F7-44CE-A772-C9D47440170A}" dt="2023-11-03T17:39:31.021" v="2211" actId="478"/>
          <ac:spMkLst>
            <pc:docMk/>
            <pc:sldMk cId="3730834743" sldId="697"/>
            <ac:spMk id="10" creationId="{3D4ECC12-E5B7-FBF5-0D87-3C38875FA8E9}"/>
          </ac:spMkLst>
        </pc:spChg>
        <pc:spChg chg="add mod">
          <ac:chgData name="Ambroise Lafont DEP/DIX" userId="a49bf0e7-6b1f-4fd6-af5f-4eab6fa6ded0" providerId="ADAL" clId="{6EE6A817-F9F7-44CE-A772-C9D47440170A}" dt="2023-11-03T17:36:39.924" v="2186" actId="1076"/>
          <ac:spMkLst>
            <pc:docMk/>
            <pc:sldMk cId="3730834743" sldId="697"/>
            <ac:spMk id="11" creationId="{67FA8200-1148-F870-87DA-275B8BE49600}"/>
          </ac:spMkLst>
        </pc:spChg>
        <pc:spChg chg="mod">
          <ac:chgData name="Ambroise Lafont DEP/DIX" userId="a49bf0e7-6b1f-4fd6-af5f-4eab6fa6ded0" providerId="ADAL" clId="{6EE6A817-F9F7-44CE-A772-C9D47440170A}" dt="2023-11-03T17:35:22.432" v="2165" actId="1076"/>
          <ac:spMkLst>
            <pc:docMk/>
            <pc:sldMk cId="3730834743" sldId="697"/>
            <ac:spMk id="17" creationId="{C1AFA0C7-A601-9655-2078-94476F5F7BCA}"/>
          </ac:spMkLst>
        </pc:spChg>
        <pc:spChg chg="del mod ord">
          <ac:chgData name="Ambroise Lafont DEP/DIX" userId="a49bf0e7-6b1f-4fd6-af5f-4eab6fa6ded0" providerId="ADAL" clId="{6EE6A817-F9F7-44CE-A772-C9D47440170A}" dt="2023-11-07T16:11:58.116" v="2749" actId="478"/>
          <ac:spMkLst>
            <pc:docMk/>
            <pc:sldMk cId="3730834743" sldId="697"/>
            <ac:spMk id="19" creationId="{D09D4FD4-F83F-344D-5082-77361C93B0EF}"/>
          </ac:spMkLst>
        </pc:spChg>
        <pc:picChg chg="mod">
          <ac:chgData name="Ambroise Lafont DEP/DIX" userId="a49bf0e7-6b1f-4fd6-af5f-4eab6fa6ded0" providerId="ADAL" clId="{6EE6A817-F9F7-44CE-A772-C9D47440170A}" dt="2023-11-03T17:35:12.436" v="2163" actId="1076"/>
          <ac:picMkLst>
            <pc:docMk/>
            <pc:sldMk cId="3730834743" sldId="697"/>
            <ac:picMk id="9" creationId="{87B415C2-8E22-0005-4F5A-2C4DA2EDDA79}"/>
          </ac:picMkLst>
        </pc:picChg>
      </pc:sldChg>
      <pc:sldChg chg="addSp modSp mod modAnim">
        <pc:chgData name="Ambroise Lafont DEP/DIX" userId="a49bf0e7-6b1f-4fd6-af5f-4eab6fa6ded0" providerId="ADAL" clId="{6EE6A817-F9F7-44CE-A772-C9D47440170A}" dt="2023-11-21T09:39:54.471" v="9890"/>
        <pc:sldMkLst>
          <pc:docMk/>
          <pc:sldMk cId="3359411394" sldId="698"/>
        </pc:sldMkLst>
        <pc:spChg chg="mod">
          <ac:chgData name="Ambroise Lafont DEP/DIX" userId="a49bf0e7-6b1f-4fd6-af5f-4eab6fa6ded0" providerId="ADAL" clId="{6EE6A817-F9F7-44CE-A772-C9D47440170A}" dt="2023-11-21T09:38:21.985" v="9756" actId="1076"/>
          <ac:spMkLst>
            <pc:docMk/>
            <pc:sldMk cId="3359411394" sldId="698"/>
            <ac:spMk id="2" creationId="{5CCC318A-FDA2-BC75-8674-BD8068CB9BFB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3" creationId="{18F97C9D-0D57-900C-3EC2-83CC3002CDE3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5" creationId="{153EA72A-8ACB-3976-54AD-77155C4FAF0C}"/>
          </ac:spMkLst>
        </pc:spChg>
        <pc:spChg chg="add mod">
          <ac:chgData name="Ambroise Lafont DEP/DIX" userId="a49bf0e7-6b1f-4fd6-af5f-4eab6fa6ded0" providerId="ADAL" clId="{6EE6A817-F9F7-44CE-A772-C9D47440170A}" dt="2023-11-21T09:39:51.472" v="9889" actId="1076"/>
          <ac:spMkLst>
            <pc:docMk/>
            <pc:sldMk cId="3359411394" sldId="698"/>
            <ac:spMk id="6" creationId="{3622B14B-AADF-36C1-B1C9-76DBFED0CF98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23" creationId="{CDDCCBAF-B4D2-3E29-6DF0-CE2E52895FFF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24" creationId="{28107088-99C3-D104-1753-6FC92B5B4364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25" creationId="{A5B10FC7-DCAB-2B34-8FB4-4E8F16673A77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27" creationId="{F5FD3671-D6EF-E462-ADE2-A7876A91B0B6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28" creationId="{BDE5B0A9-98F5-EE6B-F774-B50441CA9C7B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29" creationId="{4F99F16E-845C-3772-069E-AE8777F52334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30" creationId="{F890A3DA-F655-9E70-490D-BBD944F5C401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31" creationId="{85DCE626-5396-4D73-375E-1395CC5567F5}"/>
          </ac:spMkLst>
        </pc:spChg>
        <pc:picChg chg="mod">
          <ac:chgData name="Ambroise Lafont DEP/DIX" userId="a49bf0e7-6b1f-4fd6-af5f-4eab6fa6ded0" providerId="ADAL" clId="{6EE6A817-F9F7-44CE-A772-C9D47440170A}" dt="2023-11-21T09:38:33.898" v="9757" actId="1076"/>
          <ac:picMkLst>
            <pc:docMk/>
            <pc:sldMk cId="3359411394" sldId="698"/>
            <ac:picMk id="13" creationId="{AA9E33C7-387E-02B8-6E9D-5E947A5FDED0}"/>
          </ac:picMkLst>
        </pc:picChg>
        <pc:picChg chg="mod">
          <ac:chgData name="Ambroise Lafont DEP/DIX" userId="a49bf0e7-6b1f-4fd6-af5f-4eab6fa6ded0" providerId="ADAL" clId="{6EE6A817-F9F7-44CE-A772-C9D47440170A}" dt="2023-11-21T09:38:33.898" v="9757" actId="1076"/>
          <ac:picMkLst>
            <pc:docMk/>
            <pc:sldMk cId="3359411394" sldId="698"/>
            <ac:picMk id="21" creationId="{59FD5F3B-AE46-84B0-7561-F1F7F8629A45}"/>
          </ac:picMkLst>
        </pc:picChg>
        <pc:picChg chg="mod">
          <ac:chgData name="Ambroise Lafont DEP/DIX" userId="a49bf0e7-6b1f-4fd6-af5f-4eab6fa6ded0" providerId="ADAL" clId="{6EE6A817-F9F7-44CE-A772-C9D47440170A}" dt="2023-11-21T09:38:36.808" v="9758" actId="1076"/>
          <ac:picMkLst>
            <pc:docMk/>
            <pc:sldMk cId="3359411394" sldId="698"/>
            <ac:picMk id="26" creationId="{D1BB19B7-159B-97F3-9BBA-A0937F912B57}"/>
          </ac:picMkLst>
        </pc:picChg>
      </pc:sldChg>
      <pc:sldChg chg="del">
        <pc:chgData name="Ambroise Lafont DEP/DIX" userId="a49bf0e7-6b1f-4fd6-af5f-4eab6fa6ded0" providerId="ADAL" clId="{6EE6A817-F9F7-44CE-A772-C9D47440170A}" dt="2023-11-07T16:37:50.123" v="3355" actId="47"/>
        <pc:sldMkLst>
          <pc:docMk/>
          <pc:sldMk cId="3649987845" sldId="701"/>
        </pc:sldMkLst>
      </pc:sldChg>
      <pc:sldChg chg="addSp modSp mod">
        <pc:chgData name="Ambroise Lafont DEP/DIX" userId="a49bf0e7-6b1f-4fd6-af5f-4eab6fa6ded0" providerId="ADAL" clId="{6EE6A817-F9F7-44CE-A772-C9D47440170A}" dt="2023-11-21T08:57:44.084" v="9547" actId="207"/>
        <pc:sldMkLst>
          <pc:docMk/>
          <pc:sldMk cId="567180710" sldId="702"/>
        </pc:sldMkLst>
        <pc:spChg chg="mod">
          <ac:chgData name="Ambroise Lafont DEP/DIX" userId="a49bf0e7-6b1f-4fd6-af5f-4eab6fa6ded0" providerId="ADAL" clId="{6EE6A817-F9F7-44CE-A772-C9D47440170A}" dt="2023-11-08T10:46:36.273" v="4016" actId="1076"/>
          <ac:spMkLst>
            <pc:docMk/>
            <pc:sldMk cId="567180710" sldId="702"/>
            <ac:spMk id="2" creationId="{BD747AF9-07FA-B7D7-5921-4E920F60BC5F}"/>
          </ac:spMkLst>
        </pc:spChg>
        <pc:spChg chg="mod">
          <ac:chgData name="Ambroise Lafont DEP/DIX" userId="a49bf0e7-6b1f-4fd6-af5f-4eab6fa6ded0" providerId="ADAL" clId="{6EE6A817-F9F7-44CE-A772-C9D47440170A}" dt="2023-11-08T10:45:04.441" v="3871" actId="14100"/>
          <ac:spMkLst>
            <pc:docMk/>
            <pc:sldMk cId="567180710" sldId="702"/>
            <ac:spMk id="3" creationId="{063A9CAB-4BC8-0828-EB12-483F36EF9A80}"/>
          </ac:spMkLst>
        </pc:spChg>
        <pc:spChg chg="mod">
          <ac:chgData name="Ambroise Lafont DEP/DIX" userId="a49bf0e7-6b1f-4fd6-af5f-4eab6fa6ded0" providerId="ADAL" clId="{6EE6A817-F9F7-44CE-A772-C9D47440170A}" dt="2023-11-21T08:56:57.271" v="9543" actId="207"/>
          <ac:spMkLst>
            <pc:docMk/>
            <pc:sldMk cId="567180710" sldId="702"/>
            <ac:spMk id="5" creationId="{60B72687-4E32-3BBF-9A90-DDF0650EE19E}"/>
          </ac:spMkLst>
        </pc:spChg>
        <pc:spChg chg="mod">
          <ac:chgData name="Ambroise Lafont DEP/DIX" userId="a49bf0e7-6b1f-4fd6-af5f-4eab6fa6ded0" providerId="ADAL" clId="{6EE6A817-F9F7-44CE-A772-C9D47440170A}" dt="2023-11-08T10:46:38.362" v="4017" actId="1076"/>
          <ac:spMkLst>
            <pc:docMk/>
            <pc:sldMk cId="567180710" sldId="702"/>
            <ac:spMk id="6" creationId="{04C24086-38C5-6C8C-703F-FBC268527352}"/>
          </ac:spMkLst>
        </pc:spChg>
        <pc:spChg chg="add mod">
          <ac:chgData name="Ambroise Lafont DEP/DIX" userId="a49bf0e7-6b1f-4fd6-af5f-4eab6fa6ded0" providerId="ADAL" clId="{6EE6A817-F9F7-44CE-A772-C9D47440170A}" dt="2023-11-08T10:47:35.056" v="4051" actId="20577"/>
          <ac:spMkLst>
            <pc:docMk/>
            <pc:sldMk cId="567180710" sldId="702"/>
            <ac:spMk id="7" creationId="{D6FD0A23-92D6-A4DF-D18E-90DAE7A0F295}"/>
          </ac:spMkLst>
        </pc:spChg>
        <pc:spChg chg="mod">
          <ac:chgData name="Ambroise Lafont DEP/DIX" userId="a49bf0e7-6b1f-4fd6-af5f-4eab6fa6ded0" providerId="ADAL" clId="{6EE6A817-F9F7-44CE-A772-C9D47440170A}" dt="2023-11-03T17:30:59.767" v="2080" actId="1076"/>
          <ac:spMkLst>
            <pc:docMk/>
            <pc:sldMk cId="567180710" sldId="702"/>
            <ac:spMk id="13" creationId="{A37738FD-57E2-B31A-79C2-DD8594730C82}"/>
          </ac:spMkLst>
        </pc:spChg>
        <pc:spChg chg="mod">
          <ac:chgData name="Ambroise Lafont DEP/DIX" userId="a49bf0e7-6b1f-4fd6-af5f-4eab6fa6ded0" providerId="ADAL" clId="{6EE6A817-F9F7-44CE-A772-C9D47440170A}" dt="2023-11-03T17:30:59.283" v="2079" actId="1076"/>
          <ac:spMkLst>
            <pc:docMk/>
            <pc:sldMk cId="567180710" sldId="702"/>
            <ac:spMk id="16" creationId="{87AF03E9-6273-DEA7-0423-F2DB4AF26C61}"/>
          </ac:spMkLst>
        </pc:spChg>
        <pc:spChg chg="mod">
          <ac:chgData name="Ambroise Lafont DEP/DIX" userId="a49bf0e7-6b1f-4fd6-af5f-4eab6fa6ded0" providerId="ADAL" clId="{6EE6A817-F9F7-44CE-A772-C9D47440170A}" dt="2023-11-21T08:57:39.122" v="9546" actId="207"/>
          <ac:spMkLst>
            <pc:docMk/>
            <pc:sldMk cId="567180710" sldId="702"/>
            <ac:spMk id="34" creationId="{4D4BCA7C-243D-CE9D-693F-7AA6263C1982}"/>
          </ac:spMkLst>
        </pc:spChg>
        <pc:spChg chg="mod">
          <ac:chgData name="Ambroise Lafont DEP/DIX" userId="a49bf0e7-6b1f-4fd6-af5f-4eab6fa6ded0" providerId="ADAL" clId="{6EE6A817-F9F7-44CE-A772-C9D47440170A}" dt="2023-11-21T08:57:39.122" v="9546" actId="207"/>
          <ac:spMkLst>
            <pc:docMk/>
            <pc:sldMk cId="567180710" sldId="702"/>
            <ac:spMk id="35" creationId="{2B42A391-B50A-31C7-25DA-52246E500B4F}"/>
          </ac:spMkLst>
        </pc:spChg>
        <pc:spChg chg="mod">
          <ac:chgData name="Ambroise Lafont DEP/DIX" userId="a49bf0e7-6b1f-4fd6-af5f-4eab6fa6ded0" providerId="ADAL" clId="{6EE6A817-F9F7-44CE-A772-C9D47440170A}" dt="2023-11-21T08:57:39.122" v="9546" actId="207"/>
          <ac:spMkLst>
            <pc:docMk/>
            <pc:sldMk cId="567180710" sldId="702"/>
            <ac:spMk id="37" creationId="{B4D9209D-FD01-37C8-5466-BB902CD4D543}"/>
          </ac:spMkLst>
        </pc:spChg>
        <pc:spChg chg="mod">
          <ac:chgData name="Ambroise Lafont DEP/DIX" userId="a49bf0e7-6b1f-4fd6-af5f-4eab6fa6ded0" providerId="ADAL" clId="{6EE6A817-F9F7-44CE-A772-C9D47440170A}" dt="2023-11-21T08:57:44.084" v="9547" actId="207"/>
          <ac:spMkLst>
            <pc:docMk/>
            <pc:sldMk cId="567180710" sldId="702"/>
            <ac:spMk id="38" creationId="{A9A31308-A9A2-1E2D-CAD7-6A32BF8120F5}"/>
          </ac:spMkLst>
        </pc:spChg>
        <pc:spChg chg="mod">
          <ac:chgData name="Ambroise Lafont DEP/DIX" userId="a49bf0e7-6b1f-4fd6-af5f-4eab6fa6ded0" providerId="ADAL" clId="{6EE6A817-F9F7-44CE-A772-C9D47440170A}" dt="2023-11-21T08:57:44.084" v="9547" actId="207"/>
          <ac:spMkLst>
            <pc:docMk/>
            <pc:sldMk cId="567180710" sldId="702"/>
            <ac:spMk id="39" creationId="{FFBE2AC0-9186-466B-FABA-6210B8029176}"/>
          </ac:spMkLst>
        </pc:spChg>
        <pc:spChg chg="mod">
          <ac:chgData name="Ambroise Lafont DEP/DIX" userId="a49bf0e7-6b1f-4fd6-af5f-4eab6fa6ded0" providerId="ADAL" clId="{6EE6A817-F9F7-44CE-A772-C9D47440170A}" dt="2023-11-21T08:57:06.091" v="9544" actId="207"/>
          <ac:spMkLst>
            <pc:docMk/>
            <pc:sldMk cId="567180710" sldId="702"/>
            <ac:spMk id="41" creationId="{41157419-4A5D-FA60-C51C-1DA5A66F25E5}"/>
          </ac:spMkLst>
        </pc:spChg>
        <pc:spChg chg="mod">
          <ac:chgData name="Ambroise Lafont DEP/DIX" userId="a49bf0e7-6b1f-4fd6-af5f-4eab6fa6ded0" providerId="ADAL" clId="{6EE6A817-F9F7-44CE-A772-C9D47440170A}" dt="2023-11-21T08:57:39.122" v="9546" actId="207"/>
          <ac:spMkLst>
            <pc:docMk/>
            <pc:sldMk cId="567180710" sldId="702"/>
            <ac:spMk id="43" creationId="{99BC21A7-C979-ADF9-781F-846A3C4DBBFB}"/>
          </ac:spMkLst>
        </pc:spChg>
        <pc:spChg chg="mod">
          <ac:chgData name="Ambroise Lafont DEP/DIX" userId="a49bf0e7-6b1f-4fd6-af5f-4eab6fa6ded0" providerId="ADAL" clId="{6EE6A817-F9F7-44CE-A772-C9D47440170A}" dt="2023-11-21T08:57:39.122" v="9546" actId="207"/>
          <ac:spMkLst>
            <pc:docMk/>
            <pc:sldMk cId="567180710" sldId="702"/>
            <ac:spMk id="44" creationId="{AF16AAD0-06EF-7C54-88E2-70EF47AD5512}"/>
          </ac:spMkLst>
        </pc:spChg>
        <pc:spChg chg="mod">
          <ac:chgData name="Ambroise Lafont DEP/DIX" userId="a49bf0e7-6b1f-4fd6-af5f-4eab6fa6ded0" providerId="ADAL" clId="{6EE6A817-F9F7-44CE-A772-C9D47440170A}" dt="2023-11-21T08:57:21.602" v="9545" actId="207"/>
          <ac:spMkLst>
            <pc:docMk/>
            <pc:sldMk cId="567180710" sldId="702"/>
            <ac:spMk id="48" creationId="{4AB92755-CF93-ACAC-53F8-96889EFEF25C}"/>
          </ac:spMkLst>
        </pc:spChg>
        <pc:spChg chg="mod">
          <ac:chgData name="Ambroise Lafont DEP/DIX" userId="a49bf0e7-6b1f-4fd6-af5f-4eab6fa6ded0" providerId="ADAL" clId="{6EE6A817-F9F7-44CE-A772-C9D47440170A}" dt="2023-11-21T08:57:21.602" v="9545" actId="207"/>
          <ac:spMkLst>
            <pc:docMk/>
            <pc:sldMk cId="567180710" sldId="702"/>
            <ac:spMk id="49" creationId="{6837233F-591F-5219-03B5-E788A09123CF}"/>
          </ac:spMkLst>
        </pc:spChg>
        <pc:spChg chg="mod">
          <ac:chgData name="Ambroise Lafont DEP/DIX" userId="a49bf0e7-6b1f-4fd6-af5f-4eab6fa6ded0" providerId="ADAL" clId="{6EE6A817-F9F7-44CE-A772-C9D47440170A}" dt="2023-11-21T08:57:21.602" v="9545" actId="207"/>
          <ac:spMkLst>
            <pc:docMk/>
            <pc:sldMk cId="567180710" sldId="702"/>
            <ac:spMk id="51" creationId="{8BE68AF9-F119-60B6-51EF-D9BB506CD5AB}"/>
          </ac:spMkLst>
        </pc:spChg>
        <pc:spChg chg="mod">
          <ac:chgData name="Ambroise Lafont DEP/DIX" userId="a49bf0e7-6b1f-4fd6-af5f-4eab6fa6ded0" providerId="ADAL" clId="{6EE6A817-F9F7-44CE-A772-C9D47440170A}" dt="2023-11-21T08:57:21.602" v="9545" actId="207"/>
          <ac:spMkLst>
            <pc:docMk/>
            <pc:sldMk cId="567180710" sldId="702"/>
            <ac:spMk id="53" creationId="{AC96221C-D593-AE40-8C82-338FD3B1B6CB}"/>
          </ac:spMkLst>
        </pc:spChg>
        <pc:spChg chg="mod">
          <ac:chgData name="Ambroise Lafont DEP/DIX" userId="a49bf0e7-6b1f-4fd6-af5f-4eab6fa6ded0" providerId="ADAL" clId="{6EE6A817-F9F7-44CE-A772-C9D47440170A}" dt="2023-11-21T08:57:21.602" v="9545" actId="207"/>
          <ac:spMkLst>
            <pc:docMk/>
            <pc:sldMk cId="567180710" sldId="702"/>
            <ac:spMk id="54" creationId="{A382ED8B-0965-4E70-5BE4-F2CF7E88A193}"/>
          </ac:spMkLst>
        </pc:spChg>
        <pc:spChg chg="mod">
          <ac:chgData name="Ambroise Lafont DEP/DIX" userId="a49bf0e7-6b1f-4fd6-af5f-4eab6fa6ded0" providerId="ADAL" clId="{6EE6A817-F9F7-44CE-A772-C9D47440170A}" dt="2023-11-08T10:46:41.122" v="4018" actId="1076"/>
          <ac:spMkLst>
            <pc:docMk/>
            <pc:sldMk cId="567180710" sldId="702"/>
            <ac:spMk id="58" creationId="{CFC0404F-5933-E344-6BA9-29096238410D}"/>
          </ac:spMkLst>
        </pc:spChg>
        <pc:cxnChg chg="mod">
          <ac:chgData name="Ambroise Lafont DEP/DIX" userId="a49bf0e7-6b1f-4fd6-af5f-4eab6fa6ded0" providerId="ADAL" clId="{6EE6A817-F9F7-44CE-A772-C9D47440170A}" dt="2023-11-21T08:57:21.602" v="9545" actId="207"/>
          <ac:cxnSpMkLst>
            <pc:docMk/>
            <pc:sldMk cId="567180710" sldId="702"/>
            <ac:cxnSpMk id="47" creationId="{BAA36D9D-A994-38A0-E0F6-E770FA8DF046}"/>
          </ac:cxnSpMkLst>
        </pc:cxnChg>
        <pc:cxnChg chg="mod">
          <ac:chgData name="Ambroise Lafont DEP/DIX" userId="a49bf0e7-6b1f-4fd6-af5f-4eab6fa6ded0" providerId="ADAL" clId="{6EE6A817-F9F7-44CE-A772-C9D47440170A}" dt="2023-11-21T08:57:21.602" v="9545" actId="207"/>
          <ac:cxnSpMkLst>
            <pc:docMk/>
            <pc:sldMk cId="567180710" sldId="702"/>
            <ac:cxnSpMk id="50" creationId="{C22ED1DF-C238-5DD8-3B00-785AB55E4DC0}"/>
          </ac:cxnSpMkLst>
        </pc:cxnChg>
        <pc:cxnChg chg="mod">
          <ac:chgData name="Ambroise Lafont DEP/DIX" userId="a49bf0e7-6b1f-4fd6-af5f-4eab6fa6ded0" providerId="ADAL" clId="{6EE6A817-F9F7-44CE-A772-C9D47440170A}" dt="2023-11-21T08:57:21.602" v="9545" actId="207"/>
          <ac:cxnSpMkLst>
            <pc:docMk/>
            <pc:sldMk cId="567180710" sldId="702"/>
            <ac:cxnSpMk id="52" creationId="{82B8E177-90C9-4526-E6E0-794BA0C1C777}"/>
          </ac:cxnSpMkLst>
        </pc:cxnChg>
      </pc:sldChg>
      <pc:sldChg chg="del">
        <pc:chgData name="Ambroise Lafont DEP/DIX" userId="a49bf0e7-6b1f-4fd6-af5f-4eab6fa6ded0" providerId="ADAL" clId="{6EE6A817-F9F7-44CE-A772-C9D47440170A}" dt="2023-11-07T16:36:00.852" v="3348" actId="47"/>
        <pc:sldMkLst>
          <pc:docMk/>
          <pc:sldMk cId="1932813766" sldId="704"/>
        </pc:sldMkLst>
      </pc:sldChg>
      <pc:sldChg chg="addSp delSp modSp mod ord delAnim modAnim">
        <pc:chgData name="Ambroise Lafont DEP/DIX" userId="a49bf0e7-6b1f-4fd6-af5f-4eab6fa6ded0" providerId="ADAL" clId="{6EE6A817-F9F7-44CE-A772-C9D47440170A}" dt="2023-11-07T16:37:59.728" v="3357"/>
        <pc:sldMkLst>
          <pc:docMk/>
          <pc:sldMk cId="2769224340" sldId="705"/>
        </pc:sldMkLst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2" creationId="{1131F4B4-9520-6F2D-44E3-0FAC2A08B15D}"/>
          </ac:spMkLst>
        </pc:spChg>
        <pc:spChg chg="add mod">
          <ac:chgData name="Ambroise Lafont DEP/DIX" userId="a49bf0e7-6b1f-4fd6-af5f-4eab6fa6ded0" providerId="ADAL" clId="{6EE6A817-F9F7-44CE-A772-C9D47440170A}" dt="2023-11-07T16:22:24.469" v="3000" actId="1076"/>
          <ac:spMkLst>
            <pc:docMk/>
            <pc:sldMk cId="2769224340" sldId="705"/>
            <ac:spMk id="2" creationId="{2B190210-058F-0E53-B268-F048796C65DC}"/>
          </ac:spMkLst>
        </pc:spChg>
        <pc:spChg chg="add mod">
          <ac:chgData name="Ambroise Lafont DEP/DIX" userId="a49bf0e7-6b1f-4fd6-af5f-4eab6fa6ded0" providerId="ADAL" clId="{6EE6A817-F9F7-44CE-A772-C9D47440170A}" dt="2023-11-07T16:22:24.469" v="3000" actId="1076"/>
          <ac:spMkLst>
            <pc:docMk/>
            <pc:sldMk cId="2769224340" sldId="705"/>
            <ac:spMk id="3" creationId="{1EE37965-72A2-99FB-3D47-08D3FD138A2A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3" creationId="{C7A7371C-BB7B-E932-AAEE-692F6D7B4956}"/>
          </ac:spMkLst>
        </pc:spChg>
        <pc:spChg chg="add mod">
          <ac:chgData name="Ambroise Lafont DEP/DIX" userId="a49bf0e7-6b1f-4fd6-af5f-4eab6fa6ded0" providerId="ADAL" clId="{6EE6A817-F9F7-44CE-A772-C9D47440170A}" dt="2023-11-07T16:26:58.555" v="3271" actId="20577"/>
          <ac:spMkLst>
            <pc:docMk/>
            <pc:sldMk cId="2769224340" sldId="705"/>
            <ac:spMk id="5" creationId="{80C11202-A69A-A1AE-2E3C-1FDB796B0DF2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6" creationId="{EEB4F0BC-963A-0E8C-37F3-504D1329CA99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7" creationId="{8B22BA79-0CDB-7924-4438-ECAD999B9337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8" creationId="{C1D76ADE-D77C-75F3-B00B-3EF92280E3CD}"/>
          </ac:spMkLst>
        </pc:spChg>
        <pc:spChg chg="add mod">
          <ac:chgData name="Ambroise Lafont DEP/DIX" userId="a49bf0e7-6b1f-4fd6-af5f-4eab6fa6ded0" providerId="ADAL" clId="{6EE6A817-F9F7-44CE-A772-C9D47440170A}" dt="2023-11-07T16:22:24.469" v="3000" actId="1076"/>
          <ac:spMkLst>
            <pc:docMk/>
            <pc:sldMk cId="2769224340" sldId="705"/>
            <ac:spMk id="10" creationId="{6F2E8C2D-3A50-77B7-9E73-DD353346318B}"/>
          </ac:spMkLst>
        </pc:spChg>
        <pc:spChg chg="add del mod">
          <ac:chgData name="Ambroise Lafont DEP/DIX" userId="a49bf0e7-6b1f-4fd6-af5f-4eab6fa6ded0" providerId="ADAL" clId="{6EE6A817-F9F7-44CE-A772-C9D47440170A}" dt="2023-11-07T16:37:10.646" v="3353" actId="478"/>
          <ac:spMkLst>
            <pc:docMk/>
            <pc:sldMk cId="2769224340" sldId="705"/>
            <ac:spMk id="12" creationId="{6210A89D-7D06-4D47-4D63-F3DA4DE0C5EF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12" creationId="{72F23FA6-5889-B665-1D91-4F14247B54B5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13" creationId="{4CAE4315-8110-9431-10D4-6513F44EA6F1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16" creationId="{5AEA1A8F-D939-F1EB-8A0D-5530D84F0801}"/>
          </ac:spMkLst>
        </pc:spChg>
        <pc:spChg chg="mod">
          <ac:chgData name="Ambroise Lafont DEP/DIX" userId="a49bf0e7-6b1f-4fd6-af5f-4eab6fa6ded0" providerId="ADAL" clId="{6EE6A817-F9F7-44CE-A772-C9D47440170A}" dt="2023-11-03T17:38:09.004" v="2210" actId="20577"/>
          <ac:spMkLst>
            <pc:docMk/>
            <pc:sldMk cId="2769224340" sldId="705"/>
            <ac:spMk id="17" creationId="{2730C397-8006-18F0-FBDF-C7EA17608027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18" creationId="{10830E55-8D26-6B40-F1F2-5D2046F354C7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20" creationId="{E7A1C223-4AE0-F994-F48A-F7F9D6D43CA2}"/>
          </ac:spMkLst>
        </pc:spChg>
        <pc:spChg chg="add mod">
          <ac:chgData name="Ambroise Lafont DEP/DIX" userId="a49bf0e7-6b1f-4fd6-af5f-4eab6fa6ded0" providerId="ADAL" clId="{6EE6A817-F9F7-44CE-A772-C9D47440170A}" dt="2023-11-07T16:26:11.855" v="3240" actId="20577"/>
          <ac:spMkLst>
            <pc:docMk/>
            <pc:sldMk cId="2769224340" sldId="705"/>
            <ac:spMk id="21" creationId="{6737D332-FCD0-5641-6A44-489059B26FE6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23" creationId="{6A60FD41-2D22-F7E1-A7BF-258A0965333B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24" creationId="{F191FE5E-ED33-2271-CCDA-EBDBF2A0FE06}"/>
          </ac:spMkLst>
        </pc:spChg>
        <pc:spChg chg="mod">
          <ac:chgData name="Ambroise Lafont DEP/DIX" userId="a49bf0e7-6b1f-4fd6-af5f-4eab6fa6ded0" providerId="ADAL" clId="{6EE6A817-F9F7-44CE-A772-C9D47440170A}" dt="2023-11-07T16:22:24.469" v="3000" actId="1076"/>
          <ac:spMkLst>
            <pc:docMk/>
            <pc:sldMk cId="2769224340" sldId="705"/>
            <ac:spMk id="27" creationId="{6C7C713F-5E69-ACCB-26E6-017CE310C03F}"/>
          </ac:spMkLst>
        </pc:spChg>
        <pc:spChg chg="add del mod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28" creationId="{A46B6EEF-5319-4B33-04D7-023948701D79}"/>
          </ac:spMkLst>
        </pc:spChg>
        <pc:spChg chg="add mod">
          <ac:chgData name="Ambroise Lafont DEP/DIX" userId="a49bf0e7-6b1f-4fd6-af5f-4eab6fa6ded0" providerId="ADAL" clId="{6EE6A817-F9F7-44CE-A772-C9D47440170A}" dt="2023-11-07T16:22:24.469" v="3000" actId="1076"/>
          <ac:spMkLst>
            <pc:docMk/>
            <pc:sldMk cId="2769224340" sldId="705"/>
            <ac:spMk id="30" creationId="{C3945EC6-FC14-9D1F-3150-863CDE59E05F}"/>
          </ac:spMkLst>
        </pc:spChg>
        <pc:picChg chg="add del mod">
          <ac:chgData name="Ambroise Lafont DEP/DIX" userId="a49bf0e7-6b1f-4fd6-af5f-4eab6fa6ded0" providerId="ADAL" clId="{6EE6A817-F9F7-44CE-A772-C9D47440170A}" dt="2023-11-07T16:19:42.523" v="2991" actId="478"/>
          <ac:picMkLst>
            <pc:docMk/>
            <pc:sldMk cId="2769224340" sldId="705"/>
            <ac:picMk id="6" creationId="{5781DF4C-7A22-7D53-B229-ED7EFD2FB9BD}"/>
          </ac:picMkLst>
        </pc:picChg>
        <pc:picChg chg="add del mod">
          <ac:chgData name="Ambroise Lafont DEP/DIX" userId="a49bf0e7-6b1f-4fd6-af5f-4eab6fa6ded0" providerId="ADAL" clId="{6EE6A817-F9F7-44CE-A772-C9D47440170A}" dt="2023-11-07T16:21:29.399" v="2994" actId="478"/>
          <ac:picMkLst>
            <pc:docMk/>
            <pc:sldMk cId="2769224340" sldId="705"/>
            <ac:picMk id="8" creationId="{9F4B8C11-B56F-05E2-E808-C35281603E28}"/>
          </ac:picMkLst>
        </pc:picChg>
        <pc:picChg chg="add mod">
          <ac:chgData name="Ambroise Lafont DEP/DIX" userId="a49bf0e7-6b1f-4fd6-af5f-4eab6fa6ded0" providerId="ADAL" clId="{6EE6A817-F9F7-44CE-A772-C9D47440170A}" dt="2023-11-07T16:22:29.481" v="3001" actId="1076"/>
          <ac:picMkLst>
            <pc:docMk/>
            <pc:sldMk cId="2769224340" sldId="705"/>
            <ac:picMk id="11" creationId="{8D7E3519-516A-C518-E174-37F58AD98A73}"/>
          </ac:picMkLst>
        </pc:picChg>
        <pc:picChg chg="add mod">
          <ac:chgData name="Ambroise Lafont DEP/DIX" userId="a49bf0e7-6b1f-4fd6-af5f-4eab6fa6ded0" providerId="ADAL" clId="{6EE6A817-F9F7-44CE-A772-C9D47440170A}" dt="2023-11-07T16:23:24.501" v="3003" actId="14100"/>
          <ac:picMkLst>
            <pc:docMk/>
            <pc:sldMk cId="2769224340" sldId="705"/>
            <ac:picMk id="26" creationId="{E7B861E0-B333-258D-D9A9-EEC043CC1D26}"/>
          </ac:picMkLst>
        </pc:picChg>
        <pc:cxnChg chg="del mod">
          <ac:chgData name="Ambroise Lafont DEP/DIX" userId="a49bf0e7-6b1f-4fd6-af5f-4eab6fa6ded0" providerId="ADAL" clId="{6EE6A817-F9F7-44CE-A772-C9D47440170A}" dt="2023-11-03T17:47:25.933" v="2392" actId="478"/>
          <ac:cxnSpMkLst>
            <pc:docMk/>
            <pc:sldMk cId="2769224340" sldId="705"/>
            <ac:cxnSpMk id="5" creationId="{A682A8B2-63CD-4854-539A-B37E635A0F86}"/>
          </ac:cxnSpMkLst>
        </pc:cxnChg>
        <pc:cxnChg chg="del mod">
          <ac:chgData name="Ambroise Lafont DEP/DIX" userId="a49bf0e7-6b1f-4fd6-af5f-4eab6fa6ded0" providerId="ADAL" clId="{6EE6A817-F9F7-44CE-A772-C9D47440170A}" dt="2023-11-03T17:47:25.933" v="2392" actId="478"/>
          <ac:cxnSpMkLst>
            <pc:docMk/>
            <pc:sldMk cId="2769224340" sldId="705"/>
            <ac:cxnSpMk id="9" creationId="{E87C9348-AF56-F228-A4E7-D2281EDC0BE1}"/>
          </ac:cxnSpMkLst>
        </pc:cxnChg>
        <pc:cxnChg chg="del mod">
          <ac:chgData name="Ambroise Lafont DEP/DIX" userId="a49bf0e7-6b1f-4fd6-af5f-4eab6fa6ded0" providerId="ADAL" clId="{6EE6A817-F9F7-44CE-A772-C9D47440170A}" dt="2023-11-03T17:47:25.933" v="2392" actId="478"/>
          <ac:cxnSpMkLst>
            <pc:docMk/>
            <pc:sldMk cId="2769224340" sldId="705"/>
            <ac:cxnSpMk id="11" creationId="{542047D4-2586-3C5F-6D98-4E4F63B88A2E}"/>
          </ac:cxnSpMkLst>
        </pc:cxnChg>
        <pc:cxnChg chg="del mod">
          <ac:chgData name="Ambroise Lafont DEP/DIX" userId="a49bf0e7-6b1f-4fd6-af5f-4eab6fa6ded0" providerId="ADAL" clId="{6EE6A817-F9F7-44CE-A772-C9D47440170A}" dt="2023-11-03T17:47:25.933" v="2392" actId="478"/>
          <ac:cxnSpMkLst>
            <pc:docMk/>
            <pc:sldMk cId="2769224340" sldId="705"/>
            <ac:cxnSpMk id="14" creationId="{6D9C0211-0677-EA17-5E1B-0DB1A6D64BDE}"/>
          </ac:cxnSpMkLst>
        </pc:cxnChg>
        <pc:cxnChg chg="del">
          <ac:chgData name="Ambroise Lafont DEP/DIX" userId="a49bf0e7-6b1f-4fd6-af5f-4eab6fa6ded0" providerId="ADAL" clId="{6EE6A817-F9F7-44CE-A772-C9D47440170A}" dt="2023-11-03T17:47:25.933" v="2392" actId="478"/>
          <ac:cxnSpMkLst>
            <pc:docMk/>
            <pc:sldMk cId="2769224340" sldId="705"/>
            <ac:cxnSpMk id="15" creationId="{54A880C9-E832-25D9-3B12-4518A1DA9356}"/>
          </ac:cxnSpMkLst>
        </pc:cxnChg>
        <pc:cxnChg chg="del mod">
          <ac:chgData name="Ambroise Lafont DEP/DIX" userId="a49bf0e7-6b1f-4fd6-af5f-4eab6fa6ded0" providerId="ADAL" clId="{6EE6A817-F9F7-44CE-A772-C9D47440170A}" dt="2023-11-03T17:47:25.933" v="2392" actId="478"/>
          <ac:cxnSpMkLst>
            <pc:docMk/>
            <pc:sldMk cId="2769224340" sldId="705"/>
            <ac:cxnSpMk id="19" creationId="{F1CCBCF4-3926-45B4-5789-F49ABC94D017}"/>
          </ac:cxnSpMkLst>
        </pc:cxnChg>
        <pc:cxnChg chg="del mod">
          <ac:chgData name="Ambroise Lafont DEP/DIX" userId="a49bf0e7-6b1f-4fd6-af5f-4eab6fa6ded0" providerId="ADAL" clId="{6EE6A817-F9F7-44CE-A772-C9D47440170A}" dt="2023-11-03T17:47:25.933" v="2392" actId="478"/>
          <ac:cxnSpMkLst>
            <pc:docMk/>
            <pc:sldMk cId="2769224340" sldId="705"/>
            <ac:cxnSpMk id="22" creationId="{17827331-597D-4815-E316-0DFE636FA523}"/>
          </ac:cxnSpMkLst>
        </pc:cxnChg>
      </pc:sldChg>
      <pc:sldChg chg="delSp modSp del mod">
        <pc:chgData name="Ambroise Lafont DEP/DIX" userId="a49bf0e7-6b1f-4fd6-af5f-4eab6fa6ded0" providerId="ADAL" clId="{6EE6A817-F9F7-44CE-A772-C9D47440170A}" dt="2023-11-07T16:32:56.875" v="3341" actId="47"/>
        <pc:sldMkLst>
          <pc:docMk/>
          <pc:sldMk cId="3294545611" sldId="706"/>
        </pc:sldMkLst>
        <pc:spChg chg="mod">
          <ac:chgData name="Ambroise Lafont DEP/DIX" userId="a49bf0e7-6b1f-4fd6-af5f-4eab6fa6ded0" providerId="ADAL" clId="{6EE6A817-F9F7-44CE-A772-C9D47440170A}" dt="2023-11-07T16:32:04.746" v="3276" actId="1076"/>
          <ac:spMkLst>
            <pc:docMk/>
            <pc:sldMk cId="3294545611" sldId="706"/>
            <ac:spMk id="2" creationId="{E28992ED-4734-4666-B0B4-EFAC05572996}"/>
          </ac:spMkLst>
        </pc:spChg>
        <pc:spChg chg="del">
          <ac:chgData name="Ambroise Lafont DEP/DIX" userId="a49bf0e7-6b1f-4fd6-af5f-4eab6fa6ded0" providerId="ADAL" clId="{6EE6A817-F9F7-44CE-A772-C9D47440170A}" dt="2023-11-07T16:01:35.730" v="2581" actId="478"/>
          <ac:spMkLst>
            <pc:docMk/>
            <pc:sldMk cId="3294545611" sldId="706"/>
            <ac:spMk id="13" creationId="{74DB88CD-0967-0247-2D9F-07ADA52CF390}"/>
          </ac:spMkLst>
        </pc:spChg>
        <pc:graphicFrameChg chg="mod modGraphic">
          <ac:chgData name="Ambroise Lafont DEP/DIX" userId="a49bf0e7-6b1f-4fd6-af5f-4eab6fa6ded0" providerId="ADAL" clId="{6EE6A817-F9F7-44CE-A772-C9D47440170A}" dt="2023-11-07T16:32:09.240" v="3278" actId="1038"/>
          <ac:graphicFrameMkLst>
            <pc:docMk/>
            <pc:sldMk cId="3294545611" sldId="706"/>
            <ac:graphicFrameMk id="5" creationId="{7E2C0FB8-2CFB-44EE-B92B-876E2389CB49}"/>
          </ac:graphicFrameMkLst>
        </pc:graphicFrameChg>
        <pc:picChg chg="mod">
          <ac:chgData name="Ambroise Lafont DEP/DIX" userId="a49bf0e7-6b1f-4fd6-af5f-4eab6fa6ded0" providerId="ADAL" clId="{6EE6A817-F9F7-44CE-A772-C9D47440170A}" dt="2023-11-07T16:32:09.240" v="3278" actId="1038"/>
          <ac:picMkLst>
            <pc:docMk/>
            <pc:sldMk cId="3294545611" sldId="706"/>
            <ac:picMk id="7" creationId="{2718F171-9E65-767E-E9D2-AA26EB28A4D5}"/>
          </ac:picMkLst>
        </pc:picChg>
        <pc:picChg chg="mod">
          <ac:chgData name="Ambroise Lafont DEP/DIX" userId="a49bf0e7-6b1f-4fd6-af5f-4eab6fa6ded0" providerId="ADAL" clId="{6EE6A817-F9F7-44CE-A772-C9D47440170A}" dt="2023-11-07T16:32:09.240" v="3278" actId="1038"/>
          <ac:picMkLst>
            <pc:docMk/>
            <pc:sldMk cId="3294545611" sldId="706"/>
            <ac:picMk id="11" creationId="{454BF506-8F9E-C9F2-2DAC-80FA65FD90AC}"/>
          </ac:picMkLst>
        </pc:picChg>
      </pc:sldChg>
      <pc:sldChg chg="add del">
        <pc:chgData name="Ambroise Lafont DEP/DIX" userId="a49bf0e7-6b1f-4fd6-af5f-4eab6fa6ded0" providerId="ADAL" clId="{6EE6A817-F9F7-44CE-A772-C9D47440170A}" dt="2023-11-07T16:40:56.599" v="3529" actId="47"/>
        <pc:sldMkLst>
          <pc:docMk/>
          <pc:sldMk cId="2819979985" sldId="707"/>
        </pc:sldMkLst>
      </pc:sldChg>
      <pc:sldChg chg="addSp delSp modSp del mod delAnim modAnim">
        <pc:chgData name="Ambroise Lafont DEP/DIX" userId="a49bf0e7-6b1f-4fd6-af5f-4eab6fa6ded0" providerId="ADAL" clId="{6EE6A817-F9F7-44CE-A772-C9D47440170A}" dt="2023-11-03T17:28:52.790" v="2073" actId="2696"/>
        <pc:sldMkLst>
          <pc:docMk/>
          <pc:sldMk cId="2829343822" sldId="707"/>
        </pc:sldMkLst>
        <pc:spChg chg="mod">
          <ac:chgData name="Ambroise Lafont DEP/DIX" userId="a49bf0e7-6b1f-4fd6-af5f-4eab6fa6ded0" providerId="ADAL" clId="{6EE6A817-F9F7-44CE-A772-C9D47440170A}" dt="2023-11-03T13:16:35.145" v="225" actId="20577"/>
          <ac:spMkLst>
            <pc:docMk/>
            <pc:sldMk cId="2829343822" sldId="707"/>
            <ac:spMk id="2" creationId="{E28992ED-4734-4666-B0B4-EFAC05572996}"/>
          </ac:spMkLst>
        </pc:spChg>
        <pc:spChg chg="add del mod">
          <ac:chgData name="Ambroise Lafont DEP/DIX" userId="a49bf0e7-6b1f-4fd6-af5f-4eab6fa6ded0" providerId="ADAL" clId="{6EE6A817-F9F7-44CE-A772-C9D47440170A}" dt="2023-11-03T13:15:46.720" v="185" actId="478"/>
          <ac:spMkLst>
            <pc:docMk/>
            <pc:sldMk cId="2829343822" sldId="707"/>
            <ac:spMk id="3" creationId="{A7E1E7E3-9A53-3339-157C-C15FC8A3100E}"/>
          </ac:spMkLst>
        </pc:spChg>
        <pc:spChg chg="add del mod">
          <ac:chgData name="Ambroise Lafont DEP/DIX" userId="a49bf0e7-6b1f-4fd6-af5f-4eab6fa6ded0" providerId="ADAL" clId="{6EE6A817-F9F7-44CE-A772-C9D47440170A}" dt="2023-11-03T13:15:46.720" v="185" actId="478"/>
          <ac:spMkLst>
            <pc:docMk/>
            <pc:sldMk cId="2829343822" sldId="707"/>
            <ac:spMk id="5" creationId="{63A31547-0AEC-2951-47B6-FB6F1EAB9B7A}"/>
          </ac:spMkLst>
        </pc:spChg>
        <pc:spChg chg="add del mod">
          <ac:chgData name="Ambroise Lafont DEP/DIX" userId="a49bf0e7-6b1f-4fd6-af5f-4eab6fa6ded0" providerId="ADAL" clId="{6EE6A817-F9F7-44CE-A772-C9D47440170A}" dt="2023-11-03T13:11:31.978" v="106" actId="478"/>
          <ac:spMkLst>
            <pc:docMk/>
            <pc:sldMk cId="2829343822" sldId="707"/>
            <ac:spMk id="7" creationId="{929A29CE-993B-D825-CD7C-4DDBA5B3CC33}"/>
          </ac:spMkLst>
        </pc:spChg>
        <pc:spChg chg="add del mod">
          <ac:chgData name="Ambroise Lafont DEP/DIX" userId="a49bf0e7-6b1f-4fd6-af5f-4eab6fa6ded0" providerId="ADAL" clId="{6EE6A817-F9F7-44CE-A772-C9D47440170A}" dt="2023-11-03T13:15:46.720" v="185" actId="478"/>
          <ac:spMkLst>
            <pc:docMk/>
            <pc:sldMk cId="2829343822" sldId="707"/>
            <ac:spMk id="9" creationId="{3E025794-AC2D-022F-BA48-9C9B30A0FD1B}"/>
          </ac:spMkLst>
        </pc:spChg>
        <pc:spChg chg="add del mod">
          <ac:chgData name="Ambroise Lafont DEP/DIX" userId="a49bf0e7-6b1f-4fd6-af5f-4eab6fa6ded0" providerId="ADAL" clId="{6EE6A817-F9F7-44CE-A772-C9D47440170A}" dt="2023-11-03T13:15:41.146" v="184" actId="478"/>
          <ac:spMkLst>
            <pc:docMk/>
            <pc:sldMk cId="2829343822" sldId="707"/>
            <ac:spMk id="11" creationId="{215217F1-46E1-0005-608E-7C89E465A520}"/>
          </ac:spMkLst>
        </pc:spChg>
        <pc:spChg chg="add mod">
          <ac:chgData name="Ambroise Lafont DEP/DIX" userId="a49bf0e7-6b1f-4fd6-af5f-4eab6fa6ded0" providerId="ADAL" clId="{6EE6A817-F9F7-44CE-A772-C9D47440170A}" dt="2023-11-03T13:17:45.276" v="282" actId="1076"/>
          <ac:spMkLst>
            <pc:docMk/>
            <pc:sldMk cId="2829343822" sldId="707"/>
            <ac:spMk id="12" creationId="{EBEE3148-A61D-28AA-7792-5CC2B698DA06}"/>
          </ac:spMkLst>
        </pc:spChg>
        <pc:spChg chg="add mod">
          <ac:chgData name="Ambroise Lafont DEP/DIX" userId="a49bf0e7-6b1f-4fd6-af5f-4eab6fa6ded0" providerId="ADAL" clId="{6EE6A817-F9F7-44CE-A772-C9D47440170A}" dt="2023-11-03T13:17:45.276" v="282" actId="1076"/>
          <ac:spMkLst>
            <pc:docMk/>
            <pc:sldMk cId="2829343822" sldId="707"/>
            <ac:spMk id="14" creationId="{D86111C4-B991-1D1E-C7FA-7BE8713F7204}"/>
          </ac:spMkLst>
        </pc:spChg>
        <pc:spChg chg="add mod">
          <ac:chgData name="Ambroise Lafont DEP/DIX" userId="a49bf0e7-6b1f-4fd6-af5f-4eab6fa6ded0" providerId="ADAL" clId="{6EE6A817-F9F7-44CE-A772-C9D47440170A}" dt="2023-11-03T13:19:02.495" v="338" actId="20577"/>
          <ac:spMkLst>
            <pc:docMk/>
            <pc:sldMk cId="2829343822" sldId="707"/>
            <ac:spMk id="16" creationId="{8D00B035-9FCD-BD8F-EDDD-D187B820CACF}"/>
          </ac:spMkLst>
        </pc:spChg>
        <pc:picChg chg="add del mod modCrop">
          <ac:chgData name="Ambroise Lafont DEP/DIX" userId="a49bf0e7-6b1f-4fd6-af5f-4eab6fa6ded0" providerId="ADAL" clId="{6EE6A817-F9F7-44CE-A772-C9D47440170A}" dt="2023-11-03T13:15:46.720" v="185" actId="478"/>
          <ac:picMkLst>
            <pc:docMk/>
            <pc:sldMk cId="2829343822" sldId="707"/>
            <ac:picMk id="6" creationId="{28812077-C2A8-6A73-4C28-4BE52D1350A1}"/>
          </ac:picMkLst>
        </pc:picChg>
        <pc:picChg chg="del mod modCrop">
          <ac:chgData name="Ambroise Lafont DEP/DIX" userId="a49bf0e7-6b1f-4fd6-af5f-4eab6fa6ded0" providerId="ADAL" clId="{6EE6A817-F9F7-44CE-A772-C9D47440170A}" dt="2023-11-03T13:15:46.720" v="185" actId="478"/>
          <ac:picMkLst>
            <pc:docMk/>
            <pc:sldMk cId="2829343822" sldId="707"/>
            <ac:picMk id="8" creationId="{5807DB29-AD6F-AF62-B6B3-7AF69A7A8EA4}"/>
          </ac:picMkLst>
        </pc:picChg>
        <pc:picChg chg="add del mod">
          <ac:chgData name="Ambroise Lafont DEP/DIX" userId="a49bf0e7-6b1f-4fd6-af5f-4eab6fa6ded0" providerId="ADAL" clId="{6EE6A817-F9F7-44CE-A772-C9D47440170A}" dt="2023-11-03T13:12:38.478" v="118"/>
          <ac:picMkLst>
            <pc:docMk/>
            <pc:sldMk cId="2829343822" sldId="707"/>
            <ac:picMk id="10" creationId="{306C7A63-8DB3-39C6-09B7-50472501E7F2}"/>
          </ac:picMkLst>
        </pc:picChg>
        <pc:picChg chg="add mod">
          <ac:chgData name="Ambroise Lafont DEP/DIX" userId="a49bf0e7-6b1f-4fd6-af5f-4eab6fa6ded0" providerId="ADAL" clId="{6EE6A817-F9F7-44CE-A772-C9D47440170A}" dt="2023-11-03T13:17:45.276" v="282" actId="1076"/>
          <ac:picMkLst>
            <pc:docMk/>
            <pc:sldMk cId="2829343822" sldId="707"/>
            <ac:picMk id="13" creationId="{58040A4E-F462-6066-E002-799595B78B7B}"/>
          </ac:picMkLst>
        </pc:picChg>
        <pc:picChg chg="add mod">
          <ac:chgData name="Ambroise Lafont DEP/DIX" userId="a49bf0e7-6b1f-4fd6-af5f-4eab6fa6ded0" providerId="ADAL" clId="{6EE6A817-F9F7-44CE-A772-C9D47440170A}" dt="2023-11-03T13:17:45.276" v="282" actId="1076"/>
          <ac:picMkLst>
            <pc:docMk/>
            <pc:sldMk cId="2829343822" sldId="707"/>
            <ac:picMk id="15" creationId="{8F021C4C-3818-B9D7-8E5B-FB1E43842BEC}"/>
          </ac:picMkLst>
        </pc:picChg>
      </pc:sldChg>
      <pc:sldChg chg="delSp modSp mod">
        <pc:chgData name="Ambroise Lafont DEP/DIX" userId="a49bf0e7-6b1f-4fd6-af5f-4eab6fa6ded0" providerId="ADAL" clId="{6EE6A817-F9F7-44CE-A772-C9D47440170A}" dt="2023-11-14T07:24:37.889" v="4973" actId="478"/>
        <pc:sldMkLst>
          <pc:docMk/>
          <pc:sldMk cId="2803481042" sldId="708"/>
        </pc:sldMkLst>
        <pc:spChg chg="del">
          <ac:chgData name="Ambroise Lafont DEP/DIX" userId="a49bf0e7-6b1f-4fd6-af5f-4eab6fa6ded0" providerId="ADAL" clId="{6EE6A817-F9F7-44CE-A772-C9D47440170A}" dt="2023-11-14T07:24:37.889" v="4973" actId="478"/>
          <ac:spMkLst>
            <pc:docMk/>
            <pc:sldMk cId="2803481042" sldId="708"/>
            <ac:spMk id="13" creationId="{74DB88CD-0967-0247-2D9F-07ADA52CF390}"/>
          </ac:spMkLst>
        </pc:spChg>
        <pc:graphicFrameChg chg="modGraphic">
          <ac:chgData name="Ambroise Lafont DEP/DIX" userId="a49bf0e7-6b1f-4fd6-af5f-4eab6fa6ded0" providerId="ADAL" clId="{6EE6A817-F9F7-44CE-A772-C9D47440170A}" dt="2023-11-14T07:24:35.080" v="4972" actId="20577"/>
          <ac:graphicFrameMkLst>
            <pc:docMk/>
            <pc:sldMk cId="2803481042" sldId="708"/>
            <ac:graphicFrameMk id="5" creationId="{7E2C0FB8-2CFB-44EE-B92B-876E2389CB49}"/>
          </ac:graphicFrameMkLst>
        </pc:graphicFrameChg>
      </pc:sldChg>
      <pc:sldChg chg="delSp modSp mod">
        <pc:chgData name="Ambroise Lafont DEP/DIX" userId="a49bf0e7-6b1f-4fd6-af5f-4eab6fa6ded0" providerId="ADAL" clId="{6EE6A817-F9F7-44CE-A772-C9D47440170A}" dt="2023-11-14T07:24:44.835" v="4975" actId="478"/>
        <pc:sldMkLst>
          <pc:docMk/>
          <pc:sldMk cId="1545986490" sldId="709"/>
        </pc:sldMkLst>
        <pc:spChg chg="del">
          <ac:chgData name="Ambroise Lafont DEP/DIX" userId="a49bf0e7-6b1f-4fd6-af5f-4eab6fa6ded0" providerId="ADAL" clId="{6EE6A817-F9F7-44CE-A772-C9D47440170A}" dt="2023-11-14T07:24:44.835" v="4975" actId="478"/>
          <ac:spMkLst>
            <pc:docMk/>
            <pc:sldMk cId="1545986490" sldId="709"/>
            <ac:spMk id="13" creationId="{74DB88CD-0967-0247-2D9F-07ADA52CF390}"/>
          </ac:spMkLst>
        </pc:spChg>
        <pc:graphicFrameChg chg="modGraphic">
          <ac:chgData name="Ambroise Lafont DEP/DIX" userId="a49bf0e7-6b1f-4fd6-af5f-4eab6fa6ded0" providerId="ADAL" clId="{6EE6A817-F9F7-44CE-A772-C9D47440170A}" dt="2023-11-14T07:24:41.842" v="4974" actId="20577"/>
          <ac:graphicFrameMkLst>
            <pc:docMk/>
            <pc:sldMk cId="1545986490" sldId="709"/>
            <ac:graphicFrameMk id="5" creationId="{7E2C0FB8-2CFB-44EE-B92B-876E2389CB49}"/>
          </ac:graphicFrameMkLst>
        </pc:graphicFrameChg>
      </pc:sldChg>
      <pc:sldChg chg="addSp delSp modSp add del mod ord delAnim modAnim">
        <pc:chgData name="Ambroise Lafont DEP/DIX" userId="a49bf0e7-6b1f-4fd6-af5f-4eab6fa6ded0" providerId="ADAL" clId="{6EE6A817-F9F7-44CE-A772-C9D47440170A}" dt="2023-11-03T17:28:52.790" v="2073" actId="2696"/>
        <pc:sldMkLst>
          <pc:docMk/>
          <pc:sldMk cId="1908495570" sldId="710"/>
        </pc:sldMkLst>
        <pc:spChg chg="mod">
          <ac:chgData name="Ambroise Lafont DEP/DIX" userId="a49bf0e7-6b1f-4fd6-af5f-4eab6fa6ded0" providerId="ADAL" clId="{6EE6A817-F9F7-44CE-A772-C9D47440170A}" dt="2023-11-03T13:24:17.696" v="487" actId="20577"/>
          <ac:spMkLst>
            <pc:docMk/>
            <pc:sldMk cId="1908495570" sldId="710"/>
            <ac:spMk id="2" creationId="{E28992ED-4734-4666-B0B4-EFAC05572996}"/>
          </ac:spMkLst>
        </pc:spChg>
        <pc:spChg chg="add mod">
          <ac:chgData name="Ambroise Lafont DEP/DIX" userId="a49bf0e7-6b1f-4fd6-af5f-4eab6fa6ded0" providerId="ADAL" clId="{6EE6A817-F9F7-44CE-A772-C9D47440170A}" dt="2023-11-03T13:20:55.917" v="437"/>
          <ac:spMkLst>
            <pc:docMk/>
            <pc:sldMk cId="1908495570" sldId="710"/>
            <ac:spMk id="3" creationId="{B6CCB142-2A41-9597-55A8-F5ADCDD447D3}"/>
          </ac:spMkLst>
        </pc:spChg>
        <pc:spChg chg="add mod">
          <ac:chgData name="Ambroise Lafont DEP/DIX" userId="a49bf0e7-6b1f-4fd6-af5f-4eab6fa6ded0" providerId="ADAL" clId="{6EE6A817-F9F7-44CE-A772-C9D47440170A}" dt="2023-11-03T13:20:55.917" v="437"/>
          <ac:spMkLst>
            <pc:docMk/>
            <pc:sldMk cId="1908495570" sldId="710"/>
            <ac:spMk id="5" creationId="{5EFC2526-3E91-3F05-3BB1-F447DD644753}"/>
          </ac:spMkLst>
        </pc:spChg>
        <pc:spChg chg="add mod">
          <ac:chgData name="Ambroise Lafont DEP/DIX" userId="a49bf0e7-6b1f-4fd6-af5f-4eab6fa6ded0" providerId="ADAL" clId="{6EE6A817-F9F7-44CE-A772-C9D47440170A}" dt="2023-11-03T13:22:18.229" v="463" actId="14100"/>
          <ac:spMkLst>
            <pc:docMk/>
            <pc:sldMk cId="1908495570" sldId="710"/>
            <ac:spMk id="6" creationId="{3101334D-755D-F389-08E4-DED51D0171FA}"/>
          </ac:spMkLst>
        </pc:spChg>
        <pc:spChg chg="add mod">
          <ac:chgData name="Ambroise Lafont DEP/DIX" userId="a49bf0e7-6b1f-4fd6-af5f-4eab6fa6ded0" providerId="ADAL" clId="{6EE6A817-F9F7-44CE-A772-C9D47440170A}" dt="2023-11-03T13:22:23.235" v="477" actId="20577"/>
          <ac:spMkLst>
            <pc:docMk/>
            <pc:sldMk cId="1908495570" sldId="710"/>
            <ac:spMk id="9" creationId="{1A5A7F2B-0C6E-B361-12F3-B4317CCACAE1}"/>
          </ac:spMkLst>
        </pc:spChg>
        <pc:spChg chg="add mod">
          <ac:chgData name="Ambroise Lafont DEP/DIX" userId="a49bf0e7-6b1f-4fd6-af5f-4eab6fa6ded0" providerId="ADAL" clId="{6EE6A817-F9F7-44CE-A772-C9D47440170A}" dt="2023-11-03T13:20:55.917" v="437"/>
          <ac:spMkLst>
            <pc:docMk/>
            <pc:sldMk cId="1908495570" sldId="710"/>
            <ac:spMk id="10" creationId="{9B135659-BEE6-D01D-E865-13FEB3304ABF}"/>
          </ac:spMkLst>
        </pc:spChg>
        <pc:spChg chg="add del mod">
          <ac:chgData name="Ambroise Lafont DEP/DIX" userId="a49bf0e7-6b1f-4fd6-af5f-4eab6fa6ded0" providerId="ADAL" clId="{6EE6A817-F9F7-44CE-A772-C9D47440170A}" dt="2023-11-03T13:22:15.027" v="462" actId="478"/>
          <ac:spMkLst>
            <pc:docMk/>
            <pc:sldMk cId="1908495570" sldId="710"/>
            <ac:spMk id="11" creationId="{E9B5EEEF-8BD4-1071-6E1A-06B2B62C881C}"/>
          </ac:spMkLst>
        </pc:spChg>
        <pc:spChg chg="del">
          <ac:chgData name="Ambroise Lafont DEP/DIX" userId="a49bf0e7-6b1f-4fd6-af5f-4eab6fa6ded0" providerId="ADAL" clId="{6EE6A817-F9F7-44CE-A772-C9D47440170A}" dt="2023-11-03T13:20:02.580" v="405" actId="478"/>
          <ac:spMkLst>
            <pc:docMk/>
            <pc:sldMk cId="1908495570" sldId="710"/>
            <ac:spMk id="12" creationId="{EBEE3148-A61D-28AA-7792-5CC2B698DA06}"/>
          </ac:spMkLst>
        </pc:spChg>
        <pc:spChg chg="del">
          <ac:chgData name="Ambroise Lafont DEP/DIX" userId="a49bf0e7-6b1f-4fd6-af5f-4eab6fa6ded0" providerId="ADAL" clId="{6EE6A817-F9F7-44CE-A772-C9D47440170A}" dt="2023-11-03T13:20:02.580" v="405" actId="478"/>
          <ac:spMkLst>
            <pc:docMk/>
            <pc:sldMk cId="1908495570" sldId="710"/>
            <ac:spMk id="14" creationId="{D86111C4-B991-1D1E-C7FA-7BE8713F7204}"/>
          </ac:spMkLst>
        </pc:spChg>
        <pc:spChg chg="del">
          <ac:chgData name="Ambroise Lafont DEP/DIX" userId="a49bf0e7-6b1f-4fd6-af5f-4eab6fa6ded0" providerId="ADAL" clId="{6EE6A817-F9F7-44CE-A772-C9D47440170A}" dt="2023-11-03T13:20:02.580" v="405" actId="478"/>
          <ac:spMkLst>
            <pc:docMk/>
            <pc:sldMk cId="1908495570" sldId="710"/>
            <ac:spMk id="16" creationId="{8D00B035-9FCD-BD8F-EDDD-D187B820CACF}"/>
          </ac:spMkLst>
        </pc:spChg>
        <pc:spChg chg="add del mod">
          <ac:chgData name="Ambroise Lafont DEP/DIX" userId="a49bf0e7-6b1f-4fd6-af5f-4eab6fa6ded0" providerId="ADAL" clId="{6EE6A817-F9F7-44CE-A772-C9D47440170A}" dt="2023-11-03T13:22:52.099" v="478" actId="478"/>
          <ac:spMkLst>
            <pc:docMk/>
            <pc:sldMk cId="1908495570" sldId="710"/>
            <ac:spMk id="17" creationId="{F6C0F758-D540-495B-4146-49907C48E3F1}"/>
          </ac:spMkLst>
        </pc:spChg>
        <pc:picChg chg="add mod">
          <ac:chgData name="Ambroise Lafont DEP/DIX" userId="a49bf0e7-6b1f-4fd6-af5f-4eab6fa6ded0" providerId="ADAL" clId="{6EE6A817-F9F7-44CE-A772-C9D47440170A}" dt="2023-11-03T13:20:55.917" v="437"/>
          <ac:picMkLst>
            <pc:docMk/>
            <pc:sldMk cId="1908495570" sldId="710"/>
            <ac:picMk id="7" creationId="{80434A0D-6FE0-C0B1-3371-4EE62556481B}"/>
          </ac:picMkLst>
        </pc:picChg>
        <pc:picChg chg="add del mod">
          <ac:chgData name="Ambroise Lafont DEP/DIX" userId="a49bf0e7-6b1f-4fd6-af5f-4eab6fa6ded0" providerId="ADAL" clId="{6EE6A817-F9F7-44CE-A772-C9D47440170A}" dt="2023-11-03T13:22:11.627" v="461" actId="478"/>
          <ac:picMkLst>
            <pc:docMk/>
            <pc:sldMk cId="1908495570" sldId="710"/>
            <ac:picMk id="8" creationId="{AF6FEEC5-CA6F-F6E1-3896-241342D8A6E7}"/>
          </ac:picMkLst>
        </pc:picChg>
        <pc:picChg chg="del">
          <ac:chgData name="Ambroise Lafont DEP/DIX" userId="a49bf0e7-6b1f-4fd6-af5f-4eab6fa6ded0" providerId="ADAL" clId="{6EE6A817-F9F7-44CE-A772-C9D47440170A}" dt="2023-11-03T13:20:02.580" v="405" actId="478"/>
          <ac:picMkLst>
            <pc:docMk/>
            <pc:sldMk cId="1908495570" sldId="710"/>
            <ac:picMk id="13" creationId="{58040A4E-F462-6066-E002-799595B78B7B}"/>
          </ac:picMkLst>
        </pc:picChg>
        <pc:picChg chg="del">
          <ac:chgData name="Ambroise Lafont DEP/DIX" userId="a49bf0e7-6b1f-4fd6-af5f-4eab6fa6ded0" providerId="ADAL" clId="{6EE6A817-F9F7-44CE-A772-C9D47440170A}" dt="2023-11-03T13:20:02.580" v="405" actId="478"/>
          <ac:picMkLst>
            <pc:docMk/>
            <pc:sldMk cId="1908495570" sldId="710"/>
            <ac:picMk id="15" creationId="{8F021C4C-3818-B9D7-8E5B-FB1E43842BEC}"/>
          </ac:picMkLst>
        </pc:picChg>
      </pc:sldChg>
      <pc:sldChg chg="add del">
        <pc:chgData name="Ambroise Lafont DEP/DIX" userId="a49bf0e7-6b1f-4fd6-af5f-4eab6fa6ded0" providerId="ADAL" clId="{6EE6A817-F9F7-44CE-A772-C9D47440170A}" dt="2023-11-07T16:40:56.599" v="3529" actId="47"/>
        <pc:sldMkLst>
          <pc:docMk/>
          <pc:sldMk cId="4232089781" sldId="710"/>
        </pc:sldMkLst>
      </pc:sldChg>
      <pc:sldChg chg="add del">
        <pc:chgData name="Ambroise Lafont DEP/DIX" userId="a49bf0e7-6b1f-4fd6-af5f-4eab6fa6ded0" providerId="ADAL" clId="{6EE6A817-F9F7-44CE-A772-C9D47440170A}" dt="2023-11-07T16:40:56.599" v="3529" actId="47"/>
        <pc:sldMkLst>
          <pc:docMk/>
          <pc:sldMk cId="2500797452" sldId="711"/>
        </pc:sldMkLst>
      </pc:sldChg>
      <pc:sldChg chg="delSp modSp add del mod">
        <pc:chgData name="Ambroise Lafont DEP/DIX" userId="a49bf0e7-6b1f-4fd6-af5f-4eab6fa6ded0" providerId="ADAL" clId="{6EE6A817-F9F7-44CE-A772-C9D47440170A}" dt="2023-11-03T17:28:52.790" v="2073" actId="2696"/>
        <pc:sldMkLst>
          <pc:docMk/>
          <pc:sldMk cId="3318332699" sldId="711"/>
        </pc:sldMkLst>
        <pc:spChg chg="mod">
          <ac:chgData name="Ambroise Lafont DEP/DIX" userId="a49bf0e7-6b1f-4fd6-af5f-4eab6fa6ded0" providerId="ADAL" clId="{6EE6A817-F9F7-44CE-A772-C9D47440170A}" dt="2023-11-03T13:20:45.342" v="436" actId="20577"/>
          <ac:spMkLst>
            <pc:docMk/>
            <pc:sldMk cId="3318332699" sldId="711"/>
            <ac:spMk id="7" creationId="{2FA2D0B7-59BE-C3D0-3105-F0ACC9A5AD3F}"/>
          </ac:spMkLst>
        </pc:spChg>
        <pc:picChg chg="del">
          <ac:chgData name="Ambroise Lafont DEP/DIX" userId="a49bf0e7-6b1f-4fd6-af5f-4eab6fa6ded0" providerId="ADAL" clId="{6EE6A817-F9F7-44CE-A772-C9D47440170A}" dt="2023-11-03T13:20:43.563" v="435" actId="478"/>
          <ac:picMkLst>
            <pc:docMk/>
            <pc:sldMk cId="3318332699" sldId="711"/>
            <ac:picMk id="1026" creationId="{7695BA99-9850-FBDB-395B-F51A6593261D}"/>
          </ac:picMkLst>
        </pc:picChg>
      </pc:sldChg>
      <pc:sldChg chg="addSp delSp modSp add mod ord delAnim modAnim">
        <pc:chgData name="Ambroise Lafont DEP/DIX" userId="a49bf0e7-6b1f-4fd6-af5f-4eab6fa6ded0" providerId="ADAL" clId="{6EE6A817-F9F7-44CE-A772-C9D47440170A}" dt="2023-11-21T08:33:40.721" v="9535" actId="20577"/>
        <pc:sldMkLst>
          <pc:docMk/>
          <pc:sldMk cId="3748337231" sldId="712"/>
        </pc:sldMkLst>
        <pc:spChg chg="mod">
          <ac:chgData name="Ambroise Lafont DEP/DIX" userId="a49bf0e7-6b1f-4fd6-af5f-4eab6fa6ded0" providerId="ADAL" clId="{6EE6A817-F9F7-44CE-A772-C9D47440170A}" dt="2023-11-03T13:33:03.434" v="631" actId="1076"/>
          <ac:spMkLst>
            <pc:docMk/>
            <pc:sldMk cId="3748337231" sldId="712"/>
            <ac:spMk id="2" creationId="{E28992ED-4734-4666-B0B4-EFAC05572996}"/>
          </ac:spMkLst>
        </pc:spChg>
        <pc:spChg chg="del">
          <ac:chgData name="Ambroise Lafont DEP/DIX" userId="a49bf0e7-6b1f-4fd6-af5f-4eab6fa6ded0" providerId="ADAL" clId="{6EE6A817-F9F7-44CE-A772-C9D47440170A}" dt="2023-11-03T13:24:27.355" v="489" actId="478"/>
          <ac:spMkLst>
            <pc:docMk/>
            <pc:sldMk cId="3748337231" sldId="712"/>
            <ac:spMk id="3" creationId="{B6CCB142-2A41-9597-55A8-F5ADCDD447D3}"/>
          </ac:spMkLst>
        </pc:spChg>
        <pc:spChg chg="del">
          <ac:chgData name="Ambroise Lafont DEP/DIX" userId="a49bf0e7-6b1f-4fd6-af5f-4eab6fa6ded0" providerId="ADAL" clId="{6EE6A817-F9F7-44CE-A772-C9D47440170A}" dt="2023-11-03T13:24:27.355" v="489" actId="478"/>
          <ac:spMkLst>
            <pc:docMk/>
            <pc:sldMk cId="3748337231" sldId="712"/>
            <ac:spMk id="5" creationId="{5EFC2526-3E91-3F05-3BB1-F447DD644753}"/>
          </ac:spMkLst>
        </pc:spChg>
        <pc:spChg chg="del">
          <ac:chgData name="Ambroise Lafont DEP/DIX" userId="a49bf0e7-6b1f-4fd6-af5f-4eab6fa6ded0" providerId="ADAL" clId="{6EE6A817-F9F7-44CE-A772-C9D47440170A}" dt="2023-11-03T13:24:27.355" v="489" actId="478"/>
          <ac:spMkLst>
            <pc:docMk/>
            <pc:sldMk cId="3748337231" sldId="712"/>
            <ac:spMk id="6" creationId="{3101334D-755D-F389-08E4-DED51D0171FA}"/>
          </ac:spMkLst>
        </pc:spChg>
        <pc:spChg chg="add mod">
          <ac:chgData name="Ambroise Lafont DEP/DIX" userId="a49bf0e7-6b1f-4fd6-af5f-4eab6fa6ded0" providerId="ADAL" clId="{6EE6A817-F9F7-44CE-A772-C9D47440170A}" dt="2023-11-21T08:32:35.348" v="9529" actId="1582"/>
          <ac:spMkLst>
            <pc:docMk/>
            <pc:sldMk cId="3748337231" sldId="712"/>
            <ac:spMk id="6" creationId="{E919E97C-A19A-73B5-703F-D0A6133A2ACA}"/>
          </ac:spMkLst>
        </pc:spChg>
        <pc:spChg chg="del">
          <ac:chgData name="Ambroise Lafont DEP/DIX" userId="a49bf0e7-6b1f-4fd6-af5f-4eab6fa6ded0" providerId="ADAL" clId="{6EE6A817-F9F7-44CE-A772-C9D47440170A}" dt="2023-11-03T13:24:27.355" v="489" actId="478"/>
          <ac:spMkLst>
            <pc:docMk/>
            <pc:sldMk cId="3748337231" sldId="712"/>
            <ac:spMk id="9" creationId="{1A5A7F2B-0C6E-B361-12F3-B4317CCACAE1}"/>
          </ac:spMkLst>
        </pc:spChg>
        <pc:spChg chg="del">
          <ac:chgData name="Ambroise Lafont DEP/DIX" userId="a49bf0e7-6b1f-4fd6-af5f-4eab6fa6ded0" providerId="ADAL" clId="{6EE6A817-F9F7-44CE-A772-C9D47440170A}" dt="2023-11-03T13:24:27.355" v="489" actId="478"/>
          <ac:spMkLst>
            <pc:docMk/>
            <pc:sldMk cId="3748337231" sldId="712"/>
            <ac:spMk id="10" creationId="{9B135659-BEE6-D01D-E865-13FEB3304ABF}"/>
          </ac:spMkLst>
        </pc:spChg>
        <pc:spChg chg="add del mod topLvl">
          <ac:chgData name="Ambroise Lafont DEP/DIX" userId="a49bf0e7-6b1f-4fd6-af5f-4eab6fa6ded0" providerId="ADAL" clId="{6EE6A817-F9F7-44CE-A772-C9D47440170A}" dt="2023-11-03T13:53:09.410" v="1166" actId="478"/>
          <ac:spMkLst>
            <pc:docMk/>
            <pc:sldMk cId="3748337231" sldId="712"/>
            <ac:spMk id="12" creationId="{F4485348-AF4A-89E8-3E6C-3F94BFF3FE1E}"/>
          </ac:spMkLst>
        </pc:spChg>
        <pc:spChg chg="add mod topLvl">
          <ac:chgData name="Ambroise Lafont DEP/DIX" userId="a49bf0e7-6b1f-4fd6-af5f-4eab6fa6ded0" providerId="ADAL" clId="{6EE6A817-F9F7-44CE-A772-C9D47440170A}" dt="2023-11-03T17:26:17.581" v="1996" actId="1035"/>
          <ac:spMkLst>
            <pc:docMk/>
            <pc:sldMk cId="3748337231" sldId="712"/>
            <ac:spMk id="13" creationId="{FDE35883-4ED6-4A0B-B0CD-8B4B89EB2099}"/>
          </ac:spMkLst>
        </pc:spChg>
        <pc:spChg chg="add del mod">
          <ac:chgData name="Ambroise Lafont DEP/DIX" userId="a49bf0e7-6b1f-4fd6-af5f-4eab6fa6ded0" providerId="ADAL" clId="{6EE6A817-F9F7-44CE-A772-C9D47440170A}" dt="2023-11-03T13:52:47.765" v="1160" actId="478"/>
          <ac:spMkLst>
            <pc:docMk/>
            <pc:sldMk cId="3748337231" sldId="712"/>
            <ac:spMk id="14" creationId="{D9FD0F2A-7016-66F9-FAE5-A1D288FF4C45}"/>
          </ac:spMkLst>
        </pc:spChg>
        <pc:spChg chg="add del mod">
          <ac:chgData name="Ambroise Lafont DEP/DIX" userId="a49bf0e7-6b1f-4fd6-af5f-4eab6fa6ded0" providerId="ADAL" clId="{6EE6A817-F9F7-44CE-A772-C9D47440170A}" dt="2023-11-03T13:55:05.930" v="1251" actId="478"/>
          <ac:spMkLst>
            <pc:docMk/>
            <pc:sldMk cId="3748337231" sldId="712"/>
            <ac:spMk id="17" creationId="{73290970-7D9A-B79A-FF7A-F2016C777F16}"/>
          </ac:spMkLst>
        </pc:spChg>
        <pc:spChg chg="add del mod">
          <ac:chgData name="Ambroise Lafont DEP/DIX" userId="a49bf0e7-6b1f-4fd6-af5f-4eab6fa6ded0" providerId="ADAL" clId="{6EE6A817-F9F7-44CE-A772-C9D47440170A}" dt="2023-11-03T13:52:40.563" v="1157" actId="478"/>
          <ac:spMkLst>
            <pc:docMk/>
            <pc:sldMk cId="3748337231" sldId="712"/>
            <ac:spMk id="18" creationId="{9ECCFDF9-1094-5D91-621B-73D95F7FD33D}"/>
          </ac:spMkLst>
        </pc:spChg>
        <pc:spChg chg="add del mod">
          <ac:chgData name="Ambroise Lafont DEP/DIX" userId="a49bf0e7-6b1f-4fd6-af5f-4eab6fa6ded0" providerId="ADAL" clId="{6EE6A817-F9F7-44CE-A772-C9D47440170A}" dt="2023-11-03T13:44:26.193" v="1052" actId="478"/>
          <ac:spMkLst>
            <pc:docMk/>
            <pc:sldMk cId="3748337231" sldId="712"/>
            <ac:spMk id="19" creationId="{E7FC4BD7-D74F-7902-C1BA-F67B293BFA6C}"/>
          </ac:spMkLst>
        </pc:spChg>
        <pc:spChg chg="add del mod ord">
          <ac:chgData name="Ambroise Lafont DEP/DIX" userId="a49bf0e7-6b1f-4fd6-af5f-4eab6fa6ded0" providerId="ADAL" clId="{6EE6A817-F9F7-44CE-A772-C9D47440170A}" dt="2023-11-03T13:52:52.826" v="1162" actId="478"/>
          <ac:spMkLst>
            <pc:docMk/>
            <pc:sldMk cId="3748337231" sldId="712"/>
            <ac:spMk id="22" creationId="{1FDAD7BE-D75D-A9BB-CB9D-B2D66E3AE594}"/>
          </ac:spMkLst>
        </pc:spChg>
        <pc:spChg chg="add del mod">
          <ac:chgData name="Ambroise Lafont DEP/DIX" userId="a49bf0e7-6b1f-4fd6-af5f-4eab6fa6ded0" providerId="ADAL" clId="{6EE6A817-F9F7-44CE-A772-C9D47440170A}" dt="2023-11-03T16:50:37.726" v="1903" actId="478"/>
          <ac:spMkLst>
            <pc:docMk/>
            <pc:sldMk cId="3748337231" sldId="712"/>
            <ac:spMk id="23" creationId="{65A6B44D-9842-E173-34A3-F519EBA49250}"/>
          </ac:spMkLst>
        </pc:spChg>
        <pc:spChg chg="add mod">
          <ac:chgData name="Ambroise Lafont DEP/DIX" userId="a49bf0e7-6b1f-4fd6-af5f-4eab6fa6ded0" providerId="ADAL" clId="{6EE6A817-F9F7-44CE-A772-C9D47440170A}" dt="2023-11-03T17:26:17.581" v="1996" actId="1035"/>
          <ac:spMkLst>
            <pc:docMk/>
            <pc:sldMk cId="3748337231" sldId="712"/>
            <ac:spMk id="24" creationId="{7D9B87A9-9F85-6E15-9E61-6B2A77EDD616}"/>
          </ac:spMkLst>
        </pc:spChg>
        <pc:spChg chg="add mod">
          <ac:chgData name="Ambroise Lafont DEP/DIX" userId="a49bf0e7-6b1f-4fd6-af5f-4eab6fa6ded0" providerId="ADAL" clId="{6EE6A817-F9F7-44CE-A772-C9D47440170A}" dt="2023-11-21T08:31:34.120" v="9519" actId="14100"/>
          <ac:spMkLst>
            <pc:docMk/>
            <pc:sldMk cId="3748337231" sldId="712"/>
            <ac:spMk id="32" creationId="{5EBBF92D-D2D7-DA07-658A-2D8A8412913D}"/>
          </ac:spMkLst>
        </pc:spChg>
        <pc:spChg chg="add mod">
          <ac:chgData name="Ambroise Lafont DEP/DIX" userId="a49bf0e7-6b1f-4fd6-af5f-4eab6fa6ded0" providerId="ADAL" clId="{6EE6A817-F9F7-44CE-A772-C9D47440170A}" dt="2023-11-21T08:31:30.596" v="9518" actId="1076"/>
          <ac:spMkLst>
            <pc:docMk/>
            <pc:sldMk cId="3748337231" sldId="712"/>
            <ac:spMk id="35" creationId="{E1144FE8-3696-2E2B-F0ED-26EA3F801950}"/>
          </ac:spMkLst>
        </pc:spChg>
        <pc:spChg chg="add del">
          <ac:chgData name="Ambroise Lafont DEP/DIX" userId="a49bf0e7-6b1f-4fd6-af5f-4eab6fa6ded0" providerId="ADAL" clId="{6EE6A817-F9F7-44CE-A772-C9D47440170A}" dt="2023-11-03T16:44:18.046" v="1664" actId="22"/>
          <ac:spMkLst>
            <pc:docMk/>
            <pc:sldMk cId="3748337231" sldId="712"/>
            <ac:spMk id="37" creationId="{AE2D91DD-A033-6590-A812-3516E161C01D}"/>
          </ac:spMkLst>
        </pc:spChg>
        <pc:spChg chg="add mod">
          <ac:chgData name="Ambroise Lafont DEP/DIX" userId="a49bf0e7-6b1f-4fd6-af5f-4eab6fa6ded0" providerId="ADAL" clId="{6EE6A817-F9F7-44CE-A772-C9D47440170A}" dt="2023-11-03T17:26:17.581" v="1996" actId="1035"/>
          <ac:spMkLst>
            <pc:docMk/>
            <pc:sldMk cId="3748337231" sldId="712"/>
            <ac:spMk id="42" creationId="{AC327908-46EC-5EAF-793F-95F74947D881}"/>
          </ac:spMkLst>
        </pc:spChg>
        <pc:spChg chg="add mod">
          <ac:chgData name="Ambroise Lafont DEP/DIX" userId="a49bf0e7-6b1f-4fd6-af5f-4eab6fa6ded0" providerId="ADAL" clId="{6EE6A817-F9F7-44CE-A772-C9D47440170A}" dt="2023-11-21T08:33:40.721" v="9535" actId="20577"/>
          <ac:spMkLst>
            <pc:docMk/>
            <pc:sldMk cId="3748337231" sldId="712"/>
            <ac:spMk id="43" creationId="{AA9B4E2D-14FE-7474-F269-7C04F700AA2B}"/>
          </ac:spMkLst>
        </pc:spChg>
        <pc:spChg chg="add mod">
          <ac:chgData name="Ambroise Lafont DEP/DIX" userId="a49bf0e7-6b1f-4fd6-af5f-4eab6fa6ded0" providerId="ADAL" clId="{6EE6A817-F9F7-44CE-A772-C9D47440170A}" dt="2023-11-03T17:26:17.581" v="1996" actId="1035"/>
          <ac:spMkLst>
            <pc:docMk/>
            <pc:sldMk cId="3748337231" sldId="712"/>
            <ac:spMk id="44" creationId="{307A8153-6E07-5ECF-D576-B30CB3D02C35}"/>
          </ac:spMkLst>
        </pc:spChg>
        <pc:spChg chg="add mod">
          <ac:chgData name="Ambroise Lafont DEP/DIX" userId="a49bf0e7-6b1f-4fd6-af5f-4eab6fa6ded0" providerId="ADAL" clId="{6EE6A817-F9F7-44CE-A772-C9D47440170A}" dt="2023-11-03T17:26:45.193" v="2007" actId="1076"/>
          <ac:spMkLst>
            <pc:docMk/>
            <pc:sldMk cId="3748337231" sldId="712"/>
            <ac:spMk id="45" creationId="{41101C5D-A849-89D4-5BEA-D20B20FDA963}"/>
          </ac:spMkLst>
        </pc:spChg>
        <pc:grpChg chg="add del mod">
          <ac:chgData name="Ambroise Lafont DEP/DIX" userId="a49bf0e7-6b1f-4fd6-af5f-4eab6fa6ded0" providerId="ADAL" clId="{6EE6A817-F9F7-44CE-A772-C9D47440170A}" dt="2023-11-03T13:33:45.593" v="634" actId="165"/>
          <ac:grpSpMkLst>
            <pc:docMk/>
            <pc:sldMk cId="3748337231" sldId="712"/>
            <ac:grpSpMk id="15" creationId="{53E7B6D4-DB83-1BF7-84A7-971C4A380F4E}"/>
          </ac:grpSpMkLst>
        </pc:grpChg>
        <pc:picChg chg="del">
          <ac:chgData name="Ambroise Lafont DEP/DIX" userId="a49bf0e7-6b1f-4fd6-af5f-4eab6fa6ded0" providerId="ADAL" clId="{6EE6A817-F9F7-44CE-A772-C9D47440170A}" dt="2023-11-03T13:24:27.355" v="489" actId="478"/>
          <ac:picMkLst>
            <pc:docMk/>
            <pc:sldMk cId="3748337231" sldId="712"/>
            <ac:picMk id="7" creationId="{80434A0D-6FE0-C0B1-3371-4EE62556481B}"/>
          </ac:picMkLst>
        </pc:picChg>
        <pc:picChg chg="add mod topLvl">
          <ac:chgData name="Ambroise Lafont DEP/DIX" userId="a49bf0e7-6b1f-4fd6-af5f-4eab6fa6ded0" providerId="ADAL" clId="{6EE6A817-F9F7-44CE-A772-C9D47440170A}" dt="2023-11-03T17:26:17.581" v="1996" actId="1035"/>
          <ac:picMkLst>
            <pc:docMk/>
            <pc:sldMk cId="3748337231" sldId="712"/>
            <ac:picMk id="11" creationId="{EF8D71B5-B5F4-4F1D-EF39-5128116314BB}"/>
          </ac:picMkLst>
        </pc:picChg>
        <pc:picChg chg="add mod">
          <ac:chgData name="Ambroise Lafont DEP/DIX" userId="a49bf0e7-6b1f-4fd6-af5f-4eab6fa6ded0" providerId="ADAL" clId="{6EE6A817-F9F7-44CE-A772-C9D47440170A}" dt="2023-11-03T17:26:17.581" v="1996" actId="1035"/>
          <ac:picMkLst>
            <pc:docMk/>
            <pc:sldMk cId="3748337231" sldId="712"/>
            <ac:picMk id="21" creationId="{1F525200-BFD4-419B-758D-FD36290A4AC9}"/>
          </ac:picMkLst>
        </pc:picChg>
        <pc:picChg chg="add mod">
          <ac:chgData name="Ambroise Lafont DEP/DIX" userId="a49bf0e7-6b1f-4fd6-af5f-4eab6fa6ded0" providerId="ADAL" clId="{6EE6A817-F9F7-44CE-A772-C9D47440170A}" dt="2023-11-21T08:31:30.596" v="9518" actId="1076"/>
          <ac:picMkLst>
            <pc:docMk/>
            <pc:sldMk cId="3748337231" sldId="712"/>
            <ac:picMk id="39" creationId="{50CFC699-C596-10A2-ADBE-77834633D235}"/>
          </ac:picMkLst>
        </pc:picChg>
        <pc:picChg chg="add del">
          <ac:chgData name="Ambroise Lafont DEP/DIX" userId="a49bf0e7-6b1f-4fd6-af5f-4eab6fa6ded0" providerId="ADAL" clId="{6EE6A817-F9F7-44CE-A772-C9D47440170A}" dt="2023-11-03T16:45:22.540" v="1687" actId="478"/>
          <ac:picMkLst>
            <pc:docMk/>
            <pc:sldMk cId="3748337231" sldId="712"/>
            <ac:picMk id="41" creationId="{2B1AD096-6D1C-F9E9-EC03-D80F2C37A3C8}"/>
          </ac:picMkLst>
        </pc:picChg>
        <pc:cxnChg chg="add mod">
          <ac:chgData name="Ambroise Lafont DEP/DIX" userId="a49bf0e7-6b1f-4fd6-af5f-4eab6fa6ded0" providerId="ADAL" clId="{6EE6A817-F9F7-44CE-A772-C9D47440170A}" dt="2023-11-03T17:26:17.581" v="1996" actId="1035"/>
          <ac:cxnSpMkLst>
            <pc:docMk/>
            <pc:sldMk cId="3748337231" sldId="712"/>
            <ac:cxnSpMk id="26" creationId="{00616035-E4C4-2508-9BA9-525197B0AF86}"/>
          </ac:cxnSpMkLst>
        </pc:cxnChg>
        <pc:cxnChg chg="add mod">
          <ac:chgData name="Ambroise Lafont DEP/DIX" userId="a49bf0e7-6b1f-4fd6-af5f-4eab6fa6ded0" providerId="ADAL" clId="{6EE6A817-F9F7-44CE-A772-C9D47440170A}" dt="2023-11-21T08:32:43.951" v="9530" actId="14100"/>
          <ac:cxnSpMkLst>
            <pc:docMk/>
            <pc:sldMk cId="3748337231" sldId="712"/>
            <ac:cxnSpMk id="28" creationId="{FBB18FB1-DE15-A795-7E80-87C0724D8DAD}"/>
          </ac:cxnSpMkLst>
        </pc:cxnChg>
      </pc:sldChg>
      <pc:sldChg chg="new del">
        <pc:chgData name="Ambroise Lafont DEP/DIX" userId="a49bf0e7-6b1f-4fd6-af5f-4eab6fa6ded0" providerId="ADAL" clId="{6EE6A817-F9F7-44CE-A772-C9D47440170A}" dt="2023-11-03T13:35:14.290" v="693" actId="47"/>
        <pc:sldMkLst>
          <pc:docMk/>
          <pc:sldMk cId="2897921414" sldId="713"/>
        </pc:sldMkLst>
      </pc:sldChg>
      <pc:sldChg chg="addSp delSp modSp add mod ord delAnim modAnim">
        <pc:chgData name="Ambroise Lafont DEP/DIX" userId="a49bf0e7-6b1f-4fd6-af5f-4eab6fa6ded0" providerId="ADAL" clId="{6EE6A817-F9F7-44CE-A772-C9D47440170A}" dt="2023-11-21T08:25:31.051" v="9491" actId="20577"/>
        <pc:sldMkLst>
          <pc:docMk/>
          <pc:sldMk cId="2896811918" sldId="714"/>
        </pc:sldMkLst>
        <pc:spChg chg="mod">
          <ac:chgData name="Ambroise Lafont DEP/DIX" userId="a49bf0e7-6b1f-4fd6-af5f-4eab6fa6ded0" providerId="ADAL" clId="{6EE6A817-F9F7-44CE-A772-C9D47440170A}" dt="2023-11-21T08:25:07.335" v="9490" actId="20577"/>
          <ac:spMkLst>
            <pc:docMk/>
            <pc:sldMk cId="2896811918" sldId="714"/>
            <ac:spMk id="2" creationId="{08707802-B918-EF71-48FE-96638FAB924E}"/>
          </ac:spMkLst>
        </pc:spChg>
        <pc:spChg chg="del mod">
          <ac:chgData name="Ambroise Lafont DEP/DIX" userId="a49bf0e7-6b1f-4fd6-af5f-4eab6fa6ded0" providerId="ADAL" clId="{6EE6A817-F9F7-44CE-A772-C9D47440170A}" dt="2023-11-03T13:36:51.575" v="770"/>
          <ac:spMkLst>
            <pc:docMk/>
            <pc:sldMk cId="2896811918" sldId="714"/>
            <ac:spMk id="3" creationId="{80DF002A-E7D3-311F-D5C3-2585177F5BA2}"/>
          </ac:spMkLst>
        </pc:spChg>
        <pc:spChg chg="mod">
          <ac:chgData name="Ambroise Lafont DEP/DIX" userId="a49bf0e7-6b1f-4fd6-af5f-4eab6fa6ded0" providerId="ADAL" clId="{6EE6A817-F9F7-44CE-A772-C9D47440170A}" dt="2023-11-03T13:39:44.766" v="866" actId="1076"/>
          <ac:spMkLst>
            <pc:docMk/>
            <pc:sldMk cId="2896811918" sldId="714"/>
            <ac:spMk id="5" creationId="{8DED3125-1EF2-36C8-2E06-5F205A6A40A3}"/>
          </ac:spMkLst>
        </pc:spChg>
        <pc:spChg chg="add mod">
          <ac:chgData name="Ambroise Lafont DEP/DIX" userId="a49bf0e7-6b1f-4fd6-af5f-4eab6fa6ded0" providerId="ADAL" clId="{6EE6A817-F9F7-44CE-A772-C9D47440170A}" dt="2023-11-03T13:39:46.336" v="867" actId="1076"/>
          <ac:spMkLst>
            <pc:docMk/>
            <pc:sldMk cId="2896811918" sldId="714"/>
            <ac:spMk id="7" creationId="{93044387-F3B1-4CFA-C01A-5C2E4EC6C635}"/>
          </ac:spMkLst>
        </pc:spChg>
        <pc:spChg chg="add mod">
          <ac:chgData name="Ambroise Lafont DEP/DIX" userId="a49bf0e7-6b1f-4fd6-af5f-4eab6fa6ded0" providerId="ADAL" clId="{6EE6A817-F9F7-44CE-A772-C9D47440170A}" dt="2023-11-21T08:25:31.051" v="9491" actId="20577"/>
          <ac:spMkLst>
            <pc:docMk/>
            <pc:sldMk cId="2896811918" sldId="714"/>
            <ac:spMk id="10" creationId="{6245FF09-35B3-59F8-C074-8218163118B5}"/>
          </ac:spMkLst>
        </pc:spChg>
        <pc:cxnChg chg="add mod">
          <ac:chgData name="Ambroise Lafont DEP/DIX" userId="a49bf0e7-6b1f-4fd6-af5f-4eab6fa6ded0" providerId="ADAL" clId="{6EE6A817-F9F7-44CE-A772-C9D47440170A}" dt="2023-11-03T13:40:08.899" v="869" actId="13822"/>
          <ac:cxnSpMkLst>
            <pc:docMk/>
            <pc:sldMk cId="2896811918" sldId="714"/>
            <ac:cxnSpMk id="9" creationId="{874A28C8-2B3C-EC89-0056-96030EB5100A}"/>
          </ac:cxnSpMkLst>
        </pc:cxnChg>
      </pc:sldChg>
      <pc:sldChg chg="delSp modSp add mod">
        <pc:chgData name="Ambroise Lafont DEP/DIX" userId="a49bf0e7-6b1f-4fd6-af5f-4eab6fa6ded0" providerId="ADAL" clId="{6EE6A817-F9F7-44CE-A772-C9D47440170A}" dt="2023-11-07T16:35:33.622" v="3347" actId="20577"/>
        <pc:sldMkLst>
          <pc:docMk/>
          <pc:sldMk cId="1991001702" sldId="715"/>
        </pc:sldMkLst>
        <pc:spChg chg="del mod">
          <ac:chgData name="Ambroise Lafont DEP/DIX" userId="a49bf0e7-6b1f-4fd6-af5f-4eab6fa6ded0" providerId="ADAL" clId="{6EE6A817-F9F7-44CE-A772-C9D47440170A}" dt="2023-11-07T16:35:31.470" v="3346" actId="478"/>
          <ac:spMkLst>
            <pc:docMk/>
            <pc:sldMk cId="1991001702" sldId="715"/>
            <ac:spMk id="13" creationId="{74DB88CD-0967-0247-2D9F-07ADA52CF390}"/>
          </ac:spMkLst>
        </pc:spChg>
        <pc:graphicFrameChg chg="modGraphic">
          <ac:chgData name="Ambroise Lafont DEP/DIX" userId="a49bf0e7-6b1f-4fd6-af5f-4eab6fa6ded0" providerId="ADAL" clId="{6EE6A817-F9F7-44CE-A772-C9D47440170A}" dt="2023-11-07T16:35:33.622" v="3347" actId="20577"/>
          <ac:graphicFrameMkLst>
            <pc:docMk/>
            <pc:sldMk cId="1991001702" sldId="715"/>
            <ac:graphicFrameMk id="5" creationId="{7E2C0FB8-2CFB-44EE-B92B-876E2389CB49}"/>
          </ac:graphicFrameMkLst>
        </pc:graphicFrameChg>
      </pc:sldChg>
      <pc:sldChg chg="modSp add mod ord modAnim">
        <pc:chgData name="Ambroise Lafont DEP/DIX" userId="a49bf0e7-6b1f-4fd6-af5f-4eab6fa6ded0" providerId="ADAL" clId="{6EE6A817-F9F7-44CE-A772-C9D47440170A}" dt="2023-11-07T16:37:59.728" v="3357"/>
        <pc:sldMkLst>
          <pc:docMk/>
          <pc:sldMk cId="3589538973" sldId="716"/>
        </pc:sldMkLst>
        <pc:spChg chg="mod">
          <ac:chgData name="Ambroise Lafont DEP/DIX" userId="a49bf0e7-6b1f-4fd6-af5f-4eab6fa6ded0" providerId="ADAL" clId="{6EE6A817-F9F7-44CE-A772-C9D47440170A}" dt="2023-11-03T17:40:02.957" v="2213" actId="13822"/>
          <ac:spMkLst>
            <pc:docMk/>
            <pc:sldMk cId="3589538973" sldId="716"/>
            <ac:spMk id="19" creationId="{D09D4FD4-F83F-344D-5082-77361C93B0EF}"/>
          </ac:spMkLst>
        </pc:spChg>
      </pc:sldChg>
      <pc:sldChg chg="add del">
        <pc:chgData name="Ambroise Lafont DEP/DIX" userId="a49bf0e7-6b1f-4fd6-af5f-4eab6fa6ded0" providerId="ADAL" clId="{6EE6A817-F9F7-44CE-A772-C9D47440170A}" dt="2023-11-07T16:37:35.002" v="3354" actId="47"/>
        <pc:sldMkLst>
          <pc:docMk/>
          <pc:sldMk cId="2439770708" sldId="717"/>
        </pc:sldMkLst>
      </pc:sldChg>
      <pc:sldChg chg="addSp delSp modSp add mod">
        <pc:chgData name="Ambroise Lafont DEP/DIX" userId="a49bf0e7-6b1f-4fd6-af5f-4eab6fa6ded0" providerId="ADAL" clId="{6EE6A817-F9F7-44CE-A772-C9D47440170A}" dt="2023-11-07T16:33:04.446" v="3343" actId="478"/>
        <pc:sldMkLst>
          <pc:docMk/>
          <pc:sldMk cId="312897960" sldId="718"/>
        </pc:sldMkLst>
        <pc:spChg chg="mod">
          <ac:chgData name="Ambroise Lafont DEP/DIX" userId="a49bf0e7-6b1f-4fd6-af5f-4eab6fa6ded0" providerId="ADAL" clId="{6EE6A817-F9F7-44CE-A772-C9D47440170A}" dt="2023-11-07T16:32:14.164" v="3279" actId="1076"/>
          <ac:spMkLst>
            <pc:docMk/>
            <pc:sldMk cId="312897960" sldId="718"/>
            <ac:spMk id="2" creationId="{E28992ED-4734-4666-B0B4-EFAC05572996}"/>
          </ac:spMkLst>
        </pc:spChg>
        <pc:spChg chg="add mod">
          <ac:chgData name="Ambroise Lafont DEP/DIX" userId="a49bf0e7-6b1f-4fd6-af5f-4eab6fa6ded0" providerId="ADAL" clId="{6EE6A817-F9F7-44CE-A772-C9D47440170A}" dt="2023-11-07T16:32:51.860" v="3339" actId="1076"/>
          <ac:spMkLst>
            <pc:docMk/>
            <pc:sldMk cId="312897960" sldId="718"/>
            <ac:spMk id="3" creationId="{EDC83A2C-4E49-8D86-67E7-1F105E9AB29F}"/>
          </ac:spMkLst>
        </pc:spChg>
        <pc:spChg chg="del">
          <ac:chgData name="Ambroise Lafont DEP/DIX" userId="a49bf0e7-6b1f-4fd6-af5f-4eab6fa6ded0" providerId="ADAL" clId="{6EE6A817-F9F7-44CE-A772-C9D47440170A}" dt="2023-11-07T16:33:04.446" v="3343" actId="478"/>
          <ac:spMkLst>
            <pc:docMk/>
            <pc:sldMk cId="312897960" sldId="718"/>
            <ac:spMk id="13" creationId="{74DB88CD-0967-0247-2D9F-07ADA52CF390}"/>
          </ac:spMkLst>
        </pc:spChg>
        <pc:graphicFrameChg chg="mod modGraphic">
          <ac:chgData name="Ambroise Lafont DEP/DIX" userId="a49bf0e7-6b1f-4fd6-af5f-4eab6fa6ded0" providerId="ADAL" clId="{6EE6A817-F9F7-44CE-A772-C9D47440170A}" dt="2023-11-07T16:33:01.812" v="3342" actId="2164"/>
          <ac:graphicFrameMkLst>
            <pc:docMk/>
            <pc:sldMk cId="312897960" sldId="718"/>
            <ac:graphicFrameMk id="5" creationId="{7E2C0FB8-2CFB-44EE-B92B-876E2389CB49}"/>
          </ac:graphicFrameMkLst>
        </pc:graphicFrameChg>
        <pc:picChg chg="mod">
          <ac:chgData name="Ambroise Lafont DEP/DIX" userId="a49bf0e7-6b1f-4fd6-af5f-4eab6fa6ded0" providerId="ADAL" clId="{6EE6A817-F9F7-44CE-A772-C9D47440170A}" dt="2023-11-07T16:32:22.876" v="3282" actId="1076"/>
          <ac:picMkLst>
            <pc:docMk/>
            <pc:sldMk cId="312897960" sldId="718"/>
            <ac:picMk id="7" creationId="{2718F171-9E65-767E-E9D2-AA26EB28A4D5}"/>
          </ac:picMkLst>
        </pc:picChg>
        <pc:picChg chg="mod">
          <ac:chgData name="Ambroise Lafont DEP/DIX" userId="a49bf0e7-6b1f-4fd6-af5f-4eab6fa6ded0" providerId="ADAL" clId="{6EE6A817-F9F7-44CE-A772-C9D47440170A}" dt="2023-11-07T16:32:22.876" v="3282" actId="1076"/>
          <ac:picMkLst>
            <pc:docMk/>
            <pc:sldMk cId="312897960" sldId="718"/>
            <ac:picMk id="11" creationId="{454BF506-8F9E-C9F2-2DAC-80FA65FD90AC}"/>
          </ac:picMkLst>
        </pc:picChg>
      </pc:sldChg>
      <pc:sldChg chg="modSp new mod ord modAnim">
        <pc:chgData name="Ambroise Lafont DEP/DIX" userId="a49bf0e7-6b1f-4fd6-af5f-4eab6fa6ded0" providerId="ADAL" clId="{6EE6A817-F9F7-44CE-A772-C9D47440170A}" dt="2023-11-21T09:34:30.368" v="9702" actId="20577"/>
        <pc:sldMkLst>
          <pc:docMk/>
          <pc:sldMk cId="3931676884" sldId="719"/>
        </pc:sldMkLst>
        <pc:spChg chg="mod">
          <ac:chgData name="Ambroise Lafont DEP/DIX" userId="a49bf0e7-6b1f-4fd6-af5f-4eab6fa6ded0" providerId="ADAL" clId="{6EE6A817-F9F7-44CE-A772-C9D47440170A}" dt="2023-11-07T16:42:04.743" v="3644" actId="20577"/>
          <ac:spMkLst>
            <pc:docMk/>
            <pc:sldMk cId="3931676884" sldId="719"/>
            <ac:spMk id="2" creationId="{DE22778B-E5A9-345C-8E31-0E9533882AAD}"/>
          </ac:spMkLst>
        </pc:spChg>
        <pc:spChg chg="mod">
          <ac:chgData name="Ambroise Lafont DEP/DIX" userId="a49bf0e7-6b1f-4fd6-af5f-4eab6fa6ded0" providerId="ADAL" clId="{6EE6A817-F9F7-44CE-A772-C9D47440170A}" dt="2023-11-21T09:34:30.368" v="9702" actId="20577"/>
          <ac:spMkLst>
            <pc:docMk/>
            <pc:sldMk cId="3931676884" sldId="719"/>
            <ac:spMk id="3" creationId="{49C562D6-1B5B-647B-C2E4-83C55861D495}"/>
          </ac:spMkLst>
        </pc:spChg>
      </pc:sldChg>
      <pc:sldChg chg="addSp delSp modSp add del mod delAnim modAnim">
        <pc:chgData name="Ambroise Lafont DEP/DIX" userId="a49bf0e7-6b1f-4fd6-af5f-4eab6fa6ded0" providerId="ADAL" clId="{6EE6A817-F9F7-44CE-A772-C9D47440170A}" dt="2023-11-07T16:11:20.236" v="2746" actId="47"/>
        <pc:sldMkLst>
          <pc:docMk/>
          <pc:sldMk cId="1074539816" sldId="720"/>
        </pc:sldMkLst>
        <pc:graphicFrameChg chg="add mod modGraphic">
          <ac:chgData name="Ambroise Lafont DEP/DIX" userId="a49bf0e7-6b1f-4fd6-af5f-4eab6fa6ded0" providerId="ADAL" clId="{6EE6A817-F9F7-44CE-A772-C9D47440170A}" dt="2023-11-07T16:07:00.993" v="2711" actId="2164"/>
          <ac:graphicFrameMkLst>
            <pc:docMk/>
            <pc:sldMk cId="1074539816" sldId="720"/>
            <ac:graphicFrameMk id="3" creationId="{F32CBEB6-131D-46D0-8067-C9C41C7F7DE9}"/>
          </ac:graphicFrameMkLst>
        </pc:graphicFrameChg>
        <pc:graphicFrameChg chg="del mod modGraphic">
          <ac:chgData name="Ambroise Lafont DEP/DIX" userId="a49bf0e7-6b1f-4fd6-af5f-4eab6fa6ded0" providerId="ADAL" clId="{6EE6A817-F9F7-44CE-A772-C9D47440170A}" dt="2023-11-07T16:06:53.879" v="2709" actId="478"/>
          <ac:graphicFrameMkLst>
            <pc:docMk/>
            <pc:sldMk cId="1074539816" sldId="720"/>
            <ac:graphicFrameMk id="5" creationId="{7E2C0FB8-2CFB-44EE-B92B-876E2389CB49}"/>
          </ac:graphicFrameMkLst>
        </pc:graphicFrameChg>
      </pc:sldChg>
      <pc:sldChg chg="addSp delSp modSp add mod ord modAnim">
        <pc:chgData name="Ambroise Lafont DEP/DIX" userId="a49bf0e7-6b1f-4fd6-af5f-4eab6fa6ded0" providerId="ADAL" clId="{6EE6A817-F9F7-44CE-A772-C9D47440170A}" dt="2023-11-08T10:50:17.443" v="4068"/>
        <pc:sldMkLst>
          <pc:docMk/>
          <pc:sldMk cId="1919070771" sldId="721"/>
        </pc:sldMkLst>
        <pc:spChg chg="add mod">
          <ac:chgData name="Ambroise Lafont DEP/DIX" userId="a49bf0e7-6b1f-4fd6-af5f-4eab6fa6ded0" providerId="ADAL" clId="{6EE6A817-F9F7-44CE-A772-C9D47440170A}" dt="2023-11-08T10:50:01.652" v="4065" actId="1076"/>
          <ac:spMkLst>
            <pc:docMk/>
            <pc:sldMk cId="1919070771" sldId="721"/>
            <ac:spMk id="6" creationId="{62C48DA3-291A-1157-B3A7-ED705FD90665}"/>
          </ac:spMkLst>
        </pc:spChg>
        <pc:graphicFrameChg chg="mod modGraphic">
          <ac:chgData name="Ambroise Lafont DEP/DIX" userId="a49bf0e7-6b1f-4fd6-af5f-4eab6fa6ded0" providerId="ADAL" clId="{6EE6A817-F9F7-44CE-A772-C9D47440170A}" dt="2023-11-08T10:49:53.768" v="4063" actId="21"/>
          <ac:graphicFrameMkLst>
            <pc:docMk/>
            <pc:sldMk cId="1919070771" sldId="721"/>
            <ac:graphicFrameMk id="5" creationId="{7E2C0FB8-2CFB-44EE-B92B-876E2389CB49}"/>
          </ac:graphicFrameMkLst>
        </pc:graphicFrameChg>
        <pc:picChg chg="add del mod">
          <ac:chgData name="Ambroise Lafont DEP/DIX" userId="a49bf0e7-6b1f-4fd6-af5f-4eab6fa6ded0" providerId="ADAL" clId="{6EE6A817-F9F7-44CE-A772-C9D47440170A}" dt="2023-11-07T16:06:45.130" v="2708" actId="478"/>
          <ac:picMkLst>
            <pc:docMk/>
            <pc:sldMk cId="1919070771" sldId="721"/>
            <ac:picMk id="3" creationId="{057FD0E7-D9E8-460F-190E-3FF8374282D4}"/>
          </ac:picMkLst>
        </pc:picChg>
        <pc:picChg chg="mod">
          <ac:chgData name="Ambroise Lafont DEP/DIX" userId="a49bf0e7-6b1f-4fd6-af5f-4eab6fa6ded0" providerId="ADAL" clId="{6EE6A817-F9F7-44CE-A772-C9D47440170A}" dt="2023-11-07T16:06:38.670" v="2704" actId="1076"/>
          <ac:picMkLst>
            <pc:docMk/>
            <pc:sldMk cId="1919070771" sldId="721"/>
            <ac:picMk id="7" creationId="{2718F171-9E65-767E-E9D2-AA26EB28A4D5}"/>
          </ac:picMkLst>
        </pc:picChg>
        <pc:picChg chg="add del">
          <ac:chgData name="Ambroise Lafont DEP/DIX" userId="a49bf0e7-6b1f-4fd6-af5f-4eab6fa6ded0" providerId="ADAL" clId="{6EE6A817-F9F7-44CE-A772-C9D47440170A}" dt="2023-11-07T16:08:27.766" v="2714" actId="22"/>
          <ac:picMkLst>
            <pc:docMk/>
            <pc:sldMk cId="1919070771" sldId="721"/>
            <ac:picMk id="8" creationId="{6006310F-4A98-14E6-08F2-7B4D6E0F8BE9}"/>
          </ac:picMkLst>
        </pc:picChg>
        <pc:picChg chg="add mod">
          <ac:chgData name="Ambroise Lafont DEP/DIX" userId="a49bf0e7-6b1f-4fd6-af5f-4eab6fa6ded0" providerId="ADAL" clId="{6EE6A817-F9F7-44CE-A772-C9D47440170A}" dt="2023-11-07T16:10:23.346" v="2730" actId="1076"/>
          <ac:picMkLst>
            <pc:docMk/>
            <pc:sldMk cId="1919070771" sldId="721"/>
            <ac:picMk id="10" creationId="{2232D8D8-0325-7CCB-0D10-67369B83D0E9}"/>
          </ac:picMkLst>
        </pc:picChg>
        <pc:picChg chg="mod">
          <ac:chgData name="Ambroise Lafont DEP/DIX" userId="a49bf0e7-6b1f-4fd6-af5f-4eab6fa6ded0" providerId="ADAL" clId="{6EE6A817-F9F7-44CE-A772-C9D47440170A}" dt="2023-11-07T16:06:41.145" v="2705" actId="1076"/>
          <ac:picMkLst>
            <pc:docMk/>
            <pc:sldMk cId="1919070771" sldId="721"/>
            <ac:picMk id="11" creationId="{454BF506-8F9E-C9F2-2DAC-80FA65FD90AC}"/>
          </ac:picMkLst>
        </pc:picChg>
        <pc:picChg chg="add mod">
          <ac:chgData name="Ambroise Lafont DEP/DIX" userId="a49bf0e7-6b1f-4fd6-af5f-4eab6fa6ded0" providerId="ADAL" clId="{6EE6A817-F9F7-44CE-A772-C9D47440170A}" dt="2023-11-07T16:10:31.256" v="2732" actId="1076"/>
          <ac:picMkLst>
            <pc:docMk/>
            <pc:sldMk cId="1919070771" sldId="721"/>
            <ac:picMk id="13" creationId="{A49BE089-2FC2-861C-BBD9-A2A40B73A695}"/>
          </ac:picMkLst>
        </pc:picChg>
      </pc:sldChg>
      <pc:sldChg chg="add del replId">
        <pc:chgData name="Ambroise Lafont DEP/DIX" userId="a49bf0e7-6b1f-4fd6-af5f-4eab6fa6ded0" providerId="ADAL" clId="{6EE6A817-F9F7-44CE-A772-C9D47440170A}" dt="2023-11-07T16:44:49.846" v="3764" actId="47"/>
        <pc:sldMkLst>
          <pc:docMk/>
          <pc:sldMk cId="2488323826" sldId="722"/>
        </pc:sldMkLst>
      </pc:sldChg>
      <pc:sldChg chg="delSp modSp add mod ord modAnim">
        <pc:chgData name="Ambroise Lafont DEP/DIX" userId="a49bf0e7-6b1f-4fd6-af5f-4eab6fa6ded0" providerId="ADAL" clId="{6EE6A817-F9F7-44CE-A772-C9D47440170A}" dt="2023-11-08T10:48:50.101" v="4052"/>
        <pc:sldMkLst>
          <pc:docMk/>
          <pc:sldMk cId="1611269906" sldId="723"/>
        </pc:sldMkLst>
        <pc:graphicFrameChg chg="modGraphic">
          <ac:chgData name="Ambroise Lafont DEP/DIX" userId="a49bf0e7-6b1f-4fd6-af5f-4eab6fa6ded0" providerId="ADAL" clId="{6EE6A817-F9F7-44CE-A772-C9D47440170A}" dt="2023-11-07T16:11:25.592" v="2747" actId="2164"/>
          <ac:graphicFrameMkLst>
            <pc:docMk/>
            <pc:sldMk cId="1611269906" sldId="723"/>
            <ac:graphicFrameMk id="5" creationId="{7E2C0FB8-2CFB-44EE-B92B-876E2389CB49}"/>
          </ac:graphicFrameMkLst>
        </pc:graphicFrameChg>
        <pc:picChg chg="del">
          <ac:chgData name="Ambroise Lafont DEP/DIX" userId="a49bf0e7-6b1f-4fd6-af5f-4eab6fa6ded0" providerId="ADAL" clId="{6EE6A817-F9F7-44CE-A772-C9D47440170A}" dt="2023-11-07T16:11:27.951" v="2748" actId="478"/>
          <ac:picMkLst>
            <pc:docMk/>
            <pc:sldMk cId="1611269906" sldId="723"/>
            <ac:picMk id="10" creationId="{2232D8D8-0325-7CCB-0D10-67369B83D0E9}"/>
          </ac:picMkLst>
        </pc:picChg>
        <pc:picChg chg="del">
          <ac:chgData name="Ambroise Lafont DEP/DIX" userId="a49bf0e7-6b1f-4fd6-af5f-4eab6fa6ded0" providerId="ADAL" clId="{6EE6A817-F9F7-44CE-A772-C9D47440170A}" dt="2023-11-07T16:11:27.951" v="2748" actId="478"/>
          <ac:picMkLst>
            <pc:docMk/>
            <pc:sldMk cId="1611269906" sldId="723"/>
            <ac:picMk id="13" creationId="{A49BE089-2FC2-861C-BBD9-A2A40B73A695}"/>
          </ac:picMkLst>
        </pc:picChg>
      </pc:sldChg>
      <pc:sldChg chg="add ord">
        <pc:chgData name="Ambroise Lafont DEP/DIX" userId="a49bf0e7-6b1f-4fd6-af5f-4eab6fa6ded0" providerId="ADAL" clId="{6EE6A817-F9F7-44CE-A772-C9D47440170A}" dt="2023-11-07T16:44:26.410" v="3763" actId="20578"/>
        <pc:sldMkLst>
          <pc:docMk/>
          <pc:sldMk cId="2251100483" sldId="724"/>
        </pc:sldMkLst>
      </pc:sldChg>
      <pc:sldChg chg="modSp new del mod">
        <pc:chgData name="Ambroise Lafont DEP/DIX" userId="a49bf0e7-6b1f-4fd6-af5f-4eab6fa6ded0" providerId="ADAL" clId="{6EE6A817-F9F7-44CE-A772-C9D47440170A}" dt="2023-11-08T11:21:24.582" v="4876" actId="47"/>
        <pc:sldMkLst>
          <pc:docMk/>
          <pc:sldMk cId="3420434024" sldId="725"/>
        </pc:sldMkLst>
        <pc:spChg chg="mod">
          <ac:chgData name="Ambroise Lafont DEP/DIX" userId="a49bf0e7-6b1f-4fd6-af5f-4eab6fa6ded0" providerId="ADAL" clId="{6EE6A817-F9F7-44CE-A772-C9D47440170A}" dt="2023-11-08T10:55:57.123" v="4133" actId="20577"/>
          <ac:spMkLst>
            <pc:docMk/>
            <pc:sldMk cId="3420434024" sldId="725"/>
            <ac:spMk id="2" creationId="{7559EA08-BC8B-E9D2-5A0F-53C88DBFC6D9}"/>
          </ac:spMkLst>
        </pc:spChg>
        <pc:spChg chg="mod">
          <ac:chgData name="Ambroise Lafont DEP/DIX" userId="a49bf0e7-6b1f-4fd6-af5f-4eab6fa6ded0" providerId="ADAL" clId="{6EE6A817-F9F7-44CE-A772-C9D47440170A}" dt="2023-11-08T11:00:49.234" v="4206" actId="5793"/>
          <ac:spMkLst>
            <pc:docMk/>
            <pc:sldMk cId="3420434024" sldId="725"/>
            <ac:spMk id="3" creationId="{48418392-A63C-8C7D-5226-845A5F041CBB}"/>
          </ac:spMkLst>
        </pc:spChg>
      </pc:sldChg>
      <pc:sldChg chg="addSp delSp modSp add mod modAnim">
        <pc:chgData name="Ambroise Lafont DEP/DIX" userId="a49bf0e7-6b1f-4fd6-af5f-4eab6fa6ded0" providerId="ADAL" clId="{6EE6A817-F9F7-44CE-A772-C9D47440170A}" dt="2023-11-14T11:50:49.958" v="9055" actId="20577"/>
        <pc:sldMkLst>
          <pc:docMk/>
          <pc:sldMk cId="1270097001" sldId="726"/>
        </pc:sldMkLst>
        <pc:spChg chg="del">
          <ac:chgData name="Ambroise Lafont DEP/DIX" userId="a49bf0e7-6b1f-4fd6-af5f-4eab6fa6ded0" providerId="ADAL" clId="{6EE6A817-F9F7-44CE-A772-C9D47440170A}" dt="2023-11-08T11:01:44.061" v="4209" actId="478"/>
          <ac:spMkLst>
            <pc:docMk/>
            <pc:sldMk cId="1270097001" sldId="726"/>
            <ac:spMk id="2" creationId="{BE94A162-F508-8D76-F9E7-CA3D1A95B01F}"/>
          </ac:spMkLst>
        </pc:spChg>
        <pc:spChg chg="add mod">
          <ac:chgData name="Ambroise Lafont DEP/DIX" userId="a49bf0e7-6b1f-4fd6-af5f-4eab6fa6ded0" providerId="ADAL" clId="{6EE6A817-F9F7-44CE-A772-C9D47440170A}" dt="2023-11-14T10:51:09.718" v="9047" actId="20577"/>
          <ac:spMkLst>
            <pc:docMk/>
            <pc:sldMk cId="1270097001" sldId="726"/>
            <ac:spMk id="2" creationId="{FECDB287-5863-F646-A076-37D298557EFC}"/>
          </ac:spMkLst>
        </pc:spChg>
        <pc:spChg chg="mod">
          <ac:chgData name="Ambroise Lafont DEP/DIX" userId="a49bf0e7-6b1f-4fd6-af5f-4eab6fa6ded0" providerId="ADAL" clId="{6EE6A817-F9F7-44CE-A772-C9D47440170A}" dt="2023-11-08T11:24:57.482" v="4920" actId="20577"/>
          <ac:spMkLst>
            <pc:docMk/>
            <pc:sldMk cId="1270097001" sldId="726"/>
            <ac:spMk id="3" creationId="{DC7DADA8-54CC-6C8A-85B2-8A3A389B1B3C}"/>
          </ac:spMkLst>
        </pc:spChg>
        <pc:spChg chg="mod">
          <ac:chgData name="Ambroise Lafont DEP/DIX" userId="a49bf0e7-6b1f-4fd6-af5f-4eab6fa6ded0" providerId="ADAL" clId="{6EE6A817-F9F7-44CE-A772-C9D47440170A}" dt="2023-11-08T11:13:51.089" v="4478" actId="14100"/>
          <ac:spMkLst>
            <pc:docMk/>
            <pc:sldMk cId="1270097001" sldId="726"/>
            <ac:spMk id="6" creationId="{AF4FC03B-9C5D-3CAB-AF46-6F7D7FFA6457}"/>
          </ac:spMkLst>
        </pc:spChg>
        <pc:spChg chg="mod">
          <ac:chgData name="Ambroise Lafont DEP/DIX" userId="a49bf0e7-6b1f-4fd6-af5f-4eab6fa6ded0" providerId="ADAL" clId="{6EE6A817-F9F7-44CE-A772-C9D47440170A}" dt="2023-11-08T11:16:39.597" v="4650" actId="1076"/>
          <ac:spMkLst>
            <pc:docMk/>
            <pc:sldMk cId="1270097001" sldId="726"/>
            <ac:spMk id="7" creationId="{2FA2D0B7-59BE-C3D0-3105-F0ACC9A5AD3F}"/>
          </ac:spMkLst>
        </pc:spChg>
        <pc:spChg chg="del mod">
          <ac:chgData name="Ambroise Lafont DEP/DIX" userId="a49bf0e7-6b1f-4fd6-af5f-4eab6fa6ded0" providerId="ADAL" clId="{6EE6A817-F9F7-44CE-A772-C9D47440170A}" dt="2023-11-08T11:14:00.058" v="4480" actId="478"/>
          <ac:spMkLst>
            <pc:docMk/>
            <pc:sldMk cId="1270097001" sldId="726"/>
            <ac:spMk id="8" creationId="{F5EE1829-C76B-E54D-BF94-3C6577D0354B}"/>
          </ac:spMkLst>
        </pc:spChg>
        <pc:spChg chg="add del mod">
          <ac:chgData name="Ambroise Lafont DEP/DIX" userId="a49bf0e7-6b1f-4fd6-af5f-4eab6fa6ded0" providerId="ADAL" clId="{6EE6A817-F9F7-44CE-A772-C9D47440170A}" dt="2023-11-08T11:01:48.610" v="4212" actId="478"/>
          <ac:spMkLst>
            <pc:docMk/>
            <pc:sldMk cId="1270097001" sldId="726"/>
            <ac:spMk id="10" creationId="{E37C5034-2686-DE57-4615-22FC24F1B012}"/>
          </ac:spMkLst>
        </pc:spChg>
        <pc:spChg chg="del mod">
          <ac:chgData name="Ambroise Lafont DEP/DIX" userId="a49bf0e7-6b1f-4fd6-af5f-4eab6fa6ded0" providerId="ADAL" clId="{6EE6A817-F9F7-44CE-A772-C9D47440170A}" dt="2023-11-08T11:03:50.959" v="4342" actId="478"/>
          <ac:spMkLst>
            <pc:docMk/>
            <pc:sldMk cId="1270097001" sldId="726"/>
            <ac:spMk id="11" creationId="{67FA8200-1148-F870-87DA-275B8BE49600}"/>
          </ac:spMkLst>
        </pc:spChg>
        <pc:spChg chg="add mod">
          <ac:chgData name="Ambroise Lafont DEP/DIX" userId="a49bf0e7-6b1f-4fd6-af5f-4eab6fa6ded0" providerId="ADAL" clId="{6EE6A817-F9F7-44CE-A772-C9D47440170A}" dt="2023-11-08T11:24:01.708" v="4912" actId="20577"/>
          <ac:spMkLst>
            <pc:docMk/>
            <pc:sldMk cId="1270097001" sldId="726"/>
            <ac:spMk id="12" creationId="{CD940992-6509-8A85-968D-0D249D4961AB}"/>
          </ac:spMkLst>
        </pc:spChg>
        <pc:spChg chg="add mod">
          <ac:chgData name="Ambroise Lafont DEP/DIX" userId="a49bf0e7-6b1f-4fd6-af5f-4eab6fa6ded0" providerId="ADAL" clId="{6EE6A817-F9F7-44CE-A772-C9D47440170A}" dt="2023-11-08T11:19:29.609" v="4828" actId="1076"/>
          <ac:spMkLst>
            <pc:docMk/>
            <pc:sldMk cId="1270097001" sldId="726"/>
            <ac:spMk id="14" creationId="{9276DCDE-F57B-C7CD-6260-84909F50E469}"/>
          </ac:spMkLst>
        </pc:spChg>
        <pc:spChg chg="add mod">
          <ac:chgData name="Ambroise Lafont DEP/DIX" userId="a49bf0e7-6b1f-4fd6-af5f-4eab6fa6ded0" providerId="ADAL" clId="{6EE6A817-F9F7-44CE-A772-C9D47440170A}" dt="2023-11-08T11:16:39.597" v="4650" actId="1076"/>
          <ac:spMkLst>
            <pc:docMk/>
            <pc:sldMk cId="1270097001" sldId="726"/>
            <ac:spMk id="15" creationId="{71B796FC-F1E9-803F-1946-1B0065265549}"/>
          </ac:spMkLst>
        </pc:spChg>
        <pc:spChg chg="del mod">
          <ac:chgData name="Ambroise Lafont DEP/DIX" userId="a49bf0e7-6b1f-4fd6-af5f-4eab6fa6ded0" providerId="ADAL" clId="{6EE6A817-F9F7-44CE-A772-C9D47440170A}" dt="2023-11-08T11:03:50.959" v="4342" actId="478"/>
          <ac:spMkLst>
            <pc:docMk/>
            <pc:sldMk cId="1270097001" sldId="726"/>
            <ac:spMk id="17" creationId="{C1AFA0C7-A601-9655-2078-94476F5F7BCA}"/>
          </ac:spMkLst>
        </pc:spChg>
        <pc:spChg chg="mod ord">
          <ac:chgData name="Ambroise Lafont DEP/DIX" userId="a49bf0e7-6b1f-4fd6-af5f-4eab6fa6ded0" providerId="ADAL" clId="{6EE6A817-F9F7-44CE-A772-C9D47440170A}" dt="2023-11-08T11:22:46.583" v="4910" actId="20577"/>
          <ac:spMkLst>
            <pc:docMk/>
            <pc:sldMk cId="1270097001" sldId="726"/>
            <ac:spMk id="19" creationId="{D09D4FD4-F83F-344D-5082-77361C93B0EF}"/>
          </ac:spMkLst>
        </pc:spChg>
        <pc:spChg chg="add mod">
          <ac:chgData name="Ambroise Lafont DEP/DIX" userId="a49bf0e7-6b1f-4fd6-af5f-4eab6fa6ded0" providerId="ADAL" clId="{6EE6A817-F9F7-44CE-A772-C9D47440170A}" dt="2023-11-08T11:23:59.510" v="4911" actId="1076"/>
          <ac:spMkLst>
            <pc:docMk/>
            <pc:sldMk cId="1270097001" sldId="726"/>
            <ac:spMk id="20" creationId="{899628CD-C26F-579A-1C3E-6ACEA0606A97}"/>
          </ac:spMkLst>
        </pc:spChg>
        <pc:spChg chg="add mod">
          <ac:chgData name="Ambroise Lafont DEP/DIX" userId="a49bf0e7-6b1f-4fd6-af5f-4eab6fa6ded0" providerId="ADAL" clId="{6EE6A817-F9F7-44CE-A772-C9D47440170A}" dt="2023-11-08T11:19:48.563" v="4849" actId="1076"/>
          <ac:spMkLst>
            <pc:docMk/>
            <pc:sldMk cId="1270097001" sldId="726"/>
            <ac:spMk id="21" creationId="{6E5DE764-1D77-CF1A-80E1-64954D167BCB}"/>
          </ac:spMkLst>
        </pc:spChg>
        <pc:picChg chg="del mod">
          <ac:chgData name="Ambroise Lafont DEP/DIX" userId="a49bf0e7-6b1f-4fd6-af5f-4eab6fa6ded0" providerId="ADAL" clId="{6EE6A817-F9F7-44CE-A772-C9D47440170A}" dt="2023-11-08T11:13:33.551" v="4473" actId="478"/>
          <ac:picMkLst>
            <pc:docMk/>
            <pc:sldMk cId="1270097001" sldId="726"/>
            <ac:picMk id="9" creationId="{87B415C2-8E22-0005-4F5A-2C4DA2EDDA79}"/>
          </ac:picMkLst>
        </pc:picChg>
        <pc:picChg chg="add mod">
          <ac:chgData name="Ambroise Lafont DEP/DIX" userId="a49bf0e7-6b1f-4fd6-af5f-4eab6fa6ded0" providerId="ADAL" clId="{6EE6A817-F9F7-44CE-A772-C9D47440170A}" dt="2023-11-08T11:04:22.819" v="4348" actId="1076"/>
          <ac:picMkLst>
            <pc:docMk/>
            <pc:sldMk cId="1270097001" sldId="726"/>
            <ac:picMk id="13" creationId="{650823EA-22EB-5ACB-9773-72E599A3CF9A}"/>
          </ac:picMkLst>
        </pc:picChg>
        <pc:picChg chg="add mod">
          <ac:chgData name="Ambroise Lafont DEP/DIX" userId="a49bf0e7-6b1f-4fd6-af5f-4eab6fa6ded0" providerId="ADAL" clId="{6EE6A817-F9F7-44CE-A772-C9D47440170A}" dt="2023-11-08T11:13:44.235" v="4476" actId="1076"/>
          <ac:picMkLst>
            <pc:docMk/>
            <pc:sldMk cId="1270097001" sldId="726"/>
            <ac:picMk id="18" creationId="{2EE8DC0A-3FC7-38A3-E998-974A276D85E8}"/>
          </ac:picMkLst>
        </pc:picChg>
        <pc:picChg chg="del mod">
          <ac:chgData name="Ambroise Lafont DEP/DIX" userId="a49bf0e7-6b1f-4fd6-af5f-4eab6fa6ded0" providerId="ADAL" clId="{6EE6A817-F9F7-44CE-A772-C9D47440170A}" dt="2023-11-08T11:03:14.928" v="4272" actId="478"/>
          <ac:picMkLst>
            <pc:docMk/>
            <pc:sldMk cId="1270097001" sldId="726"/>
            <ac:picMk id="1026" creationId="{7695BA99-9850-FBDB-395B-F51A6593261D}"/>
          </ac:picMkLst>
        </pc:picChg>
        <pc:picChg chg="del mod">
          <ac:chgData name="Ambroise Lafont DEP/DIX" userId="a49bf0e7-6b1f-4fd6-af5f-4eab6fa6ded0" providerId="ADAL" clId="{6EE6A817-F9F7-44CE-A772-C9D47440170A}" dt="2023-11-08T11:08:13.792" v="4350" actId="478"/>
          <ac:picMkLst>
            <pc:docMk/>
            <pc:sldMk cId="1270097001" sldId="726"/>
            <ac:picMk id="1028" creationId="{0DFEDEDC-7CE6-9461-AC7C-4C2930BE61A8}"/>
          </ac:picMkLst>
        </pc:picChg>
      </pc:sldChg>
      <pc:sldChg chg="addSp delSp modSp new mod ord delAnim modAnim">
        <pc:chgData name="Ambroise Lafont DEP/DIX" userId="a49bf0e7-6b1f-4fd6-af5f-4eab6fa6ded0" providerId="ADAL" clId="{6EE6A817-F9F7-44CE-A772-C9D47440170A}" dt="2023-11-14T10:00:27.764" v="8701"/>
        <pc:sldMkLst>
          <pc:docMk/>
          <pc:sldMk cId="1499719228" sldId="727"/>
        </pc:sldMkLst>
        <pc:spChg chg="mod">
          <ac:chgData name="Ambroise Lafont DEP/DIX" userId="a49bf0e7-6b1f-4fd6-af5f-4eab6fa6ded0" providerId="ADAL" clId="{6EE6A817-F9F7-44CE-A772-C9D47440170A}" dt="2023-11-14T08:50:35.143" v="5805" actId="1076"/>
          <ac:spMkLst>
            <pc:docMk/>
            <pc:sldMk cId="1499719228" sldId="727"/>
            <ac:spMk id="2" creationId="{D4576747-4E91-7BDE-E3F7-BFE4B6C8B606}"/>
          </ac:spMkLst>
        </pc:spChg>
        <pc:spChg chg="mod">
          <ac:chgData name="Ambroise Lafont DEP/DIX" userId="a49bf0e7-6b1f-4fd6-af5f-4eab6fa6ded0" providerId="ADAL" clId="{6EE6A817-F9F7-44CE-A772-C9D47440170A}" dt="2023-11-14T08:50:35.143" v="5805" actId="1076"/>
          <ac:spMkLst>
            <pc:docMk/>
            <pc:sldMk cId="1499719228" sldId="727"/>
            <ac:spMk id="3" creationId="{198B3653-D8E5-1B00-AF66-E739B0FBCB84}"/>
          </ac:spMkLst>
        </pc:spChg>
        <pc:spChg chg="add mod">
          <ac:chgData name="Ambroise Lafont DEP/DIX" userId="a49bf0e7-6b1f-4fd6-af5f-4eab6fa6ded0" providerId="ADAL" clId="{6EE6A817-F9F7-44CE-A772-C9D47440170A}" dt="2023-11-14T07:47:02.190" v="5387" actId="207"/>
          <ac:spMkLst>
            <pc:docMk/>
            <pc:sldMk cId="1499719228" sldId="727"/>
            <ac:spMk id="5" creationId="{4666903F-B2A9-58F3-1A77-9F394D4F7977}"/>
          </ac:spMkLst>
        </pc:spChg>
        <pc:spChg chg="add mod">
          <ac:chgData name="Ambroise Lafont DEP/DIX" userId="a49bf0e7-6b1f-4fd6-af5f-4eab6fa6ded0" providerId="ADAL" clId="{6EE6A817-F9F7-44CE-A772-C9D47440170A}" dt="2023-11-14T07:52:36.068" v="5412" actId="1076"/>
          <ac:spMkLst>
            <pc:docMk/>
            <pc:sldMk cId="1499719228" sldId="727"/>
            <ac:spMk id="6" creationId="{1F615AE2-39DD-AC27-D32F-1CF61140AE87}"/>
          </ac:spMkLst>
        </pc:spChg>
        <pc:spChg chg="add mod">
          <ac:chgData name="Ambroise Lafont DEP/DIX" userId="a49bf0e7-6b1f-4fd6-af5f-4eab6fa6ded0" providerId="ADAL" clId="{6EE6A817-F9F7-44CE-A772-C9D47440170A}" dt="2023-11-14T07:56:08.442" v="5487" actId="1076"/>
          <ac:spMkLst>
            <pc:docMk/>
            <pc:sldMk cId="1499719228" sldId="727"/>
            <ac:spMk id="7" creationId="{AC548ED0-57BA-F68C-3AD0-E82A96CD650D}"/>
          </ac:spMkLst>
        </pc:spChg>
        <pc:spChg chg="add mod">
          <ac:chgData name="Ambroise Lafont DEP/DIX" userId="a49bf0e7-6b1f-4fd6-af5f-4eab6fa6ded0" providerId="ADAL" clId="{6EE6A817-F9F7-44CE-A772-C9D47440170A}" dt="2023-11-14T07:52:03.427" v="5403" actId="1076"/>
          <ac:spMkLst>
            <pc:docMk/>
            <pc:sldMk cId="1499719228" sldId="727"/>
            <ac:spMk id="8" creationId="{6251A9A1-3D8A-819C-4B4D-7FF68D6FB5FD}"/>
          </ac:spMkLst>
        </pc:spChg>
        <pc:spChg chg="add mod">
          <ac:chgData name="Ambroise Lafont DEP/DIX" userId="a49bf0e7-6b1f-4fd6-af5f-4eab6fa6ded0" providerId="ADAL" clId="{6EE6A817-F9F7-44CE-A772-C9D47440170A}" dt="2023-11-14T07:40:15.269" v="5220" actId="1076"/>
          <ac:spMkLst>
            <pc:docMk/>
            <pc:sldMk cId="1499719228" sldId="727"/>
            <ac:spMk id="9" creationId="{7A5B9B57-A9A2-ACE1-A9F4-4CA43D3AE10D}"/>
          </ac:spMkLst>
        </pc:spChg>
        <pc:spChg chg="add mod">
          <ac:chgData name="Ambroise Lafont DEP/DIX" userId="a49bf0e7-6b1f-4fd6-af5f-4eab6fa6ded0" providerId="ADAL" clId="{6EE6A817-F9F7-44CE-A772-C9D47440170A}" dt="2023-11-14T07:47:02.190" v="5387" actId="207"/>
          <ac:spMkLst>
            <pc:docMk/>
            <pc:sldMk cId="1499719228" sldId="727"/>
            <ac:spMk id="10" creationId="{7A8F9617-220F-939E-C348-51AF72813370}"/>
          </ac:spMkLst>
        </pc:spChg>
        <pc:spChg chg="add mod">
          <ac:chgData name="Ambroise Lafont DEP/DIX" userId="a49bf0e7-6b1f-4fd6-af5f-4eab6fa6ded0" providerId="ADAL" clId="{6EE6A817-F9F7-44CE-A772-C9D47440170A}" dt="2023-11-14T07:52:28.548" v="5411" actId="1076"/>
          <ac:spMkLst>
            <pc:docMk/>
            <pc:sldMk cId="1499719228" sldId="727"/>
            <ac:spMk id="11" creationId="{2187F1E0-657B-C9D9-2EA7-0B755F65AEBD}"/>
          </ac:spMkLst>
        </pc:spChg>
        <pc:spChg chg="add mod">
          <ac:chgData name="Ambroise Lafont DEP/DIX" userId="a49bf0e7-6b1f-4fd6-af5f-4eab6fa6ded0" providerId="ADAL" clId="{6EE6A817-F9F7-44CE-A772-C9D47440170A}" dt="2023-11-14T08:57:29.515" v="5814" actId="1076"/>
          <ac:spMkLst>
            <pc:docMk/>
            <pc:sldMk cId="1499719228" sldId="727"/>
            <ac:spMk id="12" creationId="{A706DC54-5FD8-8F3C-7809-E3605DE59E47}"/>
          </ac:spMkLst>
        </pc:spChg>
        <pc:spChg chg="add del mod">
          <ac:chgData name="Ambroise Lafont DEP/DIX" userId="a49bf0e7-6b1f-4fd6-af5f-4eab6fa6ded0" providerId="ADAL" clId="{6EE6A817-F9F7-44CE-A772-C9D47440170A}" dt="2023-11-14T08:02:49.546" v="5766" actId="478"/>
          <ac:spMkLst>
            <pc:docMk/>
            <pc:sldMk cId="1499719228" sldId="727"/>
            <ac:spMk id="13" creationId="{D8C8F3D0-FDB6-39C0-D1F6-9F2482800DFB}"/>
          </ac:spMkLst>
        </pc:spChg>
        <pc:spChg chg="add del mod">
          <ac:chgData name="Ambroise Lafont DEP/DIX" userId="a49bf0e7-6b1f-4fd6-af5f-4eab6fa6ded0" providerId="ADAL" clId="{6EE6A817-F9F7-44CE-A772-C9D47440170A}" dt="2023-11-14T08:02:49.546" v="5766" actId="478"/>
          <ac:spMkLst>
            <pc:docMk/>
            <pc:sldMk cId="1499719228" sldId="727"/>
            <ac:spMk id="14" creationId="{B20A0F16-F7F4-1215-AF80-389C0AF7DF60}"/>
          </ac:spMkLst>
        </pc:spChg>
        <pc:spChg chg="add del mod">
          <ac:chgData name="Ambroise Lafont DEP/DIX" userId="a49bf0e7-6b1f-4fd6-af5f-4eab6fa6ded0" providerId="ADAL" clId="{6EE6A817-F9F7-44CE-A772-C9D47440170A}" dt="2023-11-14T08:02:49.546" v="5766" actId="478"/>
          <ac:spMkLst>
            <pc:docMk/>
            <pc:sldMk cId="1499719228" sldId="727"/>
            <ac:spMk id="32" creationId="{BF2069D3-B2D6-A3A0-805C-4E46D130BD28}"/>
          </ac:spMkLst>
        </pc:spChg>
        <pc:spChg chg="add del mod">
          <ac:chgData name="Ambroise Lafont DEP/DIX" userId="a49bf0e7-6b1f-4fd6-af5f-4eab6fa6ded0" providerId="ADAL" clId="{6EE6A817-F9F7-44CE-A772-C9D47440170A}" dt="2023-11-14T07:54:57.280" v="5454" actId="767"/>
          <ac:spMkLst>
            <pc:docMk/>
            <pc:sldMk cId="1499719228" sldId="727"/>
            <ac:spMk id="33" creationId="{3E908D08-AED0-248A-3087-4A1470336D46}"/>
          </ac:spMkLst>
        </pc:spChg>
        <pc:spChg chg="add mod">
          <ac:chgData name="Ambroise Lafont DEP/DIX" userId="a49bf0e7-6b1f-4fd6-af5f-4eab6fa6ded0" providerId="ADAL" clId="{6EE6A817-F9F7-44CE-A772-C9D47440170A}" dt="2023-11-14T08:03:44.635" v="5783" actId="20577"/>
          <ac:spMkLst>
            <pc:docMk/>
            <pc:sldMk cId="1499719228" sldId="727"/>
            <ac:spMk id="40" creationId="{74962826-6BF1-7D6C-ACEF-3D7CDC10D461}"/>
          </ac:spMkLst>
        </pc:spChg>
        <pc:spChg chg="add mod">
          <ac:chgData name="Ambroise Lafont DEP/DIX" userId="a49bf0e7-6b1f-4fd6-af5f-4eab6fa6ded0" providerId="ADAL" clId="{6EE6A817-F9F7-44CE-A772-C9D47440170A}" dt="2023-11-14T07:59:15.583" v="5637" actId="20577"/>
          <ac:spMkLst>
            <pc:docMk/>
            <pc:sldMk cId="1499719228" sldId="727"/>
            <ac:spMk id="43" creationId="{00C4E6C5-3CDF-A500-CA3F-C33498F21C2E}"/>
          </ac:spMkLst>
        </pc:spChg>
        <pc:spChg chg="add mod">
          <ac:chgData name="Ambroise Lafont DEP/DIX" userId="a49bf0e7-6b1f-4fd6-af5f-4eab6fa6ded0" providerId="ADAL" clId="{6EE6A817-F9F7-44CE-A772-C9D47440170A}" dt="2023-11-14T08:00:09.887" v="5691" actId="1076"/>
          <ac:spMkLst>
            <pc:docMk/>
            <pc:sldMk cId="1499719228" sldId="727"/>
            <ac:spMk id="44" creationId="{94F641A7-9E22-A881-DD5C-4F9CD949386E}"/>
          </ac:spMkLst>
        </pc:spChg>
        <pc:spChg chg="add mod">
          <ac:chgData name="Ambroise Lafont DEP/DIX" userId="a49bf0e7-6b1f-4fd6-af5f-4eab6fa6ded0" providerId="ADAL" clId="{6EE6A817-F9F7-44CE-A772-C9D47440170A}" dt="2023-11-14T08:57:36.281" v="5815" actId="1076"/>
          <ac:spMkLst>
            <pc:docMk/>
            <pc:sldMk cId="1499719228" sldId="727"/>
            <ac:spMk id="45" creationId="{A0B65D6A-D963-37D0-F7F8-575FBDC31E28}"/>
          </ac:spMkLst>
        </pc:spChg>
        <pc:spChg chg="add del mod">
          <ac:chgData name="Ambroise Lafont DEP/DIX" userId="a49bf0e7-6b1f-4fd6-af5f-4eab6fa6ded0" providerId="ADAL" clId="{6EE6A817-F9F7-44CE-A772-C9D47440170A}" dt="2023-11-14T08:23:44.280" v="5804" actId="478"/>
          <ac:spMkLst>
            <pc:docMk/>
            <pc:sldMk cId="1499719228" sldId="727"/>
            <ac:spMk id="46" creationId="{26E3ABB3-2018-1A27-D758-F8DA08934B21}"/>
          </ac:spMkLst>
        </pc:spChg>
        <pc:spChg chg="add mod">
          <ac:chgData name="Ambroise Lafont DEP/DIX" userId="a49bf0e7-6b1f-4fd6-af5f-4eab6fa6ded0" providerId="ADAL" clId="{6EE6A817-F9F7-44CE-A772-C9D47440170A}" dt="2023-11-14T09:47:29.436" v="7967" actId="20577"/>
          <ac:spMkLst>
            <pc:docMk/>
            <pc:sldMk cId="1499719228" sldId="727"/>
            <ac:spMk id="49" creationId="{E46F7779-15F9-1EEF-95E9-9869A954AF0F}"/>
          </ac:spMkLst>
        </pc:spChg>
        <pc:cxnChg chg="add mod">
          <ac:chgData name="Ambroise Lafont DEP/DIX" userId="a49bf0e7-6b1f-4fd6-af5f-4eab6fa6ded0" providerId="ADAL" clId="{6EE6A817-F9F7-44CE-A772-C9D47440170A}" dt="2023-11-14T07:52:03.427" v="5403" actId="1076"/>
          <ac:cxnSpMkLst>
            <pc:docMk/>
            <pc:sldMk cId="1499719228" sldId="727"/>
            <ac:cxnSpMk id="16" creationId="{335CD0F3-4896-CA0E-700F-E366D66EDD36}"/>
          </ac:cxnSpMkLst>
        </pc:cxnChg>
        <pc:cxnChg chg="add mod">
          <ac:chgData name="Ambroise Lafont DEP/DIX" userId="a49bf0e7-6b1f-4fd6-af5f-4eab6fa6ded0" providerId="ADAL" clId="{6EE6A817-F9F7-44CE-A772-C9D47440170A}" dt="2023-11-14T07:56:08.442" v="5487" actId="1076"/>
          <ac:cxnSpMkLst>
            <pc:docMk/>
            <pc:sldMk cId="1499719228" sldId="727"/>
            <ac:cxnSpMk id="18" creationId="{75D37159-5983-6A7C-6B44-66832296D3E3}"/>
          </ac:cxnSpMkLst>
        </pc:cxnChg>
        <pc:cxnChg chg="add mod">
          <ac:chgData name="Ambroise Lafont DEP/DIX" userId="a49bf0e7-6b1f-4fd6-af5f-4eab6fa6ded0" providerId="ADAL" clId="{6EE6A817-F9F7-44CE-A772-C9D47440170A}" dt="2023-11-14T07:52:36.068" v="5412" actId="1076"/>
          <ac:cxnSpMkLst>
            <pc:docMk/>
            <pc:sldMk cId="1499719228" sldId="727"/>
            <ac:cxnSpMk id="20" creationId="{51330389-9124-6752-AFD9-F462A2593094}"/>
          </ac:cxnSpMkLst>
        </pc:cxnChg>
        <pc:cxnChg chg="add del mod">
          <ac:chgData name="Ambroise Lafont DEP/DIX" userId="a49bf0e7-6b1f-4fd6-af5f-4eab6fa6ded0" providerId="ADAL" clId="{6EE6A817-F9F7-44CE-A772-C9D47440170A}" dt="2023-11-14T08:56:15.145" v="5806" actId="478"/>
          <ac:cxnSpMkLst>
            <pc:docMk/>
            <pc:sldMk cId="1499719228" sldId="727"/>
            <ac:cxnSpMk id="26" creationId="{5967FD3D-BADA-1E11-7570-D81AD00F1298}"/>
          </ac:cxnSpMkLst>
        </pc:cxnChg>
        <pc:cxnChg chg="add mod">
          <ac:chgData name="Ambroise Lafont DEP/DIX" userId="a49bf0e7-6b1f-4fd6-af5f-4eab6fa6ded0" providerId="ADAL" clId="{6EE6A817-F9F7-44CE-A772-C9D47440170A}" dt="2023-11-14T07:58:52.036" v="5571" actId="14100"/>
          <ac:cxnSpMkLst>
            <pc:docMk/>
            <pc:sldMk cId="1499719228" sldId="727"/>
            <ac:cxnSpMk id="31" creationId="{71527A48-3B66-384E-B5E3-94AE61128FB6}"/>
          </ac:cxnSpMkLst>
        </pc:cxnChg>
        <pc:cxnChg chg="add del mod">
          <ac:chgData name="Ambroise Lafont DEP/DIX" userId="a49bf0e7-6b1f-4fd6-af5f-4eab6fa6ded0" providerId="ADAL" clId="{6EE6A817-F9F7-44CE-A772-C9D47440170A}" dt="2023-11-14T08:02:49.546" v="5766" actId="478"/>
          <ac:cxnSpMkLst>
            <pc:docMk/>
            <pc:sldMk cId="1499719228" sldId="727"/>
            <ac:cxnSpMk id="35" creationId="{F74260C3-6A58-BC71-7901-0F9875A313C8}"/>
          </ac:cxnSpMkLst>
        </pc:cxnChg>
        <pc:cxnChg chg="add del mod">
          <ac:chgData name="Ambroise Lafont DEP/DIX" userId="a49bf0e7-6b1f-4fd6-af5f-4eab6fa6ded0" providerId="ADAL" clId="{6EE6A817-F9F7-44CE-A772-C9D47440170A}" dt="2023-11-14T08:02:49.546" v="5766" actId="478"/>
          <ac:cxnSpMkLst>
            <pc:docMk/>
            <pc:sldMk cId="1499719228" sldId="727"/>
            <ac:cxnSpMk id="37" creationId="{FC123DFC-008A-D5E9-D8D5-E58530D3FFF9}"/>
          </ac:cxnSpMkLst>
        </pc:cxnChg>
        <pc:cxnChg chg="add del mod">
          <ac:chgData name="Ambroise Lafont DEP/DIX" userId="a49bf0e7-6b1f-4fd6-af5f-4eab6fa6ded0" providerId="ADAL" clId="{6EE6A817-F9F7-44CE-A772-C9D47440170A}" dt="2023-11-14T08:02:49.546" v="5766" actId="478"/>
          <ac:cxnSpMkLst>
            <pc:docMk/>
            <pc:sldMk cId="1499719228" sldId="727"/>
            <ac:cxnSpMk id="39" creationId="{1D3C79BE-AA62-C674-FEE8-00353E8EAB12}"/>
          </ac:cxnSpMkLst>
        </pc:cxnChg>
        <pc:cxnChg chg="add mod">
          <ac:chgData name="Ambroise Lafont DEP/DIX" userId="a49bf0e7-6b1f-4fd6-af5f-4eab6fa6ded0" providerId="ADAL" clId="{6EE6A817-F9F7-44CE-A772-C9D47440170A}" dt="2023-11-14T08:57:09.126" v="5813" actId="1582"/>
          <ac:cxnSpMkLst>
            <pc:docMk/>
            <pc:sldMk cId="1499719228" sldId="727"/>
            <ac:cxnSpMk id="48" creationId="{875BC32F-9A41-4E01-8F2B-CD6A760A8D94}"/>
          </ac:cxnSpMkLst>
        </pc:cxnChg>
      </pc:sldChg>
      <pc:sldChg chg="addSp delSp modSp new mod modAnim">
        <pc:chgData name="Ambroise Lafont DEP/DIX" userId="a49bf0e7-6b1f-4fd6-af5f-4eab6fa6ded0" providerId="ADAL" clId="{6EE6A817-F9F7-44CE-A772-C9D47440170A}" dt="2023-11-21T09:42:25.201" v="9898" actId="20577"/>
        <pc:sldMkLst>
          <pc:docMk/>
          <pc:sldMk cId="2876258188" sldId="728"/>
        </pc:sldMkLst>
        <pc:spChg chg="mod">
          <ac:chgData name="Ambroise Lafont DEP/DIX" userId="a49bf0e7-6b1f-4fd6-af5f-4eab6fa6ded0" providerId="ADAL" clId="{6EE6A817-F9F7-44CE-A772-C9D47440170A}" dt="2023-11-14T09:58:35.271" v="8639" actId="20577"/>
          <ac:spMkLst>
            <pc:docMk/>
            <pc:sldMk cId="2876258188" sldId="728"/>
            <ac:spMk id="2" creationId="{90643593-AC4C-90D2-9FEA-CA385DF7EF5A}"/>
          </ac:spMkLst>
        </pc:spChg>
        <pc:spChg chg="del mod">
          <ac:chgData name="Ambroise Lafont DEP/DIX" userId="a49bf0e7-6b1f-4fd6-af5f-4eab6fa6ded0" providerId="ADAL" clId="{6EE6A817-F9F7-44CE-A772-C9D47440170A}" dt="2023-11-14T09:58:38.296" v="8640" actId="478"/>
          <ac:spMkLst>
            <pc:docMk/>
            <pc:sldMk cId="2876258188" sldId="728"/>
            <ac:spMk id="3" creationId="{4AD66328-6525-88A1-1C7A-4E911F4BAC34}"/>
          </ac:spMkLst>
        </pc:spChg>
        <pc:spChg chg="add mod">
          <ac:chgData name="Ambroise Lafont DEP/DIX" userId="a49bf0e7-6b1f-4fd6-af5f-4eab6fa6ded0" providerId="ADAL" clId="{6EE6A817-F9F7-44CE-A772-C9D47440170A}" dt="2023-11-14T09:19:54.480" v="7049" actId="113"/>
          <ac:spMkLst>
            <pc:docMk/>
            <pc:sldMk cId="2876258188" sldId="728"/>
            <ac:spMk id="5" creationId="{B258E5C5-FEAA-E9CA-68E5-CE0FC29DF975}"/>
          </ac:spMkLst>
        </pc:spChg>
        <pc:spChg chg="add mod">
          <ac:chgData name="Ambroise Lafont DEP/DIX" userId="a49bf0e7-6b1f-4fd6-af5f-4eab6fa6ded0" providerId="ADAL" clId="{6EE6A817-F9F7-44CE-A772-C9D47440170A}" dt="2023-11-14T09:19:55.969" v="7050" actId="113"/>
          <ac:spMkLst>
            <pc:docMk/>
            <pc:sldMk cId="2876258188" sldId="728"/>
            <ac:spMk id="6" creationId="{A90BAD57-7E52-1CC3-A8E5-6F74F67FC1A0}"/>
          </ac:spMkLst>
        </pc:spChg>
        <pc:spChg chg="add mod">
          <ac:chgData name="Ambroise Lafont DEP/DIX" userId="a49bf0e7-6b1f-4fd6-af5f-4eab6fa6ded0" providerId="ADAL" clId="{6EE6A817-F9F7-44CE-A772-C9D47440170A}" dt="2023-11-14T11:51:10.204" v="9076" actId="1076"/>
          <ac:spMkLst>
            <pc:docMk/>
            <pc:sldMk cId="2876258188" sldId="728"/>
            <ac:spMk id="9" creationId="{AFA736AF-E846-5989-81D3-4E258ED91BC5}"/>
          </ac:spMkLst>
        </pc:spChg>
        <pc:spChg chg="add mod">
          <ac:chgData name="Ambroise Lafont DEP/DIX" userId="a49bf0e7-6b1f-4fd6-af5f-4eab6fa6ded0" providerId="ADAL" clId="{6EE6A817-F9F7-44CE-A772-C9D47440170A}" dt="2023-11-21T09:42:25.201" v="9898" actId="20577"/>
          <ac:spMkLst>
            <pc:docMk/>
            <pc:sldMk cId="2876258188" sldId="728"/>
            <ac:spMk id="10" creationId="{C6FE9000-EC70-CD01-BFD0-5C54BBAB1377}"/>
          </ac:spMkLst>
        </pc:spChg>
        <pc:spChg chg="add del mod">
          <ac:chgData name="Ambroise Lafont DEP/DIX" userId="a49bf0e7-6b1f-4fd6-af5f-4eab6fa6ded0" providerId="ADAL" clId="{6EE6A817-F9F7-44CE-A772-C9D47440170A}" dt="2023-11-14T09:16:45.557" v="6703"/>
          <ac:spMkLst>
            <pc:docMk/>
            <pc:sldMk cId="2876258188" sldId="728"/>
            <ac:spMk id="11" creationId="{D32EA293-3B15-0B24-2729-F6FF96AEC3FB}"/>
          </ac:spMkLst>
        </pc:spChg>
        <pc:spChg chg="add del mod">
          <ac:chgData name="Ambroise Lafont DEP/DIX" userId="a49bf0e7-6b1f-4fd6-af5f-4eab6fa6ded0" providerId="ADAL" clId="{6EE6A817-F9F7-44CE-A772-C9D47440170A}" dt="2023-11-14T09:19:43.402" v="7045"/>
          <ac:spMkLst>
            <pc:docMk/>
            <pc:sldMk cId="2876258188" sldId="728"/>
            <ac:spMk id="12" creationId="{2ACCD707-5FC7-79CA-CCC6-67E879988DE9}"/>
          </ac:spMkLst>
        </pc:spChg>
        <pc:spChg chg="add del mod">
          <ac:chgData name="Ambroise Lafont DEP/DIX" userId="a49bf0e7-6b1f-4fd6-af5f-4eab6fa6ded0" providerId="ADAL" clId="{6EE6A817-F9F7-44CE-A772-C9D47440170A}" dt="2023-11-14T09:26:29.238" v="7287"/>
          <ac:spMkLst>
            <pc:docMk/>
            <pc:sldMk cId="2876258188" sldId="728"/>
            <ac:spMk id="13" creationId="{824C35EF-C3D4-20E9-34E4-CA4B75937977}"/>
          </ac:spMkLst>
        </pc:spChg>
        <pc:spChg chg="add mod">
          <ac:chgData name="Ambroise Lafont DEP/DIX" userId="a49bf0e7-6b1f-4fd6-af5f-4eab6fa6ded0" providerId="ADAL" clId="{6EE6A817-F9F7-44CE-A772-C9D47440170A}" dt="2023-11-14T10:05:45.825" v="8745" actId="20577"/>
          <ac:spMkLst>
            <pc:docMk/>
            <pc:sldMk cId="2876258188" sldId="728"/>
            <ac:spMk id="14" creationId="{9D96461B-0EE8-1614-256D-C2B1121CE300}"/>
          </ac:spMkLst>
        </pc:spChg>
        <pc:spChg chg="add mod">
          <ac:chgData name="Ambroise Lafont DEP/DIX" userId="a49bf0e7-6b1f-4fd6-af5f-4eab6fa6ded0" providerId="ADAL" clId="{6EE6A817-F9F7-44CE-A772-C9D47440170A}" dt="2023-11-14T09:32:04.841" v="7556" actId="1076"/>
          <ac:spMkLst>
            <pc:docMk/>
            <pc:sldMk cId="2876258188" sldId="728"/>
            <ac:spMk id="15" creationId="{825DE1A8-3694-CDDE-3A41-DE700B4A0885}"/>
          </ac:spMkLst>
        </pc:spChg>
        <pc:spChg chg="add mod">
          <ac:chgData name="Ambroise Lafont DEP/DIX" userId="a49bf0e7-6b1f-4fd6-af5f-4eab6fa6ded0" providerId="ADAL" clId="{6EE6A817-F9F7-44CE-A772-C9D47440170A}" dt="2023-11-14T11:52:05.211" v="9165" actId="20577"/>
          <ac:spMkLst>
            <pc:docMk/>
            <pc:sldMk cId="2876258188" sldId="728"/>
            <ac:spMk id="16" creationId="{EDE19AFB-AC63-63B2-8F19-D8811D366199}"/>
          </ac:spMkLst>
        </pc:spChg>
        <pc:spChg chg="add del mod">
          <ac:chgData name="Ambroise Lafont DEP/DIX" userId="a49bf0e7-6b1f-4fd6-af5f-4eab6fa6ded0" providerId="ADAL" clId="{6EE6A817-F9F7-44CE-A772-C9D47440170A}" dt="2023-11-14T09:58:51.563" v="8641" actId="478"/>
          <ac:spMkLst>
            <pc:docMk/>
            <pc:sldMk cId="2876258188" sldId="728"/>
            <ac:spMk id="18" creationId="{6CC7C34B-0198-4D43-8994-1787382DFFBC}"/>
          </ac:spMkLst>
        </pc:spChg>
        <pc:cxnChg chg="add mod">
          <ac:chgData name="Ambroise Lafont DEP/DIX" userId="a49bf0e7-6b1f-4fd6-af5f-4eab6fa6ded0" providerId="ADAL" clId="{6EE6A817-F9F7-44CE-A772-C9D47440170A}" dt="2023-11-14T09:13:07.629" v="6447" actId="13822"/>
          <ac:cxnSpMkLst>
            <pc:docMk/>
            <pc:sldMk cId="2876258188" sldId="728"/>
            <ac:cxnSpMk id="8" creationId="{5355F24B-DB6E-FAC9-A63A-DE11AB0A84F0}"/>
          </ac:cxnSpMkLst>
        </pc:cxnChg>
      </pc:sldChg>
      <pc:sldChg chg="addSp delSp modSp add mod ord modAnim">
        <pc:chgData name="Ambroise Lafont DEP/DIX" userId="a49bf0e7-6b1f-4fd6-af5f-4eab6fa6ded0" providerId="ADAL" clId="{6EE6A817-F9F7-44CE-A772-C9D47440170A}" dt="2023-11-14T10:02:16.753" v="8731"/>
        <pc:sldMkLst>
          <pc:docMk/>
          <pc:sldMk cId="3712866702" sldId="729"/>
        </pc:sldMkLst>
        <pc:spChg chg="mod">
          <ac:chgData name="Ambroise Lafont DEP/DIX" userId="a49bf0e7-6b1f-4fd6-af5f-4eab6fa6ded0" providerId="ADAL" clId="{6EE6A817-F9F7-44CE-A772-C9D47440170A}" dt="2023-11-14T09:54:17.641" v="8320" actId="20577"/>
          <ac:spMkLst>
            <pc:docMk/>
            <pc:sldMk cId="3712866702" sldId="729"/>
            <ac:spMk id="3" creationId="{4AD66328-6525-88A1-1C7A-4E911F4BAC34}"/>
          </ac:spMkLst>
        </pc:spChg>
        <pc:spChg chg="del">
          <ac:chgData name="Ambroise Lafont DEP/DIX" userId="a49bf0e7-6b1f-4fd6-af5f-4eab6fa6ded0" providerId="ADAL" clId="{6EE6A817-F9F7-44CE-A772-C9D47440170A}" dt="2023-11-14T09:45:12.925" v="7751" actId="478"/>
          <ac:spMkLst>
            <pc:docMk/>
            <pc:sldMk cId="3712866702" sldId="729"/>
            <ac:spMk id="5" creationId="{B258E5C5-FEAA-E9CA-68E5-CE0FC29DF975}"/>
          </ac:spMkLst>
        </pc:spChg>
        <pc:spChg chg="del">
          <ac:chgData name="Ambroise Lafont DEP/DIX" userId="a49bf0e7-6b1f-4fd6-af5f-4eab6fa6ded0" providerId="ADAL" clId="{6EE6A817-F9F7-44CE-A772-C9D47440170A}" dt="2023-11-14T09:45:12.925" v="7751" actId="478"/>
          <ac:spMkLst>
            <pc:docMk/>
            <pc:sldMk cId="3712866702" sldId="729"/>
            <ac:spMk id="6" creationId="{A90BAD57-7E52-1CC3-A8E5-6F74F67FC1A0}"/>
          </ac:spMkLst>
        </pc:spChg>
        <pc:spChg chg="add mod">
          <ac:chgData name="Ambroise Lafont DEP/DIX" userId="a49bf0e7-6b1f-4fd6-af5f-4eab6fa6ded0" providerId="ADAL" clId="{6EE6A817-F9F7-44CE-A772-C9D47440170A}" dt="2023-11-14T10:01:05.757" v="8724" actId="20577"/>
          <ac:spMkLst>
            <pc:docMk/>
            <pc:sldMk cId="3712866702" sldId="729"/>
            <ac:spMk id="7" creationId="{64A55C81-5AB7-3728-916D-C95ED35BDA21}"/>
          </ac:spMkLst>
        </pc:spChg>
        <pc:spChg chg="del">
          <ac:chgData name="Ambroise Lafont DEP/DIX" userId="a49bf0e7-6b1f-4fd6-af5f-4eab6fa6ded0" providerId="ADAL" clId="{6EE6A817-F9F7-44CE-A772-C9D47440170A}" dt="2023-11-14T09:45:12.925" v="7751" actId="478"/>
          <ac:spMkLst>
            <pc:docMk/>
            <pc:sldMk cId="3712866702" sldId="729"/>
            <ac:spMk id="9" creationId="{AFA736AF-E846-5989-81D3-4E258ED91BC5}"/>
          </ac:spMkLst>
        </pc:spChg>
        <pc:spChg chg="del">
          <ac:chgData name="Ambroise Lafont DEP/DIX" userId="a49bf0e7-6b1f-4fd6-af5f-4eab6fa6ded0" providerId="ADAL" clId="{6EE6A817-F9F7-44CE-A772-C9D47440170A}" dt="2023-11-14T09:45:12.925" v="7751" actId="478"/>
          <ac:spMkLst>
            <pc:docMk/>
            <pc:sldMk cId="3712866702" sldId="729"/>
            <ac:spMk id="10" creationId="{C6FE9000-EC70-CD01-BFD0-5C54BBAB1377}"/>
          </ac:spMkLst>
        </pc:spChg>
        <pc:spChg chg="del">
          <ac:chgData name="Ambroise Lafont DEP/DIX" userId="a49bf0e7-6b1f-4fd6-af5f-4eab6fa6ded0" providerId="ADAL" clId="{6EE6A817-F9F7-44CE-A772-C9D47440170A}" dt="2023-11-14T09:45:12.925" v="7751" actId="478"/>
          <ac:spMkLst>
            <pc:docMk/>
            <pc:sldMk cId="3712866702" sldId="729"/>
            <ac:spMk id="14" creationId="{9D96461B-0EE8-1614-256D-C2B1121CE300}"/>
          </ac:spMkLst>
        </pc:spChg>
        <pc:spChg chg="del">
          <ac:chgData name="Ambroise Lafont DEP/DIX" userId="a49bf0e7-6b1f-4fd6-af5f-4eab6fa6ded0" providerId="ADAL" clId="{6EE6A817-F9F7-44CE-A772-C9D47440170A}" dt="2023-11-14T09:45:12.925" v="7751" actId="478"/>
          <ac:spMkLst>
            <pc:docMk/>
            <pc:sldMk cId="3712866702" sldId="729"/>
            <ac:spMk id="15" creationId="{825DE1A8-3694-CDDE-3A41-DE700B4A0885}"/>
          </ac:spMkLst>
        </pc:spChg>
        <pc:spChg chg="del">
          <ac:chgData name="Ambroise Lafont DEP/DIX" userId="a49bf0e7-6b1f-4fd6-af5f-4eab6fa6ded0" providerId="ADAL" clId="{6EE6A817-F9F7-44CE-A772-C9D47440170A}" dt="2023-11-14T09:45:12.925" v="7751" actId="478"/>
          <ac:spMkLst>
            <pc:docMk/>
            <pc:sldMk cId="3712866702" sldId="729"/>
            <ac:spMk id="16" creationId="{EDE19AFB-AC63-63B2-8F19-D8811D366199}"/>
          </ac:spMkLst>
        </pc:spChg>
        <pc:cxnChg chg="del">
          <ac:chgData name="Ambroise Lafont DEP/DIX" userId="a49bf0e7-6b1f-4fd6-af5f-4eab6fa6ded0" providerId="ADAL" clId="{6EE6A817-F9F7-44CE-A772-C9D47440170A}" dt="2023-11-14T09:45:14.920" v="7752" actId="478"/>
          <ac:cxnSpMkLst>
            <pc:docMk/>
            <pc:sldMk cId="3712866702" sldId="729"/>
            <ac:cxnSpMk id="8" creationId="{5355F24B-DB6E-FAC9-A63A-DE11AB0A84F0}"/>
          </ac:cxnSpMkLst>
        </pc:cxnChg>
      </pc:sldChg>
      <pc:sldChg chg="addSp delSp modSp mod">
        <pc:chgData name="Ambroise Lafont DEP/DIX" userId="a49bf0e7-6b1f-4fd6-af5f-4eab6fa6ded0" providerId="ADAL" clId="{6EE6A817-F9F7-44CE-A772-C9D47440170A}" dt="2023-11-21T09:37:47.636" v="9754" actId="478"/>
        <pc:sldMkLst>
          <pc:docMk/>
          <pc:sldMk cId="2490130894" sldId="730"/>
        </pc:sldMkLst>
        <pc:spChg chg="mod">
          <ac:chgData name="Ambroise Lafont DEP/DIX" userId="a49bf0e7-6b1f-4fd6-af5f-4eab6fa6ded0" providerId="ADAL" clId="{6EE6A817-F9F7-44CE-A772-C9D47440170A}" dt="2023-11-21T09:37:41.381" v="9753" actId="20577"/>
          <ac:spMkLst>
            <pc:docMk/>
            <pc:sldMk cId="2490130894" sldId="730"/>
            <ac:spMk id="5" creationId="{DDB92164-10C9-6E68-C0F7-FAF20E39F10E}"/>
          </ac:spMkLst>
        </pc:spChg>
        <pc:spChg chg="add del mod">
          <ac:chgData name="Ambroise Lafont DEP/DIX" userId="a49bf0e7-6b1f-4fd6-af5f-4eab6fa6ded0" providerId="ADAL" clId="{6EE6A817-F9F7-44CE-A772-C9D47440170A}" dt="2023-11-21T09:37:47.636" v="9754" actId="478"/>
          <ac:spMkLst>
            <pc:docMk/>
            <pc:sldMk cId="2490130894" sldId="730"/>
            <ac:spMk id="6" creationId="{C96FDA39-D1ED-37AD-B12C-557E43941A97}"/>
          </ac:spMkLst>
        </pc:spChg>
      </pc:sldChg>
      <pc:sldChg chg="addSp delSp modSp mod delAnim modAnim">
        <pc:chgData name="Ambroise Lafont DEP/DIX" userId="a49bf0e7-6b1f-4fd6-af5f-4eab6fa6ded0" providerId="ADAL" clId="{6EE6A817-F9F7-44CE-A772-C9D47440170A}" dt="2023-11-21T09:26:29.765" v="9597"/>
        <pc:sldMkLst>
          <pc:docMk/>
          <pc:sldMk cId="2528658681" sldId="731"/>
        </pc:sldMkLst>
        <pc:spChg chg="mod">
          <ac:chgData name="Ambroise Lafont DEP/DIX" userId="a49bf0e7-6b1f-4fd6-af5f-4eab6fa6ded0" providerId="ADAL" clId="{6EE6A817-F9F7-44CE-A772-C9D47440170A}" dt="2023-11-21T09:23:16.432" v="9559"/>
          <ac:spMkLst>
            <pc:docMk/>
            <pc:sldMk cId="2528658681" sldId="731"/>
            <ac:spMk id="5" creationId="{80C11202-A69A-A1AE-2E3C-1FDB796B0DF2}"/>
          </ac:spMkLst>
        </pc:spChg>
        <pc:spChg chg="add mod">
          <ac:chgData name="Ambroise Lafont DEP/DIX" userId="a49bf0e7-6b1f-4fd6-af5f-4eab6fa6ded0" providerId="ADAL" clId="{6EE6A817-F9F7-44CE-A772-C9D47440170A}" dt="2023-11-21T09:25:36.494" v="9589" actId="207"/>
          <ac:spMkLst>
            <pc:docMk/>
            <pc:sldMk cId="2528658681" sldId="731"/>
            <ac:spMk id="12" creationId="{23AA8418-607A-35A6-2238-ED44FBC3460B}"/>
          </ac:spMkLst>
        </pc:spChg>
        <pc:spChg chg="mod">
          <ac:chgData name="Ambroise Lafont DEP/DIX" userId="a49bf0e7-6b1f-4fd6-af5f-4eab6fa6ded0" providerId="ADAL" clId="{6EE6A817-F9F7-44CE-A772-C9D47440170A}" dt="2023-11-21T09:24:56.491" v="9580" actId="1076"/>
          <ac:spMkLst>
            <pc:docMk/>
            <pc:sldMk cId="2528658681" sldId="731"/>
            <ac:spMk id="21" creationId="{6737D332-FCD0-5641-6A44-489059B26FE6}"/>
          </ac:spMkLst>
        </pc:spChg>
        <pc:spChg chg="mod">
          <ac:chgData name="Ambroise Lafont DEP/DIX" userId="a49bf0e7-6b1f-4fd6-af5f-4eab6fa6ded0" providerId="ADAL" clId="{6EE6A817-F9F7-44CE-A772-C9D47440170A}" dt="2023-11-21T09:24:40.224" v="9563" actId="20577"/>
          <ac:spMkLst>
            <pc:docMk/>
            <pc:sldMk cId="2528658681" sldId="731"/>
            <ac:spMk id="30" creationId="{C3945EC6-FC14-9D1F-3150-863CDE59E05F}"/>
          </ac:spMkLst>
        </pc:spChg>
        <pc:picChg chg="add mod">
          <ac:chgData name="Ambroise Lafont DEP/DIX" userId="a49bf0e7-6b1f-4fd6-af5f-4eab6fa6ded0" providerId="ADAL" clId="{6EE6A817-F9F7-44CE-A772-C9D47440170A}" dt="2023-11-21T09:21:28.263" v="9550" actId="1076"/>
          <ac:picMkLst>
            <pc:docMk/>
            <pc:sldMk cId="2528658681" sldId="731"/>
            <ac:picMk id="7" creationId="{A707B444-1E13-D3CF-A5FB-CBE1BE403BF1}"/>
          </ac:picMkLst>
        </pc:picChg>
        <pc:picChg chg="add mod">
          <ac:chgData name="Ambroise Lafont DEP/DIX" userId="a49bf0e7-6b1f-4fd6-af5f-4eab6fa6ded0" providerId="ADAL" clId="{6EE6A817-F9F7-44CE-A772-C9D47440170A}" dt="2023-11-21T09:22:51.720" v="9557" actId="1076"/>
          <ac:picMkLst>
            <pc:docMk/>
            <pc:sldMk cId="2528658681" sldId="731"/>
            <ac:picMk id="9" creationId="{AF5E4EBF-E4C2-0C05-7976-D282C01FDAF1}"/>
          </ac:picMkLst>
        </pc:picChg>
        <pc:picChg chg="del">
          <ac:chgData name="Ambroise Lafont DEP/DIX" userId="a49bf0e7-6b1f-4fd6-af5f-4eab6fa6ded0" providerId="ADAL" clId="{6EE6A817-F9F7-44CE-A772-C9D47440170A}" dt="2023-11-21T09:22:47.695" v="9555" actId="478"/>
          <ac:picMkLst>
            <pc:docMk/>
            <pc:sldMk cId="2528658681" sldId="731"/>
            <ac:picMk id="11" creationId="{8D7E3519-516A-C518-E174-37F58AD98A73}"/>
          </ac:picMkLst>
        </pc:picChg>
        <pc:picChg chg="del">
          <ac:chgData name="Ambroise Lafont DEP/DIX" userId="a49bf0e7-6b1f-4fd6-af5f-4eab6fa6ded0" providerId="ADAL" clId="{6EE6A817-F9F7-44CE-A772-C9D47440170A}" dt="2023-11-21T09:21:23.268" v="9548" actId="478"/>
          <ac:picMkLst>
            <pc:docMk/>
            <pc:sldMk cId="2528658681" sldId="731"/>
            <ac:picMk id="26" creationId="{E7B861E0-B333-258D-D9A9-EEC043CC1D26}"/>
          </ac:picMkLst>
        </pc:picChg>
        <pc:cxnChg chg="add mod">
          <ac:chgData name="Ambroise Lafont DEP/DIX" userId="a49bf0e7-6b1f-4fd6-af5f-4eab6fa6ded0" providerId="ADAL" clId="{6EE6A817-F9F7-44CE-A772-C9D47440170A}" dt="2023-11-21T09:25:23.535" v="9588" actId="13822"/>
          <ac:cxnSpMkLst>
            <pc:docMk/>
            <pc:sldMk cId="2528658681" sldId="731"/>
            <ac:cxnSpMk id="14" creationId="{2507B7B4-A789-A448-4019-A56811ECDFC6}"/>
          </ac:cxnSpMkLst>
        </pc:cxnChg>
        <pc:cxnChg chg="add mod">
          <ac:chgData name="Ambroise Lafont DEP/DIX" userId="a49bf0e7-6b1f-4fd6-af5f-4eab6fa6ded0" providerId="ADAL" clId="{6EE6A817-F9F7-44CE-A772-C9D47440170A}" dt="2023-11-21T09:26:15.949" v="9594" actId="13822"/>
          <ac:cxnSpMkLst>
            <pc:docMk/>
            <pc:sldMk cId="2528658681" sldId="731"/>
            <ac:cxnSpMk id="16" creationId="{B54858B0-8C0E-4A1F-5E27-C117F03DD51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682B5D-9B0D-8766-5580-499652D49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Modular theory of PLs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368E2-0204-B95C-423A-C6684B656F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D0C4-C4D4-4DF8-B7B8-734EF432FA45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AA65E-45A0-F1D5-0048-951D98C533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5E784-C6FF-52DB-F32E-B44DEBAAD4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1F4FF-DC70-4335-9402-F18DE299C1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13937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Modular theory of PLs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5544D-24DB-489C-AA38-E91C5DDD72D1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BAB1D-F28B-45E2-A314-43EAF6400C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7651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mblafont.github.io/articles/debruijn-extended.pdf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Bonjour, je </a:t>
            </a:r>
            <a:r>
              <a:rPr lang="en-US" err="1"/>
              <a:t>vais</a:t>
            </a:r>
            <a:r>
              <a:rPr lang="en-US"/>
              <a:t> </a:t>
            </a:r>
            <a:r>
              <a:rPr lang="en-US" err="1"/>
              <a:t>vous</a:t>
            </a:r>
            <a:r>
              <a:rPr lang="en-US"/>
              <a:t> presenter </a:t>
            </a:r>
            <a:r>
              <a:rPr lang="en-US" err="1"/>
              <a:t>mon</a:t>
            </a:r>
            <a:r>
              <a:rPr lang="en-US"/>
              <a:t> </a:t>
            </a:r>
            <a:r>
              <a:rPr lang="en-US" err="1"/>
              <a:t>porfil</a:t>
            </a:r>
            <a:r>
              <a:rPr lang="en-US"/>
              <a:t> </a:t>
            </a:r>
            <a:r>
              <a:rPr lang="en-US" err="1"/>
              <a:t>autour</a:t>
            </a:r>
            <a:r>
              <a:rPr lang="en-US"/>
              <a:t> des </a:t>
            </a:r>
            <a:r>
              <a:rPr lang="en-US" err="1"/>
              <a:t>langages</a:t>
            </a:r>
            <a:r>
              <a:rPr lang="en-US"/>
              <a:t> et </a:t>
            </a:r>
            <a:r>
              <a:rPr lang="en-US" err="1"/>
              <a:t>preuves</a:t>
            </a:r>
            <a:r>
              <a:rPr lang="en-US"/>
              <a:t> </a:t>
            </a:r>
            <a:r>
              <a:rPr lang="en-US" err="1"/>
              <a:t>mécanisées</a:t>
            </a:r>
            <a:r>
              <a:rPr lang="en-US"/>
              <a:t> pour un poste de </a:t>
            </a:r>
            <a:r>
              <a:rPr lang="en-US" err="1"/>
              <a:t>charche</a:t>
            </a:r>
            <a:r>
              <a:rPr lang="en-US"/>
              <a:t> de recherche de </a:t>
            </a:r>
            <a:r>
              <a:rPr lang="en-US" err="1"/>
              <a:t>classe</a:t>
            </a:r>
            <a:r>
              <a:rPr lang="en-US"/>
              <a:t> </a:t>
            </a:r>
            <a:r>
              <a:rPr lang="en-US" err="1"/>
              <a:t>normale</a:t>
            </a:r>
            <a:r>
              <a:rPr lang="en-US"/>
              <a:t> au CNRS</a:t>
            </a:r>
          </a:p>
          <a:p>
            <a:r>
              <a:rPr lang="en-US"/>
              <a:t>Je suis </a:t>
            </a:r>
            <a:r>
              <a:rPr lang="en-US" err="1"/>
              <a:t>actuellement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postdoctorat</a:t>
            </a:r>
            <a:r>
              <a:rPr lang="en-US"/>
              <a:t> </a:t>
            </a:r>
            <a:r>
              <a:rPr lang="en-US" err="1"/>
              <a:t>depuis</a:t>
            </a:r>
            <a:r>
              <a:rPr lang="en-US"/>
              <a:t> 2022 a </a:t>
            </a:r>
            <a:r>
              <a:rPr lang="en-US" err="1"/>
              <a:t>l’universite</a:t>
            </a:r>
            <a:r>
              <a:rPr lang="en-US"/>
              <a:t> de Cambridge. </a:t>
            </a:r>
            <a:r>
              <a:rPr lang="en-US" err="1"/>
              <a:t>Apres</a:t>
            </a:r>
            <a:r>
              <a:rPr lang="en-US"/>
              <a:t> un premier </a:t>
            </a:r>
            <a:r>
              <a:rPr lang="en-US" err="1"/>
              <a:t>doctorat</a:t>
            </a:r>
            <a:r>
              <a:rPr lang="en-US"/>
              <a:t> a </a:t>
            </a:r>
            <a:r>
              <a:rPr lang="en-US" err="1"/>
              <a:t>l’universi</a:t>
            </a:r>
            <a:r>
              <a:rPr lang="en-US"/>
              <a:t> entre 2020 et 2022, </a:t>
            </a:r>
            <a:r>
              <a:rPr lang="en-US" err="1"/>
              <a:t>suivant</a:t>
            </a:r>
            <a:r>
              <a:rPr lang="en-US"/>
              <a:t> ma these</a:t>
            </a:r>
          </a:p>
          <a:p>
            <a:endParaRPr lang="en-US"/>
          </a:p>
          <a:p>
            <a:r>
              <a:rPr lang="en-US" b="1"/>
              <a:t>A quoi ca </a:t>
            </a:r>
            <a:r>
              <a:rPr lang="en-US" b="1" err="1"/>
              <a:t>sert</a:t>
            </a:r>
            <a:r>
              <a:rPr lang="en-US" b="1"/>
              <a:t> de verifier un </a:t>
            </a:r>
            <a:r>
              <a:rPr lang="en-US" b="1" err="1"/>
              <a:t>compilateur</a:t>
            </a:r>
            <a:endParaRPr lang="en-US" b="1"/>
          </a:p>
          <a:p>
            <a:endParaRPr lang="en-US"/>
          </a:p>
          <a:p>
            <a:r>
              <a:rPr lang="en-US" err="1"/>
              <a:t>Precedemment</a:t>
            </a:r>
            <a:r>
              <a:rPr lang="en-US"/>
              <a:t>, </a:t>
            </a:r>
            <a:r>
              <a:rPr lang="en-US" err="1"/>
              <a:t>j’etais</a:t>
            </a:r>
            <a:endParaRPr lang="en-US"/>
          </a:p>
          <a:p>
            <a:endParaRPr lang="en-US"/>
          </a:p>
          <a:p>
            <a:r>
              <a:rPr lang="en-US"/>
              <a:t>Pas </a:t>
            </a:r>
            <a:r>
              <a:rPr lang="en-US" err="1"/>
              <a:t>assez</a:t>
            </a:r>
            <a:r>
              <a:rPr lang="en-US"/>
              <a:t> </a:t>
            </a:r>
            <a:r>
              <a:rPr lang="en-US" err="1"/>
              <a:t>articule</a:t>
            </a:r>
            <a:endParaRPr lang="en-US"/>
          </a:p>
          <a:p>
            <a:r>
              <a:rPr lang="en-US"/>
              <a:t>Je parle trop </a:t>
            </a:r>
            <a:r>
              <a:rPr lang="en-US" err="1"/>
              <a:t>vite</a:t>
            </a:r>
            <a:endParaRPr lang="en-US"/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u="none" strike="noStrike">
                <a:solidFill>
                  <a:srgbClr val="1D7DCB"/>
                </a:solidFill>
                <a:effectLst/>
                <a:latin typeface="Arial" panose="020B0604020202020204" pitchFamily="34" charset="0"/>
                <a:hlinkClick r:id="rId3"/>
              </a:rPr>
              <a:t>Variable binding and substitution for (nameless) dummies</a:t>
            </a:r>
            <a:endParaRPr lang="en-US" b="1" i="0">
              <a:solidFill>
                <a:srgbClr val="2D2D2D"/>
              </a:solidFill>
              <a:effectLst/>
              <a:latin typeface="Arial" panose="020B0604020202020204" pitchFamily="34" charset="0"/>
            </a:endParaRPr>
          </a:p>
          <a:p>
            <a:endParaRPr lang="fr-F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52003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F1CF-E24A-4F93-9D94-3391D23E1A3F}" type="datetime1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C252-2FD2-4CF6-BEA4-64F6ACEC81B6}" type="datetime1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9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C07B-F885-4EF0-BFE3-5CEF464FDEE5}" type="datetime1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7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88E1-E6B1-4059-8068-9D5AC67622BD}" type="datetime1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0200" y="6353175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9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18C2-4885-4368-AC7E-9ED2CC44021C}" type="datetime1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4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EC55-CDE0-44E2-B045-4EAAFC3EF908}" type="datetime1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0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61E4-43F2-46CA-9352-165E2C1D8B7D}" type="datetime1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5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6E10-5C26-46E6-B32D-4547EFD6AACF}" type="datetime1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8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38C9-7F60-4F0E-A561-3EA9A3975D8E}" type="datetime1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1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F6F3-2ACF-43AE-8373-A35F96D22AE5}" type="datetime1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AB2D-6675-4C11-85D3-BA16F56F19A5}" type="datetime1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886D-A75D-4123-854D-3EEFBE63C074}" type="datetime1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0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4.jpe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42C258-7693-6CBD-863F-2D8752DF0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23067"/>
            <a:ext cx="12152026" cy="1193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5400" b="1">
                <a:solidFill>
                  <a:srgbClr val="C00000"/>
                </a:solidFill>
              </a:rPr>
              <a:t>A diagram editor </a:t>
            </a:r>
            <a:br>
              <a:rPr lang="en-US" sz="5400" b="1">
                <a:solidFill>
                  <a:srgbClr val="C00000"/>
                </a:solidFill>
              </a:rPr>
            </a:br>
            <a:r>
              <a:rPr lang="en-US" sz="5400" b="1">
                <a:solidFill>
                  <a:srgbClr val="C00000"/>
                </a:solidFill>
              </a:rPr>
              <a:t>to </a:t>
            </a:r>
            <a:r>
              <a:rPr lang="en-US" sz="5400" b="1" err="1">
                <a:solidFill>
                  <a:srgbClr val="C00000"/>
                </a:solidFill>
              </a:rPr>
              <a:t>mechanise</a:t>
            </a:r>
            <a:r>
              <a:rPr lang="en-US" sz="5400" b="1">
                <a:solidFill>
                  <a:srgbClr val="C00000"/>
                </a:solidFill>
              </a:rPr>
              <a:t> categorical proofs</a:t>
            </a:r>
            <a:endParaRPr lang="fr-FR" sz="5400" b="1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20507-2584-EFC2-5153-13883157B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813" y="3029141"/>
            <a:ext cx="10058400" cy="54125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Ambroise Lafont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3C892-E365-BEBD-CB59-4797FCF10472}"/>
              </a:ext>
            </a:extLst>
          </p:cNvPr>
          <p:cNvSpPr txBox="1"/>
          <p:nvPr/>
        </p:nvSpPr>
        <p:spPr>
          <a:xfrm>
            <a:off x="4396684" y="3882668"/>
            <a:ext cx="3144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</a:t>
            </a:r>
            <a:r>
              <a:rPr lang="en-GB" sz="2400" dirty="0" err="1"/>
              <a:t>qPL</a:t>
            </a:r>
            <a:r>
              <a:rPr lang="en-GB" sz="2400" dirty="0"/>
              <a:t>, </a:t>
            </a:r>
            <a:r>
              <a:rPr lang="en-US" sz="2400" dirty="0"/>
              <a:t>20 January 2024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205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5"/>
    </mc:Choice>
    <mc:Fallback xmlns="">
      <p:transition spd="slow" advTm="386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4FC03B-9C5D-3CAB-AF46-6F7D7FFA6457}"/>
              </a:ext>
            </a:extLst>
          </p:cNvPr>
          <p:cNvSpPr/>
          <p:nvPr/>
        </p:nvSpPr>
        <p:spPr>
          <a:xfrm>
            <a:off x="359551" y="2125826"/>
            <a:ext cx="4283643" cy="345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Graphical interface</a:t>
            </a:r>
          </a:p>
          <a:p>
            <a:pPr algn="ctr"/>
            <a:r>
              <a:rPr lang="en-US" dirty="0"/>
              <a:t>(standalone program,</a:t>
            </a:r>
          </a:p>
          <a:p>
            <a:pPr algn="ctr"/>
            <a:r>
              <a:rPr lang="en-US" dirty="0"/>
              <a:t> implemented in Rust)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3FDDB-E228-82AA-2248-C028E0EB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2D0B7-59BE-C3D0-3105-F0ACC9A5AD3F}"/>
              </a:ext>
            </a:extLst>
          </p:cNvPr>
          <p:cNvSpPr/>
          <p:nvPr/>
        </p:nvSpPr>
        <p:spPr>
          <a:xfrm>
            <a:off x="7573505" y="2125826"/>
            <a:ext cx="4532781" cy="345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7DADA8-54CC-6C8A-85B2-8A3A389B1B3C}"/>
              </a:ext>
            </a:extLst>
          </p:cNvPr>
          <p:cNvSpPr/>
          <p:nvPr/>
        </p:nvSpPr>
        <p:spPr>
          <a:xfrm>
            <a:off x="6561992" y="2125826"/>
            <a:ext cx="1117763" cy="34593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Coq plugin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ocaml</a:t>
            </a:r>
            <a:r>
              <a:rPr lang="en-US"/>
              <a:t>)</a:t>
            </a:r>
            <a:endParaRPr lang="fr-FR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940992-6509-8A85-968D-0D249D4961AB}"/>
              </a:ext>
            </a:extLst>
          </p:cNvPr>
          <p:cNvSpPr txBox="1">
            <a:spLocks/>
          </p:cNvSpPr>
          <p:nvPr/>
        </p:nvSpPr>
        <p:spPr>
          <a:xfrm>
            <a:off x="276766" y="2329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Another related software for mechanisation: </a:t>
            </a:r>
          </a:p>
          <a:p>
            <a:r>
              <a:rPr lang="en-GB" dirty="0"/>
              <a:t>Luc </a:t>
            </a:r>
            <a:r>
              <a:rPr lang="en-GB" dirty="0" err="1"/>
              <a:t>Chabassier’s</a:t>
            </a:r>
            <a:r>
              <a:rPr lang="en-GB" dirty="0"/>
              <a:t> interface</a:t>
            </a:r>
            <a:r>
              <a:rPr lang="en-GB" baseline="30000" dirty="0"/>
              <a:t>1</a:t>
            </a:r>
            <a:r>
              <a:rPr lang="en-GB" dirty="0"/>
              <a:t> for diagrammatic proofs</a:t>
            </a:r>
          </a:p>
        </p:txBody>
      </p:sp>
      <p:pic>
        <p:nvPicPr>
          <p:cNvPr id="13" name="Picture 12" descr="The Coq proof assistant (@CoqLang) / Twitter">
            <a:extLst>
              <a:ext uri="{FF2B5EF4-FFF2-40B4-BE49-F238E27FC236}">
                <a16:creationId xmlns:a16="http://schemas.microsoft.com/office/drawing/2014/main" id="{650823EA-22EB-5ACB-9773-72E599A3C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2240799"/>
            <a:ext cx="967289" cy="96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76DCDE-F57B-C7CD-6260-84909F50E469}"/>
              </a:ext>
            </a:extLst>
          </p:cNvPr>
          <p:cNvSpPr txBox="1"/>
          <p:nvPr/>
        </p:nvSpPr>
        <p:spPr>
          <a:xfrm>
            <a:off x="8472069" y="3568055"/>
            <a:ext cx="284190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Lemma 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Proof.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u="sng" dirty="0">
                <a:latin typeface="Courier New" panose="02070309020205020404" pitchFamily="49" charset="0"/>
                <a:cs typeface="Courier New" panose="02070309020205020404" pitchFamily="49" charset="0"/>
              </a:rPr>
              <a:t>diagram server.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71B796FC-F1E9-803F-1946-1B0065265549}"/>
              </a:ext>
            </a:extLst>
          </p:cNvPr>
          <p:cNvSpPr/>
          <p:nvPr/>
        </p:nvSpPr>
        <p:spPr>
          <a:xfrm rot="1283544">
            <a:off x="7479126" y="3944001"/>
            <a:ext cx="1086638" cy="50377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E8DC0A-3FC7-38A3-E998-974A276D8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50" y="3208088"/>
            <a:ext cx="4065107" cy="2251879"/>
          </a:xfrm>
          <a:prstGeom prst="rect">
            <a:avLst/>
          </a:prstGeom>
        </p:spPr>
      </p:pic>
      <p:sp>
        <p:nvSpPr>
          <p:cNvPr id="19" name="Arrow: Left 18">
            <a:extLst>
              <a:ext uri="{FF2B5EF4-FFF2-40B4-BE49-F238E27FC236}">
                <a16:creationId xmlns:a16="http://schemas.microsoft.com/office/drawing/2014/main" id="{D09D4FD4-F83F-344D-5082-77361C93B0EF}"/>
              </a:ext>
            </a:extLst>
          </p:cNvPr>
          <p:cNvSpPr/>
          <p:nvPr/>
        </p:nvSpPr>
        <p:spPr>
          <a:xfrm>
            <a:off x="3674456" y="1913654"/>
            <a:ext cx="3358446" cy="1849524"/>
          </a:xfrm>
          <a:prstGeom prst="leftArrow">
            <a:avLst>
              <a:gd name="adj1" fmla="val 31611"/>
              <a:gd name="adj2" fmla="val 5000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Goal, </a:t>
            </a:r>
            <a:r>
              <a:rPr lang="fr-FR" dirty="0" err="1"/>
              <a:t>assumptions</a:t>
            </a:r>
            <a:r>
              <a:rPr lang="fr-FR" dirty="0"/>
              <a:t>, </a:t>
            </a:r>
            <a:r>
              <a:rPr lang="fr-FR" dirty="0" err="1"/>
              <a:t>lemmas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9628CD-C26F-579A-1C3E-6ACEA0606A97}"/>
              </a:ext>
            </a:extLst>
          </p:cNvPr>
          <p:cNvSpPr txBox="1"/>
          <p:nvPr/>
        </p:nvSpPr>
        <p:spPr>
          <a:xfrm>
            <a:off x="583006" y="5794513"/>
            <a:ext cx="4386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Automatic layout (limited manual editing)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Proof tactics (including invoking a lemma)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E5DE764-1D77-CF1A-80E1-64954D167BCB}"/>
              </a:ext>
            </a:extLst>
          </p:cNvPr>
          <p:cNvSpPr/>
          <p:nvPr/>
        </p:nvSpPr>
        <p:spPr>
          <a:xfrm>
            <a:off x="3914042" y="3711919"/>
            <a:ext cx="3183681" cy="206905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Coq proof </a:t>
            </a:r>
            <a:r>
              <a:rPr lang="fr-FR" dirty="0" err="1"/>
              <a:t>term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implicit</a:t>
            </a:r>
            <a:r>
              <a:rPr lang="fr-FR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5329F-192F-5E6D-E368-7BFAA98D13D9}"/>
              </a:ext>
            </a:extLst>
          </p:cNvPr>
          <p:cNvSpPr txBox="1"/>
          <p:nvPr/>
        </p:nvSpPr>
        <p:spPr>
          <a:xfrm>
            <a:off x="1153740" y="6499322"/>
            <a:ext cx="488498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BDA9B-BEE0-BFC6-171C-94B71F5475EF}"/>
              </a:ext>
            </a:extLst>
          </p:cNvPr>
          <p:cNvSpPr txBox="1"/>
          <p:nvPr/>
        </p:nvSpPr>
        <p:spPr>
          <a:xfrm>
            <a:off x="-34054" y="6512863"/>
            <a:ext cx="5620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aseline="30000" dirty="0"/>
              <a:t>1</a:t>
            </a:r>
            <a:r>
              <a:rPr lang="en-GB" dirty="0"/>
              <a:t>https://github.com/dwarfmaster/commutative-diagrams</a:t>
            </a:r>
          </a:p>
        </p:txBody>
      </p:sp>
    </p:spTree>
    <p:extLst>
      <p:ext uri="{BB962C8B-B14F-4D97-AF65-F5344CB8AC3E}">
        <p14:creationId xmlns:p14="http://schemas.microsoft.com/office/powerpoint/2010/main" val="127009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6747-4E91-7BDE-E3F7-BFE4B6C8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55" y="160230"/>
            <a:ext cx="10515600" cy="1325563"/>
          </a:xfrm>
        </p:spPr>
        <p:txBody>
          <a:bodyPr/>
          <a:lstStyle/>
          <a:p>
            <a:r>
              <a:rPr lang="en-GB" dirty="0"/>
              <a:t>Demo</a:t>
            </a:r>
            <a:r>
              <a:rPr lang="en-GB" baseline="30000" dirty="0"/>
              <a:t>1</a:t>
            </a:r>
            <a:r>
              <a:rPr lang="en-GB" dirty="0"/>
              <a:t> of YADE</a:t>
            </a:r>
            <a:endParaRPr lang="en-GB" baseline="30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D767C-87E0-0B8D-D62A-07A957E0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B9B57-A9A2-ACE1-A9F4-4CA43D3AE10D}"/>
              </a:ext>
            </a:extLst>
          </p:cNvPr>
          <p:cNvSpPr txBox="1"/>
          <p:nvPr/>
        </p:nvSpPr>
        <p:spPr>
          <a:xfrm>
            <a:off x="-11824" y="6450556"/>
            <a:ext cx="554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1 </a:t>
            </a:r>
            <a:r>
              <a:rPr lang="en-GB" dirty="0"/>
              <a:t>https://github.com/amblafont/vscode-yade-example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71E182-014A-A456-AA38-0B10274606CC}"/>
                  </a:ext>
                </a:extLst>
              </p:cNvPr>
              <p:cNvSpPr txBox="1"/>
              <p:nvPr/>
            </p:nvSpPr>
            <p:spPr>
              <a:xfrm>
                <a:off x="399063" y="1212483"/>
                <a:ext cx="9283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 distributive law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between two monads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induces a monad structure 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71E182-014A-A456-AA38-0B1027460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63" y="1212483"/>
                <a:ext cx="9283920" cy="369332"/>
              </a:xfrm>
              <a:prstGeom prst="rect">
                <a:avLst/>
              </a:prstGeom>
              <a:blipFill>
                <a:blip r:embed="rId2"/>
                <a:stretch>
                  <a:fillRect l="-525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71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055B-5B0E-5EC3-540F-8507B800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450" y="231512"/>
            <a:ext cx="10515600" cy="1325563"/>
          </a:xfrm>
        </p:spPr>
        <p:txBody>
          <a:bodyPr/>
          <a:lstStyle/>
          <a:p>
            <a:r>
              <a:rPr lang="en-GB" dirty="0"/>
              <a:t>Naming convention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914D0-99A4-91A7-C0CD-D2AADE83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D8069-BB40-13E1-C414-33DDC4F2DBC6}"/>
              </a:ext>
            </a:extLst>
          </p:cNvPr>
          <p:cNvSpPr txBox="1"/>
          <p:nvPr/>
        </p:nvSpPr>
        <p:spPr>
          <a:xfrm>
            <a:off x="703186" y="3334183"/>
            <a:ext cx="8256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 will refer to my editor as </a:t>
            </a:r>
            <a:r>
              <a:rPr lang="en-GB" sz="2400" b="1" dirty="0"/>
              <a:t>YADE</a:t>
            </a:r>
            <a:r>
              <a:rPr lang="en-GB" sz="2400" dirty="0"/>
              <a:t>, or </a:t>
            </a:r>
            <a:r>
              <a:rPr lang="en-GB" sz="2400" u="sng" dirty="0" err="1"/>
              <a:t>Coreact</a:t>
            </a:r>
            <a:r>
              <a:rPr lang="en-GB" sz="2400" dirty="0"/>
              <a:t>-</a:t>
            </a:r>
            <a:r>
              <a:rPr lang="en-GB" sz="2400" b="1" dirty="0"/>
              <a:t>YADE</a:t>
            </a:r>
            <a:r>
              <a:rPr lang="en-GB" sz="24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75F812-8690-C080-1B76-A1EEF3DF9066}"/>
              </a:ext>
            </a:extLst>
          </p:cNvPr>
          <p:cNvSpPr/>
          <p:nvPr/>
        </p:nvSpPr>
        <p:spPr>
          <a:xfrm>
            <a:off x="2025399" y="2080700"/>
            <a:ext cx="8048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Yet Another Diagram Editor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5D72C-E832-8C28-0F92-00315DFA25BC}"/>
              </a:ext>
            </a:extLst>
          </p:cNvPr>
          <p:cNvSpPr txBox="1"/>
          <p:nvPr/>
        </p:nvSpPr>
        <p:spPr>
          <a:xfrm>
            <a:off x="2025399" y="4126001"/>
            <a:ext cx="10144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</a:rPr>
              <a:t>ANR Project</a:t>
            </a:r>
            <a:r>
              <a:rPr lang="en-US" baseline="30000" dirty="0">
                <a:solidFill>
                  <a:srgbClr val="313131"/>
                </a:solidFill>
                <a:latin typeface="Arial" panose="020B0604020202020204" pitchFamily="34" charset="0"/>
              </a:rPr>
              <a:t>1 </a:t>
            </a:r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</a:rPr>
              <a:t>(2023 - 2027): </a:t>
            </a:r>
            <a:r>
              <a:rPr lang="en-US" b="0" i="0" dirty="0">
                <a:solidFill>
                  <a:srgbClr val="313131"/>
                </a:solidFill>
                <a:effectLst/>
                <a:latin typeface="Arial" panose="020B0604020202020204" pitchFamily="34" charset="0"/>
              </a:rPr>
              <a:t>Coq-based Rewriting: Towards Executable Applied Category Theory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70C17F-98C9-EDFE-9BB9-6274626ADA37}"/>
              </a:ext>
            </a:extLst>
          </p:cNvPr>
          <p:cNvSpPr txBox="1"/>
          <p:nvPr/>
        </p:nvSpPr>
        <p:spPr>
          <a:xfrm>
            <a:off x="0" y="6468425"/>
            <a:ext cx="10144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aseline="30000" dirty="0">
                <a:solidFill>
                  <a:srgbClr val="313131"/>
                </a:solidFill>
                <a:latin typeface="Arial" panose="020B0604020202020204" pitchFamily="34" charset="0"/>
              </a:rPr>
              <a:t>1</a:t>
            </a:r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313131"/>
                </a:solidFill>
                <a:effectLst/>
                <a:latin typeface="Arial" panose="020B0604020202020204" pitchFamily="34" charset="0"/>
              </a:rPr>
              <a:t>https://coreact.wiki/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5663C0-1D65-8849-1DA8-ADEDAADE6572}"/>
              </a:ext>
            </a:extLst>
          </p:cNvPr>
          <p:cNvCxnSpPr>
            <a:cxnSpLocks/>
          </p:cNvCxnSpPr>
          <p:nvPr/>
        </p:nvCxnSpPr>
        <p:spPr>
          <a:xfrm flipV="1">
            <a:off x="3645326" y="3795848"/>
            <a:ext cx="1509681" cy="33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0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7802-B918-EF71-48FE-96638FAB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69" y="-60904"/>
            <a:ext cx="10515600" cy="1325563"/>
          </a:xfrm>
        </p:spPr>
        <p:txBody>
          <a:bodyPr/>
          <a:lstStyle/>
          <a:p>
            <a:r>
              <a:rPr lang="en-GB" dirty="0"/>
              <a:t>How to test the editor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34E82-DFE2-9E40-2A34-CD7D54A8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D3125-1EF2-36C8-2E06-5F205A6A40A3}"/>
              </a:ext>
            </a:extLst>
          </p:cNvPr>
          <p:cNvSpPr txBox="1"/>
          <p:nvPr/>
        </p:nvSpPr>
        <p:spPr>
          <a:xfrm>
            <a:off x="144380" y="2832958"/>
            <a:ext cx="5906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 web app that runs locally in your browser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44387-F3B1-4CFA-C01A-5C2E4EC6C635}"/>
              </a:ext>
            </a:extLst>
          </p:cNvPr>
          <p:cNvSpPr txBox="1"/>
          <p:nvPr/>
        </p:nvSpPr>
        <p:spPr>
          <a:xfrm>
            <a:off x="231229" y="40010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https://amblafont.github.io/graph-editor/index.html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4A28C8-2B3C-EC89-0056-96030EB5100A}"/>
              </a:ext>
            </a:extLst>
          </p:cNvPr>
          <p:cNvCxnSpPr/>
          <p:nvPr/>
        </p:nvCxnSpPr>
        <p:spPr>
          <a:xfrm>
            <a:off x="6211614" y="651641"/>
            <a:ext cx="0" cy="5990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45FF09-35B3-59F8-C074-8218163118B5}"/>
              </a:ext>
            </a:extLst>
          </p:cNvPr>
          <p:cNvSpPr txBox="1"/>
          <p:nvPr/>
        </p:nvSpPr>
        <p:spPr>
          <a:xfrm>
            <a:off x="6302199" y="2856922"/>
            <a:ext cx="59370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 standalone desktop program</a:t>
            </a:r>
          </a:p>
          <a:p>
            <a:pPr algn="ctr"/>
            <a:endParaRPr lang="en-GB" sz="2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000" dirty="0"/>
              <a:t>Embeds the web app using electron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000" dirty="0"/>
              <a:t>Additional features (mechanisation)</a:t>
            </a:r>
          </a:p>
        </p:txBody>
      </p:sp>
    </p:spTree>
    <p:extLst>
      <p:ext uri="{BB962C8B-B14F-4D97-AF65-F5344CB8AC3E}">
        <p14:creationId xmlns:p14="http://schemas.microsoft.com/office/powerpoint/2010/main" val="289681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7802-B918-EF71-48FE-96638FAB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69" y="-60904"/>
            <a:ext cx="10515600" cy="1325563"/>
          </a:xfrm>
        </p:spPr>
        <p:txBody>
          <a:bodyPr/>
          <a:lstStyle/>
          <a:p>
            <a:r>
              <a:rPr lang="en-GB" dirty="0"/>
              <a:t>Related software: Quiver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34E82-DFE2-9E40-2A34-CD7D54A8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83F1E-E212-93F4-00E2-CD42FEE7BA83}"/>
              </a:ext>
            </a:extLst>
          </p:cNvPr>
          <p:cNvSpPr txBox="1"/>
          <p:nvPr/>
        </p:nvSpPr>
        <p:spPr>
          <a:xfrm>
            <a:off x="820881" y="1079993"/>
            <a:ext cx="1008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i="1" dirty="0"/>
              <a:t>a modern, graphical editor for commutative and pasting diagrams, capable of rendering high-quality diagrams for screen viewing, and exporting to LaTeX via </a:t>
            </a:r>
            <a:r>
              <a:rPr lang="en-GB" i="1" dirty="0" err="1"/>
              <a:t>tikz</a:t>
            </a:r>
            <a:r>
              <a:rPr lang="en-GB" i="1" dirty="0"/>
              <a:t>-cd</a:t>
            </a:r>
            <a:r>
              <a:rPr lang="en-GB" dirty="0"/>
              <a:t>.”</a:t>
            </a:r>
          </a:p>
          <a:p>
            <a:r>
              <a:rPr lang="en-GB" dirty="0"/>
              <a:t> </a:t>
            </a:r>
          </a:p>
        </p:txBody>
      </p:sp>
      <p:pic>
        <p:nvPicPr>
          <p:cNvPr id="4098" name="Picture 2" descr="quiver">
            <a:extLst>
              <a:ext uri="{FF2B5EF4-FFF2-40B4-BE49-F238E27FC236}">
                <a16:creationId xmlns:a16="http://schemas.microsoft.com/office/drawing/2014/main" id="{7568AA0A-20B1-6E05-B8EF-D4D70E3BD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36" y="2017805"/>
            <a:ext cx="6913421" cy="43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67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92ED-4734-4666-B0B4-EFAC0557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53"/>
            <a:ext cx="10515600" cy="1325563"/>
          </a:xfrm>
        </p:spPr>
        <p:txBody>
          <a:bodyPr/>
          <a:lstStyle/>
          <a:p>
            <a:r>
              <a:rPr lang="en-GB" dirty="0"/>
              <a:t>Comparison with quiver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BB1CC-434F-B373-AFB2-81CBCC5B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2C0FB8-2CFB-44EE-B92B-876E2389C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011416"/>
              </p:ext>
            </p:extLst>
          </p:nvPr>
        </p:nvGraphicFramePr>
        <p:xfrm>
          <a:off x="442191" y="2128171"/>
          <a:ext cx="8855940" cy="3644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1980">
                  <a:extLst>
                    <a:ext uri="{9D8B030D-6E8A-4147-A177-3AD203B41FA5}">
                      <a16:colId xmlns:a16="http://schemas.microsoft.com/office/drawing/2014/main" val="2723511982"/>
                    </a:ext>
                  </a:extLst>
                </a:gridCol>
                <a:gridCol w="2951980">
                  <a:extLst>
                    <a:ext uri="{9D8B030D-6E8A-4147-A177-3AD203B41FA5}">
                      <a16:colId xmlns:a16="http://schemas.microsoft.com/office/drawing/2014/main" val="3999414074"/>
                    </a:ext>
                  </a:extLst>
                </a:gridCol>
                <a:gridCol w="2951980">
                  <a:extLst>
                    <a:ext uri="{9D8B030D-6E8A-4147-A177-3AD203B41FA5}">
                      <a16:colId xmlns:a16="http://schemas.microsoft.com/office/drawing/2014/main" val="3593286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Quiver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My editor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40557"/>
                  </a:ext>
                </a:extLst>
              </a:tr>
              <a:tr h="972090">
                <a:tc>
                  <a:txBody>
                    <a:bodyPr/>
                    <a:lstStyle/>
                    <a:p>
                      <a:r>
                        <a:rPr lang="en-GB"/>
                        <a:t>Programming 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JavaScript + 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71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Styling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720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User-friendly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9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Editing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+</a:t>
                      </a:r>
                    </a:p>
                    <a:p>
                      <a:pPr algn="ctr"/>
                      <a:r>
                        <a:rPr lang="en-GB"/>
                        <a:t>Tabs, copy &amp; paste, find &amp; replace, expand selection to connected components, 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3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LaTeX 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r>
                        <a:rPr lang="en-GB" baseline="30000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7214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718F171-9E65-767E-E9D2-AA26EB28A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574" y="2477965"/>
            <a:ext cx="2389909" cy="1003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4BF506-8F9E-C9F2-2DAC-80FA65FD9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013" y="2512977"/>
            <a:ext cx="2560083" cy="9338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DB88CD-0967-0247-2D9F-07ADA52CF390}"/>
              </a:ext>
            </a:extLst>
          </p:cNvPr>
          <p:cNvSpPr txBox="1"/>
          <p:nvPr/>
        </p:nvSpPr>
        <p:spPr>
          <a:xfrm>
            <a:off x="0" y="6440115"/>
            <a:ext cx="6096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aseline="30000"/>
              <a:t>1</a:t>
            </a:r>
            <a:r>
              <a:rPr lang="en-GB"/>
              <a:t> Implemented by Tom </a:t>
            </a:r>
            <a:r>
              <a:rPr lang="en-GB" err="1"/>
              <a:t>Hirschowitz</a:t>
            </a:r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83A2C-4E49-8D86-67E7-1F105E9AB29F}"/>
              </a:ext>
            </a:extLst>
          </p:cNvPr>
          <p:cNvSpPr txBox="1"/>
          <p:nvPr/>
        </p:nvSpPr>
        <p:spPr>
          <a:xfrm>
            <a:off x="399393" y="1460397"/>
            <a:ext cx="425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About the same size (around 10k of LoC)</a:t>
            </a:r>
          </a:p>
        </p:txBody>
      </p:sp>
    </p:spTree>
    <p:extLst>
      <p:ext uri="{BB962C8B-B14F-4D97-AF65-F5344CB8AC3E}">
        <p14:creationId xmlns:p14="http://schemas.microsoft.com/office/powerpoint/2010/main" val="225110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92ED-4734-4666-B0B4-EFAC0557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53"/>
            <a:ext cx="10515600" cy="1325563"/>
          </a:xfrm>
        </p:spPr>
        <p:txBody>
          <a:bodyPr/>
          <a:lstStyle/>
          <a:p>
            <a:r>
              <a:rPr lang="en-GB" dirty="0"/>
              <a:t>Comparison with quiver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BB1CC-434F-B373-AFB2-81CBCC5B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2C0FB8-2CFB-44EE-B92B-876E2389C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168338"/>
              </p:ext>
            </p:extLst>
          </p:nvPr>
        </p:nvGraphicFramePr>
        <p:xfrm>
          <a:off x="442191" y="2128171"/>
          <a:ext cx="8855940" cy="4015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1980">
                  <a:extLst>
                    <a:ext uri="{9D8B030D-6E8A-4147-A177-3AD203B41FA5}">
                      <a16:colId xmlns:a16="http://schemas.microsoft.com/office/drawing/2014/main" val="2723511982"/>
                    </a:ext>
                  </a:extLst>
                </a:gridCol>
                <a:gridCol w="2951980">
                  <a:extLst>
                    <a:ext uri="{9D8B030D-6E8A-4147-A177-3AD203B41FA5}">
                      <a16:colId xmlns:a16="http://schemas.microsoft.com/office/drawing/2014/main" val="3999414074"/>
                    </a:ext>
                  </a:extLst>
                </a:gridCol>
                <a:gridCol w="2951980">
                  <a:extLst>
                    <a:ext uri="{9D8B030D-6E8A-4147-A177-3AD203B41FA5}">
                      <a16:colId xmlns:a16="http://schemas.microsoft.com/office/drawing/2014/main" val="3593286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Quiver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My editor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40557"/>
                  </a:ext>
                </a:extLst>
              </a:tr>
              <a:tr h="972090">
                <a:tc>
                  <a:txBody>
                    <a:bodyPr/>
                    <a:lstStyle/>
                    <a:p>
                      <a:r>
                        <a:rPr lang="en-GB"/>
                        <a:t>Programming 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JavaScript + 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71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Styling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720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User-friendly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9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Editing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+</a:t>
                      </a:r>
                    </a:p>
                    <a:p>
                      <a:pPr algn="ctr"/>
                      <a:r>
                        <a:rPr lang="en-GB"/>
                        <a:t>Tabs, copy &amp; paste, find &amp; replace, expand selection to connected components, 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3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LaTeX 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r>
                        <a:rPr lang="en-GB" baseline="30000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7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Mechanisation features</a:t>
                      </a:r>
                    </a:p>
                  </a:txBody>
                  <a:tcP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</a:t>
                      </a:r>
                    </a:p>
                  </a:txBody>
                  <a:tcP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0485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718F171-9E65-767E-E9D2-AA26EB28A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574" y="2477965"/>
            <a:ext cx="2389909" cy="1003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4BF506-8F9E-C9F2-2DAC-80FA65FD9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013" y="2512977"/>
            <a:ext cx="2560083" cy="9338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DB88CD-0967-0247-2D9F-07ADA52CF390}"/>
              </a:ext>
            </a:extLst>
          </p:cNvPr>
          <p:cNvSpPr txBox="1"/>
          <p:nvPr/>
        </p:nvSpPr>
        <p:spPr>
          <a:xfrm>
            <a:off x="0" y="6440115"/>
            <a:ext cx="6096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aseline="30000"/>
              <a:t>1</a:t>
            </a:r>
            <a:r>
              <a:rPr lang="en-GB"/>
              <a:t> Implemented by Tom </a:t>
            </a:r>
            <a:r>
              <a:rPr lang="en-GB" err="1"/>
              <a:t>Hirschowitz</a:t>
            </a:r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83A2C-4E49-8D86-67E7-1F105E9AB29F}"/>
              </a:ext>
            </a:extLst>
          </p:cNvPr>
          <p:cNvSpPr txBox="1"/>
          <p:nvPr/>
        </p:nvSpPr>
        <p:spPr>
          <a:xfrm>
            <a:off x="399393" y="1460397"/>
            <a:ext cx="425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About the same size (around 10k of LoC)</a:t>
            </a:r>
          </a:p>
        </p:txBody>
      </p:sp>
    </p:spTree>
    <p:extLst>
      <p:ext uri="{BB962C8B-B14F-4D97-AF65-F5344CB8AC3E}">
        <p14:creationId xmlns:p14="http://schemas.microsoft.com/office/powerpoint/2010/main" val="297456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9CAB-4BC8-0828-EB12-483F36EF9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78" y="480934"/>
            <a:ext cx="10363200" cy="5178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Natural transformations compose: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61FD1-CBE1-4C1A-389B-84B92D26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B77C36-2070-3259-F45F-1AE717E11FF6}"/>
                  </a:ext>
                </a:extLst>
              </p:cNvPr>
              <p:cNvSpPr txBox="1"/>
              <p:nvPr/>
            </p:nvSpPr>
            <p:spPr>
              <a:xfrm>
                <a:off x="1118860" y="2461845"/>
                <a:ext cx="4051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B77C36-2070-3259-F45F-1AE717E11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60" y="2461845"/>
                <a:ext cx="405176" cy="276999"/>
              </a:xfrm>
              <a:prstGeom prst="rect">
                <a:avLst/>
              </a:prstGeom>
              <a:blipFill>
                <a:blip r:embed="rId2"/>
                <a:stretch>
                  <a:fillRect l="-13636" r="-4545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F48FB-20D1-CAE8-2387-32C6FC2D262D}"/>
                  </a:ext>
                </a:extLst>
              </p:cNvPr>
              <p:cNvSpPr txBox="1"/>
              <p:nvPr/>
            </p:nvSpPr>
            <p:spPr>
              <a:xfrm>
                <a:off x="1118860" y="3700278"/>
                <a:ext cx="4104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F48FB-20D1-CAE8-2387-32C6FC2D2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60" y="3700278"/>
                <a:ext cx="410497" cy="276999"/>
              </a:xfrm>
              <a:prstGeom prst="rect">
                <a:avLst/>
              </a:prstGeom>
              <a:blipFill>
                <a:blip r:embed="rId3"/>
                <a:stretch>
                  <a:fillRect l="-13433" r="-4478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6B5538-F19B-D5A2-3894-B41C79AEB316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321448" y="2738844"/>
            <a:ext cx="2661" cy="96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7131D5-8C91-0B68-E0AC-5C9DD94E38F2}"/>
                  </a:ext>
                </a:extLst>
              </p:cNvPr>
              <p:cNvSpPr txBox="1"/>
              <p:nvPr/>
            </p:nvSpPr>
            <p:spPr>
              <a:xfrm>
                <a:off x="838200" y="3034606"/>
                <a:ext cx="38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𝐹𝑓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7131D5-8C91-0B68-E0AC-5C9DD94E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34606"/>
                <a:ext cx="381954" cy="369332"/>
              </a:xfrm>
              <a:prstGeom prst="rect">
                <a:avLst/>
              </a:prstGeom>
              <a:blipFill>
                <a:blip r:embed="rId4"/>
                <a:stretch>
                  <a:fillRect l="-4839" r="-22581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E44B38-29C0-F546-AAA3-50753D362C78}"/>
                  </a:ext>
                </a:extLst>
              </p:cNvPr>
              <p:cNvSpPr txBox="1"/>
              <p:nvPr/>
            </p:nvSpPr>
            <p:spPr>
              <a:xfrm>
                <a:off x="2491314" y="2452058"/>
                <a:ext cx="41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E44B38-29C0-F546-AAA3-50753D362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314" y="2452058"/>
                <a:ext cx="411075" cy="276999"/>
              </a:xfrm>
              <a:prstGeom prst="rect">
                <a:avLst/>
              </a:prstGeom>
              <a:blipFill>
                <a:blip r:embed="rId5"/>
                <a:stretch>
                  <a:fillRect l="-13433" r="-447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4DAE28-33F7-F305-7B9A-3D027A85FE15}"/>
                  </a:ext>
                </a:extLst>
              </p:cNvPr>
              <p:cNvSpPr txBox="1"/>
              <p:nvPr/>
            </p:nvSpPr>
            <p:spPr>
              <a:xfrm>
                <a:off x="2491314" y="3700278"/>
                <a:ext cx="406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4DAE28-33F7-F305-7B9A-3D027A85F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314" y="3700278"/>
                <a:ext cx="406265" cy="276999"/>
              </a:xfrm>
              <a:prstGeom prst="rect">
                <a:avLst/>
              </a:prstGeom>
              <a:blipFill>
                <a:blip r:embed="rId6"/>
                <a:stretch>
                  <a:fillRect l="-13636" r="-6061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4B0AB3-1366-37C3-9EBA-EF88B9BCE95D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1524036" y="2590558"/>
            <a:ext cx="967278" cy="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CB3A25-1A08-4D0D-D0C1-EFC95B77049D}"/>
                  </a:ext>
                </a:extLst>
              </p:cNvPr>
              <p:cNvSpPr txBox="1"/>
              <p:nvPr/>
            </p:nvSpPr>
            <p:spPr>
              <a:xfrm>
                <a:off x="1808293" y="2256807"/>
                <a:ext cx="36990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CB3A25-1A08-4D0D-D0C1-EFC95B770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93" y="2256807"/>
                <a:ext cx="369908" cy="300788"/>
              </a:xfrm>
              <a:prstGeom prst="rect">
                <a:avLst/>
              </a:prstGeom>
              <a:blipFill>
                <a:blip r:embed="rId7"/>
                <a:stretch>
                  <a:fillRect l="-8333" r="-1667" b="-1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5929CE-AA26-2D6E-0DEA-F48F312E8CC9}"/>
                  </a:ext>
                </a:extLst>
              </p:cNvPr>
              <p:cNvSpPr txBox="1"/>
              <p:nvPr/>
            </p:nvSpPr>
            <p:spPr>
              <a:xfrm>
                <a:off x="1822721" y="3909726"/>
                <a:ext cx="36990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5929CE-AA26-2D6E-0DEA-F48F312E8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721" y="3909726"/>
                <a:ext cx="369908" cy="300788"/>
              </a:xfrm>
              <a:prstGeom prst="rect">
                <a:avLst/>
              </a:prstGeom>
              <a:blipFill>
                <a:blip r:embed="rId8"/>
                <a:stretch>
                  <a:fillRect l="-8197" b="-1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287898-1021-8A6D-F5AC-B1337B8AE59B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1529357" y="3838778"/>
            <a:ext cx="96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E40EC32-0DB8-34E7-85F6-DE1786E4FC46}"/>
              </a:ext>
            </a:extLst>
          </p:cNvPr>
          <p:cNvSpPr txBox="1"/>
          <p:nvPr/>
        </p:nvSpPr>
        <p:spPr>
          <a:xfrm>
            <a:off x="2531608" y="305394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  <a:endParaRPr lang="fr-F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D7F70B-C95A-D981-E7C2-D94950372D0D}"/>
              </a:ext>
            </a:extLst>
          </p:cNvPr>
          <p:cNvCxnSpPr/>
          <p:nvPr/>
        </p:nvCxnSpPr>
        <p:spPr>
          <a:xfrm flipV="1">
            <a:off x="2989381" y="2590558"/>
            <a:ext cx="967278" cy="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2E6B45-711C-EBCA-436D-6FDFE6DE766E}"/>
                  </a:ext>
                </a:extLst>
              </p:cNvPr>
              <p:cNvSpPr txBox="1"/>
              <p:nvPr/>
            </p:nvSpPr>
            <p:spPr>
              <a:xfrm>
                <a:off x="3273638" y="2256807"/>
                <a:ext cx="35682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2E6B45-711C-EBCA-436D-6FDFE6DE7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638" y="2256807"/>
                <a:ext cx="356828" cy="300788"/>
              </a:xfrm>
              <a:prstGeom prst="rect">
                <a:avLst/>
              </a:prstGeom>
              <a:blipFill>
                <a:blip r:embed="rId9"/>
                <a:stretch>
                  <a:fillRect l="-23729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B3D3FC5-6CD6-8ED3-FD90-6CD01B77446A}"/>
                  </a:ext>
                </a:extLst>
              </p:cNvPr>
              <p:cNvSpPr txBox="1"/>
              <p:nvPr/>
            </p:nvSpPr>
            <p:spPr>
              <a:xfrm>
                <a:off x="3946003" y="3700278"/>
                <a:ext cx="428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B3D3FC5-6CD6-8ED3-FD90-6CD01B774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003" y="3700278"/>
                <a:ext cx="428707" cy="276999"/>
              </a:xfrm>
              <a:prstGeom prst="rect">
                <a:avLst/>
              </a:prstGeom>
              <a:blipFill>
                <a:blip r:embed="rId10"/>
                <a:stretch>
                  <a:fillRect l="-11268" r="-5634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854DCD-66A8-7FA0-B5AB-827F7ED1D8E2}"/>
              </a:ext>
            </a:extLst>
          </p:cNvPr>
          <p:cNvCxnSpPr>
            <a:endCxn id="27" idx="0"/>
          </p:cNvCxnSpPr>
          <p:nvPr/>
        </p:nvCxnSpPr>
        <p:spPr>
          <a:xfrm>
            <a:off x="4151541" y="2729057"/>
            <a:ext cx="8816" cy="97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0DC692-A9B4-28AD-5C3E-889EE0384839}"/>
                  </a:ext>
                </a:extLst>
              </p:cNvPr>
              <p:cNvSpPr txBox="1"/>
              <p:nvPr/>
            </p:nvSpPr>
            <p:spPr>
              <a:xfrm>
                <a:off x="3277410" y="3909726"/>
                <a:ext cx="35682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0DC692-A9B4-28AD-5C3E-889EE0384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10" y="3909726"/>
                <a:ext cx="356828" cy="300788"/>
              </a:xfrm>
              <a:prstGeom prst="rect">
                <a:avLst/>
              </a:prstGeom>
              <a:blipFill>
                <a:blip r:embed="rId11"/>
                <a:stretch>
                  <a:fillRect l="-24138" r="-1724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E0AFD4-E64C-4578-1364-CCE8CCB36DB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984046" y="3838778"/>
            <a:ext cx="96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B13A49-B5DF-3ED5-93AA-0BED9B39B94B}"/>
                  </a:ext>
                </a:extLst>
              </p:cNvPr>
              <p:cNvSpPr txBox="1"/>
              <p:nvPr/>
            </p:nvSpPr>
            <p:spPr>
              <a:xfrm>
                <a:off x="4206067" y="3034682"/>
                <a:ext cx="610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𝐻𝑓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B13A49-B5DF-3ED5-93AA-0BED9B39B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67" y="3034682"/>
                <a:ext cx="610953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DE1FB31-99D6-8942-C551-888C3F2E73F2}"/>
                  </a:ext>
                </a:extLst>
              </p:cNvPr>
              <p:cNvSpPr txBox="1"/>
              <p:nvPr/>
            </p:nvSpPr>
            <p:spPr>
              <a:xfrm>
                <a:off x="3976149" y="2432793"/>
                <a:ext cx="430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DE1FB31-99D6-8942-C551-888C3F2E7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149" y="2432793"/>
                <a:ext cx="430118" cy="276999"/>
              </a:xfrm>
              <a:prstGeom prst="rect">
                <a:avLst/>
              </a:prstGeom>
              <a:blipFill>
                <a:blip r:embed="rId13"/>
                <a:stretch>
                  <a:fillRect l="-11268" r="-4225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4BCA7C-243D-CE9D-693F-7AA6263C1982}"/>
                  </a:ext>
                </a:extLst>
              </p:cNvPr>
              <p:cNvSpPr txBox="1"/>
              <p:nvPr/>
            </p:nvSpPr>
            <p:spPr>
              <a:xfrm>
                <a:off x="1118860" y="4894965"/>
                <a:ext cx="4051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4BCA7C-243D-CE9D-693F-7AA6263C1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60" y="4894965"/>
                <a:ext cx="405176" cy="276999"/>
              </a:xfrm>
              <a:prstGeom prst="rect">
                <a:avLst/>
              </a:prstGeom>
              <a:blipFill>
                <a:blip r:embed="rId14"/>
                <a:stretch>
                  <a:fillRect l="-13636" r="-4545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B42A391-B50A-31C7-25DA-52246E500B4F}"/>
                  </a:ext>
                </a:extLst>
              </p:cNvPr>
              <p:cNvSpPr txBox="1"/>
              <p:nvPr/>
            </p:nvSpPr>
            <p:spPr>
              <a:xfrm>
                <a:off x="1118860" y="6133398"/>
                <a:ext cx="4104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B42A391-B50A-31C7-25DA-52246E500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60" y="6133398"/>
                <a:ext cx="410497" cy="276999"/>
              </a:xfrm>
              <a:prstGeom prst="rect">
                <a:avLst/>
              </a:prstGeom>
              <a:blipFill>
                <a:blip r:embed="rId15"/>
                <a:stretch>
                  <a:fillRect l="-13433" r="-447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C77394-7293-54B4-C880-06AD88404F8B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1321448" y="5171964"/>
            <a:ext cx="2661" cy="96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D9209D-FD01-37C8-5466-BB902CD4D543}"/>
                  </a:ext>
                </a:extLst>
              </p:cNvPr>
              <p:cNvSpPr txBox="1"/>
              <p:nvPr/>
            </p:nvSpPr>
            <p:spPr>
              <a:xfrm>
                <a:off x="838200" y="5467726"/>
                <a:ext cx="38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𝐹𝑓</m:t>
                      </m:r>
                    </m:oMath>
                  </m:oMathPara>
                </a14:m>
                <a:endParaRPr lang="fr-FR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D9209D-FD01-37C8-5466-BB902CD4D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7726"/>
                <a:ext cx="381954" cy="369332"/>
              </a:xfrm>
              <a:prstGeom prst="rect">
                <a:avLst/>
              </a:prstGeom>
              <a:blipFill>
                <a:blip r:embed="rId16"/>
                <a:stretch>
                  <a:fillRect l="-4839" r="-22581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9A31308-A9A2-1E2D-CAD7-6A32BF8120F5}"/>
                  </a:ext>
                </a:extLst>
              </p:cNvPr>
              <p:cNvSpPr txBox="1"/>
              <p:nvPr/>
            </p:nvSpPr>
            <p:spPr>
              <a:xfrm>
                <a:off x="2491314" y="4885178"/>
                <a:ext cx="41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9A31308-A9A2-1E2D-CAD7-6A32BF812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314" y="4885178"/>
                <a:ext cx="411075" cy="276999"/>
              </a:xfrm>
              <a:prstGeom prst="rect">
                <a:avLst/>
              </a:prstGeom>
              <a:blipFill>
                <a:blip r:embed="rId17"/>
                <a:stretch>
                  <a:fillRect l="-13433" r="-447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BE2AC0-9186-466B-FABA-6210B8029176}"/>
                  </a:ext>
                </a:extLst>
              </p:cNvPr>
              <p:cNvSpPr txBox="1"/>
              <p:nvPr/>
            </p:nvSpPr>
            <p:spPr>
              <a:xfrm>
                <a:off x="2491314" y="6133398"/>
                <a:ext cx="406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𝐺𝑐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BE2AC0-9186-466B-FABA-6210B8029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314" y="6133398"/>
                <a:ext cx="406265" cy="276999"/>
              </a:xfrm>
              <a:prstGeom prst="rect">
                <a:avLst/>
              </a:prstGeom>
              <a:blipFill>
                <a:blip r:embed="rId18"/>
                <a:stretch>
                  <a:fillRect l="-13636" r="-6061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2CD0E8-0A39-24FE-54C5-D585BE4C4C65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 flipH="1">
            <a:off x="2694447" y="5162177"/>
            <a:ext cx="2405" cy="9712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157419-4A5D-FA60-C51C-1DA5A66F25E5}"/>
                  </a:ext>
                </a:extLst>
              </p:cNvPr>
              <p:cNvSpPr txBox="1"/>
              <p:nvPr/>
            </p:nvSpPr>
            <p:spPr>
              <a:xfrm>
                <a:off x="2653703" y="5487067"/>
                <a:ext cx="38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𝐺𝑓</m:t>
                      </m:r>
                    </m:oMath>
                  </m:oMathPara>
                </a14:m>
                <a:endParaRPr lang="fr-F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157419-4A5D-FA60-C51C-1DA5A66F2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703" y="5487067"/>
                <a:ext cx="381954" cy="369332"/>
              </a:xfrm>
              <a:prstGeom prst="rect">
                <a:avLst/>
              </a:prstGeom>
              <a:blipFill>
                <a:blip r:embed="rId19"/>
                <a:stretch>
                  <a:fillRect l="-4762" r="-23810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B4C049-3209-0ACF-4D3C-C98FEB1A4599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 flipV="1">
            <a:off x="1524036" y="5023678"/>
            <a:ext cx="967278" cy="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BC21A7-C979-ADF9-781F-846A3C4DBBFB}"/>
                  </a:ext>
                </a:extLst>
              </p:cNvPr>
              <p:cNvSpPr txBox="1"/>
              <p:nvPr/>
            </p:nvSpPr>
            <p:spPr>
              <a:xfrm>
                <a:off x="1808293" y="4689927"/>
                <a:ext cx="36990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BC21A7-C979-ADF9-781F-846A3C4DB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93" y="4689927"/>
                <a:ext cx="369908" cy="300788"/>
              </a:xfrm>
              <a:prstGeom prst="rect">
                <a:avLst/>
              </a:prstGeom>
              <a:blipFill>
                <a:blip r:embed="rId20"/>
                <a:stretch>
                  <a:fillRect l="-8333" r="-1667" b="-1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16AAD0-06EF-7C54-88E2-70EF47AD5512}"/>
                  </a:ext>
                </a:extLst>
              </p:cNvPr>
              <p:cNvSpPr txBox="1"/>
              <p:nvPr/>
            </p:nvSpPr>
            <p:spPr>
              <a:xfrm>
                <a:off x="1822721" y="6342846"/>
                <a:ext cx="36990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16AAD0-06EF-7C54-88E2-70EF47AD5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721" y="6342846"/>
                <a:ext cx="369908" cy="300788"/>
              </a:xfrm>
              <a:prstGeom prst="rect">
                <a:avLst/>
              </a:prstGeom>
              <a:blipFill>
                <a:blip r:embed="rId21"/>
                <a:stretch>
                  <a:fillRect l="-8197" b="-1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2F674D-5768-D098-8A7F-AD5A2558DAF9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1529357" y="6271898"/>
            <a:ext cx="96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AA36D9D-A994-38A0-E0F6-E770FA8DF046}"/>
              </a:ext>
            </a:extLst>
          </p:cNvPr>
          <p:cNvCxnSpPr/>
          <p:nvPr/>
        </p:nvCxnSpPr>
        <p:spPr>
          <a:xfrm flipV="1">
            <a:off x="2989381" y="5023678"/>
            <a:ext cx="967278" cy="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B92755-CF93-ACAC-53F8-96889EFEF25C}"/>
                  </a:ext>
                </a:extLst>
              </p:cNvPr>
              <p:cNvSpPr txBox="1"/>
              <p:nvPr/>
            </p:nvSpPr>
            <p:spPr>
              <a:xfrm>
                <a:off x="3273638" y="4689927"/>
                <a:ext cx="35682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B92755-CF93-ACAC-53F8-96889EFEF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638" y="4689927"/>
                <a:ext cx="356828" cy="300788"/>
              </a:xfrm>
              <a:prstGeom prst="rect">
                <a:avLst/>
              </a:prstGeom>
              <a:blipFill>
                <a:blip r:embed="rId22"/>
                <a:stretch>
                  <a:fillRect l="-23729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837233F-591F-5219-03B5-E788A09123CF}"/>
                  </a:ext>
                </a:extLst>
              </p:cNvPr>
              <p:cNvSpPr txBox="1"/>
              <p:nvPr/>
            </p:nvSpPr>
            <p:spPr>
              <a:xfrm>
                <a:off x="3946003" y="6133398"/>
                <a:ext cx="428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837233F-591F-5219-03B5-E788A0912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003" y="6133398"/>
                <a:ext cx="428707" cy="276999"/>
              </a:xfrm>
              <a:prstGeom prst="rect">
                <a:avLst/>
              </a:prstGeom>
              <a:blipFill>
                <a:blip r:embed="rId23"/>
                <a:stretch>
                  <a:fillRect l="-11268" r="-5634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2ED1DF-C238-5DD8-3B00-785AB55E4DC0}"/>
              </a:ext>
            </a:extLst>
          </p:cNvPr>
          <p:cNvCxnSpPr>
            <a:endCxn id="49" idx="0"/>
          </p:cNvCxnSpPr>
          <p:nvPr/>
        </p:nvCxnSpPr>
        <p:spPr>
          <a:xfrm>
            <a:off x="4151541" y="5162177"/>
            <a:ext cx="8816" cy="97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BE68AF9-F119-60B6-51EF-D9BB506CD5AB}"/>
                  </a:ext>
                </a:extLst>
              </p:cNvPr>
              <p:cNvSpPr txBox="1"/>
              <p:nvPr/>
            </p:nvSpPr>
            <p:spPr>
              <a:xfrm>
                <a:off x="3277410" y="6342846"/>
                <a:ext cx="35682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BE68AF9-F119-60B6-51EF-D9BB506CD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10" y="6342846"/>
                <a:ext cx="356828" cy="300788"/>
              </a:xfrm>
              <a:prstGeom prst="rect">
                <a:avLst/>
              </a:prstGeom>
              <a:blipFill>
                <a:blip r:embed="rId24"/>
                <a:stretch>
                  <a:fillRect l="-24138" r="-1724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B8E177-90C9-4526-E6E0-794BA0C1C777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2984046" y="6271898"/>
            <a:ext cx="96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C96221C-D593-AE40-8C82-338FD3B1B6CB}"/>
                  </a:ext>
                </a:extLst>
              </p:cNvPr>
              <p:cNvSpPr txBox="1"/>
              <p:nvPr/>
            </p:nvSpPr>
            <p:spPr>
              <a:xfrm>
                <a:off x="4206067" y="5467802"/>
                <a:ext cx="610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𝐻𝑓</m:t>
                      </m:r>
                    </m:oMath>
                  </m:oMathPara>
                </a14:m>
                <a:endParaRPr lang="fr-FR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C96221C-D593-AE40-8C82-338FD3B1B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67" y="5467802"/>
                <a:ext cx="610953" cy="369332"/>
              </a:xfrm>
              <a:prstGeom prst="rect">
                <a:avLst/>
              </a:prstGeom>
              <a:blipFill>
                <a:blip r:embed="rId2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82ED8B-0965-4E70-5BE4-F2CF7E88A193}"/>
                  </a:ext>
                </a:extLst>
              </p:cNvPr>
              <p:cNvSpPr txBox="1"/>
              <p:nvPr/>
            </p:nvSpPr>
            <p:spPr>
              <a:xfrm>
                <a:off x="3976149" y="4865913"/>
                <a:ext cx="430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82ED8B-0965-4E70-5BE4-F2CF7E88A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149" y="4865913"/>
                <a:ext cx="430118" cy="276999"/>
              </a:xfrm>
              <a:prstGeom prst="rect">
                <a:avLst/>
              </a:prstGeom>
              <a:blipFill>
                <a:blip r:embed="rId26"/>
                <a:stretch>
                  <a:fillRect l="-11268" r="-4225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row: Down 54">
            <a:extLst>
              <a:ext uri="{FF2B5EF4-FFF2-40B4-BE49-F238E27FC236}">
                <a16:creationId xmlns:a16="http://schemas.microsoft.com/office/drawing/2014/main" id="{F226C0D4-3997-3AFB-46A7-A7E1F2B47343}"/>
              </a:ext>
            </a:extLst>
          </p:cNvPr>
          <p:cNvSpPr/>
          <p:nvPr/>
        </p:nvSpPr>
        <p:spPr>
          <a:xfrm>
            <a:off x="2388198" y="4210514"/>
            <a:ext cx="573675" cy="5994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6C0319-FD73-2A6A-A618-208B347B6465}"/>
              </a:ext>
            </a:extLst>
          </p:cNvPr>
          <p:cNvSpPr txBox="1"/>
          <p:nvPr/>
        </p:nvSpPr>
        <p:spPr>
          <a:xfrm>
            <a:off x="1836423" y="55323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</a:t>
            </a:r>
            <a:endParaRPr lang="fr-F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3EE2A3-9948-3538-3BFB-8118F0C49EE7}"/>
              </a:ext>
            </a:extLst>
          </p:cNvPr>
          <p:cNvSpPr txBox="1"/>
          <p:nvPr/>
        </p:nvSpPr>
        <p:spPr>
          <a:xfrm>
            <a:off x="3312878" y="55101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fr-F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C0404F-5933-E344-6BA9-29096238410D}"/>
              </a:ext>
            </a:extLst>
          </p:cNvPr>
          <p:cNvSpPr txBox="1"/>
          <p:nvPr/>
        </p:nvSpPr>
        <p:spPr>
          <a:xfrm>
            <a:off x="9220200" y="1814744"/>
            <a:ext cx="3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Computer-</a:t>
            </a:r>
            <a:r>
              <a:rPr lang="fr-FR" dirty="0" err="1"/>
              <a:t>friendly</a:t>
            </a:r>
            <a:r>
              <a:rPr lang="fr-FR" dirty="0"/>
              <a:t>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B72687-4E32-3BBF-9A90-DDF0650EE19E}"/>
                  </a:ext>
                </a:extLst>
              </p:cNvPr>
              <p:cNvSpPr txBox="1"/>
              <p:nvPr/>
            </p:nvSpPr>
            <p:spPr>
              <a:xfrm>
                <a:off x="8420444" y="3106861"/>
                <a:ext cx="3925793" cy="2379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𝐺𝑓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𝐹𝑓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     </a:t>
                </a:r>
                <a:endParaRPr lang="en-US" b="0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B72687-4E32-3BBF-9A90-DDF0650EE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444" y="3106861"/>
                <a:ext cx="3925793" cy="237969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04C24086-38C5-6C8C-703F-FBC268527352}"/>
              </a:ext>
            </a:extLst>
          </p:cNvPr>
          <p:cNvSpPr/>
          <p:nvPr/>
        </p:nvSpPr>
        <p:spPr>
          <a:xfrm>
            <a:off x="4732064" y="1223075"/>
            <a:ext cx="4039710" cy="131733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Automatic generation?</a:t>
            </a:r>
            <a:endParaRPr lang="fr-FR" sz="28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A30677-CD73-2B44-2538-CA7274D0C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077" y="2491671"/>
            <a:ext cx="4621178" cy="59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7AF03E9-6273-DEA7-0423-F2DB4AF26C61}"/>
              </a:ext>
            </a:extLst>
          </p:cNvPr>
          <p:cNvSpPr/>
          <p:nvPr/>
        </p:nvSpPr>
        <p:spPr>
          <a:xfrm>
            <a:off x="4853097" y="2491671"/>
            <a:ext cx="1251948" cy="886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7738FD-57E2-B31A-79C2-DD8594730C82}"/>
              </a:ext>
            </a:extLst>
          </p:cNvPr>
          <p:cNvSpPr txBox="1"/>
          <p:nvPr/>
        </p:nvSpPr>
        <p:spPr>
          <a:xfrm>
            <a:off x="4301946" y="2523809"/>
            <a:ext cx="175391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YADE</a:t>
            </a:r>
            <a:endParaRPr lang="fr-FR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747AF9-07FA-B7D7-5921-4E920F60BC5F}"/>
              </a:ext>
            </a:extLst>
          </p:cNvPr>
          <p:cNvSpPr txBox="1"/>
          <p:nvPr/>
        </p:nvSpPr>
        <p:spPr>
          <a:xfrm>
            <a:off x="1524036" y="1697078"/>
            <a:ext cx="3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Diagrammatic</a:t>
            </a:r>
            <a:r>
              <a:rPr lang="fr-FR" dirty="0"/>
              <a:t>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FD0A23-92D6-A4DF-D18E-90DAE7A0F295}"/>
                  </a:ext>
                </a:extLst>
              </p:cNvPr>
              <p:cNvSpPr txBox="1"/>
              <p:nvPr/>
            </p:nvSpPr>
            <p:spPr>
              <a:xfrm>
                <a:off x="462454" y="998800"/>
                <a:ext cx="8309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dirty="0"/>
                  <a:t> are natural, then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FD0A23-92D6-A4DF-D18E-90DAE7A0F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4" y="998800"/>
                <a:ext cx="8309319" cy="369332"/>
              </a:xfrm>
              <a:prstGeom prst="rect">
                <a:avLst/>
              </a:prstGeom>
              <a:blipFill>
                <a:blip r:embed="rId29"/>
                <a:stretch>
                  <a:fillRect l="-660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18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7" grpId="0"/>
      <p:bldP spid="38" grpId="0"/>
      <p:bldP spid="39" grpId="0"/>
      <p:bldP spid="41" grpId="0"/>
      <p:bldP spid="43" grpId="0"/>
      <p:bldP spid="44" grpId="0"/>
      <p:bldP spid="48" grpId="0"/>
      <p:bldP spid="49" grpId="0"/>
      <p:bldP spid="51" grpId="0"/>
      <p:bldP spid="53" grpId="0"/>
      <p:bldP spid="54" grpId="0"/>
      <p:bldP spid="55" grpId="0" animBg="1"/>
      <p:bldP spid="56" grpId="0"/>
      <p:bldP spid="57" grpId="0"/>
      <p:bldP spid="58" grpId="0"/>
      <p:bldP spid="5" grpId="0"/>
      <p:bldP spid="6" grpId="0" animBg="1"/>
      <p:bldP spid="16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61FD1-CBE1-4C1A-389B-84B92D26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730C397-8006-18F0-FBDF-C7EA1760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82" y="0"/>
            <a:ext cx="10515600" cy="1325563"/>
          </a:xfrm>
        </p:spPr>
        <p:txBody>
          <a:bodyPr/>
          <a:lstStyle/>
          <a:p>
            <a:pPr algn="ctr"/>
            <a:r>
              <a:rPr lang="en-US"/>
              <a:t>Proof generation: sketch of the algorithm</a:t>
            </a:r>
            <a:endParaRPr lang="fr-FR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F13712C-82F6-9DBC-72D5-467F4113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4419" y="1861073"/>
            <a:ext cx="4142100" cy="3848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73182F-6EBA-0E3C-1D76-F9B29A084DCC}"/>
                  </a:ext>
                </a:extLst>
              </p:cNvPr>
              <p:cNvSpPr txBox="1"/>
              <p:nvPr/>
            </p:nvSpPr>
            <p:spPr>
              <a:xfrm>
                <a:off x="95480" y="2085250"/>
                <a:ext cx="8080331" cy="3988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/>
                  <a:t>Save all </a:t>
                </a:r>
                <a:r>
                  <a:rPr lang="en-US" err="1"/>
                  <a:t>subdiagrams</a:t>
                </a:r>
                <a:r>
                  <a:rPr lang="en-US"/>
                  <a:t> as rewrite rules: “top right branch”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“bottom left branch”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2) Identify the top right branch of the outer diagram.</a:t>
                </a:r>
              </a:p>
              <a:p>
                <a:r>
                  <a:rPr lang="en-US"/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fr-FR"/>
              </a:p>
              <a:p>
                <a:endParaRPr lang="fr-FR"/>
              </a:p>
              <a:p>
                <a:r>
                  <a:rPr lang="fr-FR"/>
                  <a:t>3) Use </a:t>
                </a:r>
                <a:r>
                  <a:rPr lang="fr-FR" err="1"/>
                  <a:t>greedily</a:t>
                </a:r>
                <a:r>
                  <a:rPr lang="fr-FR"/>
                  <a:t> the rewrite </a:t>
                </a:r>
                <a:r>
                  <a:rPr lang="fr-FR" err="1"/>
                  <a:t>rules</a:t>
                </a:r>
                <a:r>
                  <a:rPr lang="fr-FR"/>
                  <a:t> </a:t>
                </a:r>
                <a:r>
                  <a:rPr lang="fr-FR" err="1"/>
                  <a:t>until</a:t>
                </a:r>
                <a:r>
                  <a:rPr lang="fr-FR"/>
                  <a:t> </a:t>
                </a:r>
                <a:r>
                  <a:rPr lang="fr-FR" err="1"/>
                  <a:t>reaching</a:t>
                </a:r>
                <a:r>
                  <a:rPr lang="fr-FR"/>
                  <a:t> the </a:t>
                </a:r>
                <a:r>
                  <a:rPr lang="fr-FR" err="1"/>
                  <a:t>bottom</a:t>
                </a:r>
                <a:r>
                  <a:rPr lang="fr-FR"/>
                  <a:t> </a:t>
                </a:r>
                <a:r>
                  <a:rPr lang="fr-FR" err="1"/>
                  <a:t>left</a:t>
                </a:r>
                <a:r>
                  <a:rPr lang="fr-FR"/>
                  <a:t> </a:t>
                </a:r>
                <a:r>
                  <a:rPr lang="fr-FR" err="1"/>
                  <a:t>branch</a:t>
                </a:r>
                <a:r>
                  <a:rPr lang="fr-FR"/>
                  <a:t> </a:t>
                </a:r>
              </a:p>
              <a:p>
                <a:r>
                  <a:rPr lang="fr-FR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fr-FR"/>
              </a:p>
              <a:p>
                <a:endParaRPr lang="fr-FR"/>
              </a:p>
              <a:p>
                <a:r>
                  <a:rPr lang="fr-FR"/>
                  <a:t>4) </a:t>
                </a:r>
                <a:r>
                  <a:rPr lang="fr-FR" err="1"/>
                  <a:t>Remember</a:t>
                </a:r>
                <a:r>
                  <a:rPr lang="fr-FR"/>
                  <a:t> the rewrite </a:t>
                </a:r>
                <a:r>
                  <a:rPr lang="fr-FR" err="1"/>
                  <a:t>steps</a:t>
                </a:r>
                <a:r>
                  <a:rPr lang="fr-FR"/>
                  <a:t> and </a:t>
                </a:r>
                <a:r>
                  <a:rPr lang="fr-FR" err="1"/>
                  <a:t>generate</a:t>
                </a:r>
                <a:r>
                  <a:rPr lang="fr-FR"/>
                  <a:t> the coq proof script </a:t>
                </a:r>
                <a:r>
                  <a:rPr lang="fr-FR" err="1"/>
                  <a:t>accordingly</a:t>
                </a:r>
                <a:r>
                  <a:rPr lang="fr-FR"/>
                  <a:t>.</a:t>
                </a:r>
              </a:p>
              <a:p>
                <a:r>
                  <a:rPr lang="fr-FR"/>
                  <a:t>If a Coq proof </a:t>
                </a:r>
                <a:r>
                  <a:rPr lang="fr-FR" err="1"/>
                  <a:t>is</a:t>
                </a:r>
                <a:r>
                  <a:rPr lang="fr-FR"/>
                  <a:t> </a:t>
                </a:r>
                <a:r>
                  <a:rPr lang="fr-FR" err="1"/>
                  <a:t>provided</a:t>
                </a:r>
                <a:r>
                  <a:rPr lang="fr-FR"/>
                  <a:t> </a:t>
                </a:r>
                <a:r>
                  <a:rPr lang="fr-FR" err="1"/>
                  <a:t>inside</a:t>
                </a:r>
                <a:r>
                  <a:rPr lang="fr-FR"/>
                  <a:t> a </a:t>
                </a:r>
                <a:r>
                  <a:rPr lang="fr-FR" err="1"/>
                  <a:t>subdiagram</a:t>
                </a:r>
                <a:r>
                  <a:rPr lang="fr-FR"/>
                  <a:t>, use </a:t>
                </a:r>
                <a:r>
                  <a:rPr lang="fr-FR" err="1"/>
                  <a:t>it</a:t>
                </a:r>
                <a:r>
                  <a:rPr lang="fr-FR"/>
                  <a:t> to </a:t>
                </a:r>
                <a:r>
                  <a:rPr lang="fr-FR" err="1"/>
                  <a:t>justify</a:t>
                </a:r>
                <a:r>
                  <a:rPr lang="fr-FR"/>
                  <a:t> the rewrite </a:t>
                </a:r>
                <a:r>
                  <a:rPr lang="fr-FR" err="1"/>
                  <a:t>step</a:t>
                </a:r>
                <a:r>
                  <a:rPr lang="fr-FR"/>
                  <a:t>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73182F-6EBA-0E3C-1D76-F9B29A084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0" y="2085250"/>
                <a:ext cx="8080331" cy="3988912"/>
              </a:xfrm>
              <a:prstGeom prst="rect">
                <a:avLst/>
              </a:prstGeom>
              <a:blipFill>
                <a:blip r:embed="rId3"/>
                <a:stretch>
                  <a:fillRect l="-679" t="-765" b="-1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36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4FC03B-9C5D-3CAB-AF46-6F7D7FFA6457}"/>
              </a:ext>
            </a:extLst>
          </p:cNvPr>
          <p:cNvSpPr/>
          <p:nvPr/>
        </p:nvSpPr>
        <p:spPr>
          <a:xfrm>
            <a:off x="322730" y="1463040"/>
            <a:ext cx="3757246" cy="345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Diagram editor</a:t>
            </a:r>
          </a:p>
          <a:p>
            <a:pPr algn="ctr"/>
            <a:r>
              <a:rPr lang="en-US" dirty="0"/>
              <a:t>(standalone version)</a:t>
            </a:r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4A162-F508-8D76-F9E7-CA3D1A95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/>
              <a:t>Architecture</a:t>
            </a:r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3FDDB-E228-82AA-2248-C028E0EB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2D0B7-59BE-C3D0-3105-F0ACC9A5AD3F}"/>
              </a:ext>
            </a:extLst>
          </p:cNvPr>
          <p:cNvSpPr/>
          <p:nvPr/>
        </p:nvSpPr>
        <p:spPr>
          <a:xfrm>
            <a:off x="7208950" y="1529716"/>
            <a:ext cx="4532781" cy="345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Visual Studio Code</a:t>
            </a:r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B415C2-8E22-0005-4F5A-2C4DA2ED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61" y="2443487"/>
            <a:ext cx="2533218" cy="15172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695BA99-9850-FBDB-395B-F51A6593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089" y="1482564"/>
            <a:ext cx="606910" cy="6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C1AFA0C7-A601-9655-2078-94476F5F7BCA}"/>
              </a:ext>
            </a:extLst>
          </p:cNvPr>
          <p:cNvSpPr/>
          <p:nvPr/>
        </p:nvSpPr>
        <p:spPr>
          <a:xfrm>
            <a:off x="4116730" y="1912828"/>
            <a:ext cx="2043953" cy="5916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proofs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7DADA8-54CC-6C8A-85B2-8A3A389B1B3C}"/>
              </a:ext>
            </a:extLst>
          </p:cNvPr>
          <p:cNvSpPr/>
          <p:nvPr/>
        </p:nvSpPr>
        <p:spPr>
          <a:xfrm>
            <a:off x="6197437" y="1529716"/>
            <a:ext cx="1117763" cy="34593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 </a:t>
            </a:r>
            <a:r>
              <a:rPr lang="en-US" err="1"/>
              <a:t>vscode</a:t>
            </a:r>
            <a:r>
              <a:rPr lang="en-US"/>
              <a:t> extension</a:t>
            </a:r>
          </a:p>
          <a:p>
            <a:pPr algn="ctr"/>
            <a:r>
              <a:rPr lang="en-US"/>
              <a:t>(building upon coq-</a:t>
            </a:r>
            <a:r>
              <a:rPr lang="en-US" err="1"/>
              <a:t>lsp</a:t>
            </a:r>
            <a:r>
              <a:rPr lang="en-US"/>
              <a:t>)</a:t>
            </a:r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E1829-C76B-E54D-BF94-3C6577D0354B}"/>
              </a:ext>
            </a:extLst>
          </p:cNvPr>
          <p:cNvSpPr txBox="1"/>
          <p:nvPr/>
        </p:nvSpPr>
        <p:spPr>
          <a:xfrm>
            <a:off x="7360427" y="5486184"/>
            <a:ext cx="357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(+ Coq library for custom notations)</a:t>
            </a:r>
            <a:endParaRPr lang="fr-FR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67FA8200-1148-F870-87DA-275B8BE49600}"/>
              </a:ext>
            </a:extLst>
          </p:cNvPr>
          <p:cNvSpPr/>
          <p:nvPr/>
        </p:nvSpPr>
        <p:spPr>
          <a:xfrm>
            <a:off x="3637932" y="2436656"/>
            <a:ext cx="2507522" cy="1517222"/>
          </a:xfrm>
          <a:prstGeom prst="leftArrow">
            <a:avLst>
              <a:gd name="adj1" fmla="val 50000"/>
              <a:gd name="adj2" fmla="val 572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diagram </a:t>
            </a:r>
          </a:p>
          <a:p>
            <a:pPr algn="ctr"/>
            <a:r>
              <a:rPr lang="en-US" dirty="0"/>
              <a:t>under cursor</a:t>
            </a:r>
            <a:endParaRPr lang="fr-FR" dirty="0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D09D4FD4-F83F-344D-5082-77361C93B0EF}"/>
              </a:ext>
            </a:extLst>
          </p:cNvPr>
          <p:cNvSpPr/>
          <p:nvPr/>
        </p:nvSpPr>
        <p:spPr>
          <a:xfrm>
            <a:off x="3772764" y="3989961"/>
            <a:ext cx="2637450" cy="1517222"/>
          </a:xfrm>
          <a:prstGeom prst="left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 diagrams step by step</a:t>
            </a:r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61D8E5-7CDF-7370-D710-E386002FF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213" y="2585040"/>
            <a:ext cx="4170505" cy="168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3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76E5E997EA2A4F96CD3A278615439B" ma:contentTypeVersion="3" ma:contentTypeDescription="Crée un document." ma:contentTypeScope="" ma:versionID="f259d1fd0ee8b83488bf8d793ade9b6a">
  <xsd:schema xmlns:xsd="http://www.w3.org/2001/XMLSchema" xmlns:xs="http://www.w3.org/2001/XMLSchema" xmlns:p="http://schemas.microsoft.com/office/2006/metadata/properties" xmlns:ns3="e197be8d-da98-4dfc-a05a-43e33b16f0db" targetNamespace="http://schemas.microsoft.com/office/2006/metadata/properties" ma:root="true" ma:fieldsID="29927682aa6624eadcb13e8c0d653a78" ns3:_="">
    <xsd:import namespace="e197be8d-da98-4dfc-a05a-43e33b16f0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97be8d-da98-4dfc-a05a-43e33b16f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FD09D8-C434-475F-A831-E93F50798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09D6F1-2622-42D4-A7F2-1532BEB421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97be8d-da98-4dfc-a05a-43e33b16f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BFADD2-80FE-49DC-806B-F4F71A45B91F}">
  <ds:schemaRefs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e197be8d-da98-4dfc-a05a-43e33b16f0db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</TotalTime>
  <Words>696</Words>
  <Application>Microsoft Office PowerPoint</Application>
  <PresentationFormat>Widescreen</PresentationFormat>
  <Paragraphs>169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Office Theme</vt:lpstr>
      <vt:lpstr>A diagram editor  to mechanise categorical proofs</vt:lpstr>
      <vt:lpstr>Naming convention</vt:lpstr>
      <vt:lpstr>How to test the editor</vt:lpstr>
      <vt:lpstr>Related software: Quiver</vt:lpstr>
      <vt:lpstr>Comparison with quiver</vt:lpstr>
      <vt:lpstr>Comparison with quiver</vt:lpstr>
      <vt:lpstr>PowerPoint Presentation</vt:lpstr>
      <vt:lpstr>Proof generation: sketch of the algorithm</vt:lpstr>
      <vt:lpstr>Architecture</vt:lpstr>
      <vt:lpstr>PowerPoint Presentation</vt:lpstr>
      <vt:lpstr>Demo1 of YADE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Audition CNRS</dc:title>
  <dc:creator>Ambroise Lafont</dc:creator>
  <cp:lastModifiedBy>Ambroise Lafont DEP/DIX</cp:lastModifiedBy>
  <cp:revision>25</cp:revision>
  <dcterms:created xsi:type="dcterms:W3CDTF">2023-02-22T18:28:09Z</dcterms:created>
  <dcterms:modified xsi:type="dcterms:W3CDTF">2024-01-16T14:57:00Z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0x010100F676E5E997EA2A4F96CD3A278615439B</vt:lpwstr>
  </property>
</Properties>
</file>