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5" r:id="rId2"/>
    <p:sldId id="272" r:id="rId3"/>
    <p:sldId id="283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inab Yusuf" initials="ZY" lastIdx="1" clrIdx="0">
    <p:extLst>
      <p:ext uri="{19B8F6BF-5375-455C-9EA6-DF929625EA0E}">
        <p15:presenceInfo xmlns:p15="http://schemas.microsoft.com/office/powerpoint/2012/main" userId="S::zainab@foodconceptsplc.com::91547b10-1359-4fea-aef1-aacd614ec72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7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337" autoAdjust="0"/>
  </p:normalViewPr>
  <p:slideViewPr>
    <p:cSldViewPr snapToGrid="0">
      <p:cViewPr varScale="1">
        <p:scale>
          <a:sx n="102" d="100"/>
          <a:sy n="102" d="100"/>
        </p:scale>
        <p:origin x="9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1C28A-8894-4893-8926-68564E7F5858}" type="datetimeFigureOut">
              <a:rPr lang="en-NG" smtClean="0"/>
              <a:t>23/09/2025</a:t>
            </a:fld>
            <a:endParaRPr lang="en-N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AE366E-92BF-4D96-82FE-B1F39FA4B550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106527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0CDEFAE3-E0F6-3449-2A6F-D716A3983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14141CB8-3274-7275-8001-17D879043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 anchor="b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/>
            <a:r>
              <a:rPr lang="en-GB" altLang="en-US" sz="1200" dirty="0"/>
              <a:t>1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08CBC767-9925-B6D6-3412-D7976B592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21AA97A9-9613-38B9-C03B-0646CB238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endParaRPr lang="en-US" altLang="en-US" dirty="0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0E4D023-F526-3F07-F6C4-A9FCBD16C87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93700" y="692150"/>
            <a:ext cx="6070600" cy="3416300"/>
          </a:xfrm>
          <a:ln cap="flat"/>
        </p:spPr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642E4AA2-992B-2DA1-441A-1F637BDD5D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th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3B2CB24-D124-4E00-AE35-845475B71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7104" y="259307"/>
            <a:ext cx="10466696" cy="6141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MAKE HEADINGS UPPER CASE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8ADB7-1A6A-491A-99CC-D38C678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8" y="1201003"/>
            <a:ext cx="10466696" cy="4975960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spcBef>
                <a:spcPts val="800"/>
              </a:spcBef>
              <a:defRPr/>
            </a:lvl1pPr>
            <a:lvl2pPr marL="273050" indent="-273050">
              <a:lnSpc>
                <a:spcPct val="100000"/>
              </a:lnSpc>
              <a:spcBef>
                <a:spcPts val="800"/>
              </a:spcBef>
              <a:defRPr/>
            </a:lvl2pPr>
            <a:lvl3pPr marL="804863" indent="-177800">
              <a:lnSpc>
                <a:spcPct val="100000"/>
              </a:lnSpc>
              <a:spcBef>
                <a:spcPts val="800"/>
              </a:spcBef>
              <a:defRPr/>
            </a:lvl3pPr>
            <a:lvl4pPr marL="1350963" indent="-190500">
              <a:lnSpc>
                <a:spcPct val="100000"/>
              </a:lnSpc>
              <a:spcBef>
                <a:spcPts val="800"/>
              </a:spcBef>
              <a:tabLst>
                <a:tab pos="1433513" algn="l"/>
              </a:tabLst>
              <a:defRPr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4748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sub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D3B2CB24-D124-4E00-AE35-845475B714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7104" y="259307"/>
            <a:ext cx="10466696" cy="61414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PLEASE MAKE HEADINGS UPPER CASE</a:t>
            </a:r>
            <a:endParaRPr lang="en-ZA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D48ADB7-1A6A-491A-99CC-D38C6780C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048" y="1201003"/>
            <a:ext cx="10466696" cy="4975960"/>
          </a:xfrm>
          <a:prstGeom prst="rect">
            <a:avLst/>
          </a:prstGeom>
        </p:spPr>
        <p:txBody>
          <a:bodyPr/>
          <a:lstStyle>
            <a:lvl1pPr marL="285750" indent="-285750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600" b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31813" indent="-258763">
              <a:lnSpc>
                <a:spcPct val="100000"/>
              </a:lnSpc>
              <a:spcBef>
                <a:spcPts val="800"/>
              </a:spcBef>
              <a:defRPr sz="1400"/>
            </a:lvl2pPr>
            <a:lvl3pPr>
              <a:lnSpc>
                <a:spcPct val="100000"/>
              </a:lnSpc>
              <a:spcBef>
                <a:spcPts val="800"/>
              </a:spcBef>
              <a:defRPr sz="1200"/>
            </a:lvl3pPr>
            <a:lvl4pPr>
              <a:lnSpc>
                <a:spcPct val="100000"/>
              </a:lnSpc>
              <a:spcBef>
                <a:spcPts val="800"/>
              </a:spcBef>
              <a:defRPr sz="1000"/>
            </a:lvl4pPr>
            <a:lvl5pPr>
              <a:lnSpc>
                <a:spcPct val="100000"/>
              </a:lnSpc>
              <a:spcBef>
                <a:spcPts val="8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146678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E7103-F50E-44DF-95C0-92ECC36F7A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00530-2A6B-4148-9689-DD68FCA891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C8536-E9C3-4C7E-8BB0-F49B3F3EC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8E5B4-052A-454B-8012-23F5D3CBC629}" type="datetimeFigureOut">
              <a:rPr lang="en-ZA" smtClean="0"/>
              <a:t>2025/09/23</a:t>
            </a:fld>
            <a:endParaRPr lang="en-Z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3028E9-D5FF-4F1C-97FC-9AF3FA01D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5F80B4-7227-4407-9E21-48E165ABF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28BFB-C163-4F9E-99D2-C6FB285FBDDB}" type="slidenum">
              <a:rPr lang="en-ZA" smtClean="0"/>
              <a:t>‹#›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289838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17A33-E25E-4CD1-8618-E92F4DC39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7586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8FC9B-85FC-40B5-8FDC-353981421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6440" y="136479"/>
            <a:ext cx="10515600" cy="818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MAIN HEADING IS IN BLUE 22 POINT FONT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E27A1B-58B0-4616-A8E1-66BBC85BE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47384" y="1156883"/>
            <a:ext cx="10515600" cy="48344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2C85E5-E71F-429A-8D3F-77EFFFC27BC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31" y="397083"/>
            <a:ext cx="547490" cy="3671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42D1D27-6B95-46E4-877A-375359E5B64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41784"/>
            <a:ext cx="12192000" cy="72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830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200" b="1" kern="1200">
          <a:solidFill>
            <a:srgbClr val="07479E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800" b="1" kern="1200">
          <a:solidFill>
            <a:srgbClr val="07479E"/>
          </a:solidFill>
          <a:latin typeface="Century Gothic" panose="020B0502020202020204" pitchFamily="34" charset="0"/>
          <a:ea typeface="+mn-ea"/>
          <a:cs typeface="+mn-cs"/>
        </a:defRPr>
      </a:lvl1pPr>
      <a:lvl2pPr marL="273050" indent="-273050" algn="l" defTabSz="914400" rtl="0" eaLnBrk="1" latinLnBrk="0" hangingPunct="1">
        <a:lnSpc>
          <a:spcPct val="100000"/>
        </a:lnSpc>
        <a:spcBef>
          <a:spcPts val="800"/>
        </a:spcBef>
        <a:buClr>
          <a:srgbClr val="07479E"/>
        </a:buClr>
        <a:buSzPct val="110000"/>
        <a:buFont typeface="Arial" panose="020B0604020202020204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000" kern="1200">
          <a:solidFill>
            <a:schemeClr val="tx1">
              <a:lumMod val="50000"/>
              <a:lumOff val="50000"/>
            </a:schemeClr>
          </a:solidFill>
          <a:latin typeface="Century Gothic" panose="020B05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FD7588-1EE3-4E94-BC10-30EC5C7FC6B3}"/>
              </a:ext>
            </a:extLst>
          </p:cNvPr>
          <p:cNvSpPr/>
          <p:nvPr/>
        </p:nvSpPr>
        <p:spPr>
          <a:xfrm>
            <a:off x="0" y="-27109"/>
            <a:ext cx="12192000" cy="54171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416353-E0A4-4BE6-AFE2-A70F6CA0FAD6}"/>
              </a:ext>
            </a:extLst>
          </p:cNvPr>
          <p:cNvSpPr/>
          <p:nvPr/>
        </p:nvSpPr>
        <p:spPr>
          <a:xfrm>
            <a:off x="0" y="5715201"/>
            <a:ext cx="12192000" cy="1354515"/>
          </a:xfrm>
          <a:prstGeom prst="rect">
            <a:avLst/>
          </a:prstGeom>
          <a:solidFill>
            <a:srgbClr val="0447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dirty="0"/>
              <a:t>		</a:t>
            </a:r>
            <a:endParaRPr lang="en-ZA" dirty="0"/>
          </a:p>
          <a:p>
            <a:pPr algn="ctr"/>
            <a:endParaRPr lang="en-ZA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816C1E-F64C-4658-9BAD-1584FF8D8FCF}"/>
              </a:ext>
            </a:extLst>
          </p:cNvPr>
          <p:cNvCxnSpPr>
            <a:cxnSpLocks/>
          </p:cNvCxnSpPr>
          <p:nvPr/>
        </p:nvCxnSpPr>
        <p:spPr>
          <a:xfrm>
            <a:off x="6153400" y="5715201"/>
            <a:ext cx="0" cy="74493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070E6708-B587-48D5-8635-44E33978D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461" y="770329"/>
            <a:ext cx="8727078" cy="41744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4A9F92-44DC-D114-B06E-0BE7437D8959}"/>
              </a:ext>
            </a:extLst>
          </p:cNvPr>
          <p:cNvSpPr txBox="1"/>
          <p:nvPr/>
        </p:nvSpPr>
        <p:spPr>
          <a:xfrm>
            <a:off x="6552956" y="5826060"/>
            <a:ext cx="57538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GOOD LABORATORY  PRACTICE</a:t>
            </a:r>
          </a:p>
        </p:txBody>
      </p:sp>
    </p:spTree>
    <p:extLst>
      <p:ext uri="{BB962C8B-B14F-4D97-AF65-F5344CB8AC3E}">
        <p14:creationId xmlns:p14="http://schemas.microsoft.com/office/powerpoint/2010/main" val="3571372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EBD650F-821E-F3F1-C6FE-FFC4C90995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30D6A6F-5C5D-DF85-2405-AEBE1892E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SzPct val="100000"/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SzPct val="100000"/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SzPct val="100000"/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SzTx/>
              <a:buFontTx/>
              <a:buNone/>
            </a:pPr>
            <a:endParaRPr lang="en-US" alt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2177E3-7188-CCCD-E51A-9873E1D83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NG" sz="2800" dirty="0">
              <a:solidFill>
                <a:srgbClr val="FF0000"/>
              </a:solidFill>
              <a:latin typeface="ComicSansMS,Bold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5A4410-83AC-9EAE-1499-9EE5D0232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endParaRPr lang="en-NG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1138D-9019-F5F0-5BA9-9E3C261F2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8255" y="1246909"/>
            <a:ext cx="10425958" cy="493005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9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 algn="ctr">
              <a:buNone/>
            </a:pPr>
            <a:r>
              <a:rPr lang="en-US" sz="9600" b="1" dirty="0">
                <a:solidFill>
                  <a:schemeClr val="accent2">
                    <a:lumMod val="50000"/>
                  </a:schemeClr>
                </a:solidFill>
              </a:rPr>
              <a:t>THANK YOU</a:t>
            </a:r>
            <a:endParaRPr lang="en-NG" sz="9600" b="1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19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8</Words>
  <Application>Microsoft Office PowerPoint</Application>
  <PresentationFormat>Widescreen</PresentationFormat>
  <Paragraphs>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Century Gothic</vt:lpstr>
      <vt:lpstr>ComicSansMS,Bold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Vanessa</dc:creator>
  <cp:lastModifiedBy>Dare Olatunji</cp:lastModifiedBy>
  <cp:revision>21</cp:revision>
  <dcterms:created xsi:type="dcterms:W3CDTF">2019-06-27T07:38:42Z</dcterms:created>
  <dcterms:modified xsi:type="dcterms:W3CDTF">2025-09-23T02:26:42Z</dcterms:modified>
</cp:coreProperties>
</file>