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1B239C-18E4-488E-A140-FAF069186383}" v="80" dt="2024-11-07T12:39:40.1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rico Toffalini" userId="56d89fc0-54f0-441a-a14a-908d6cfd1bcd" providerId="ADAL" clId="{E81B239C-18E4-488E-A140-FAF069186383}"/>
    <pc:docChg chg="undo custSel addSld modSld">
      <pc:chgData name="Enrico Toffalini" userId="56d89fc0-54f0-441a-a14a-908d6cfd1bcd" providerId="ADAL" clId="{E81B239C-18E4-488E-A140-FAF069186383}" dt="2024-11-07T12:41:41.924" v="492" actId="114"/>
      <pc:docMkLst>
        <pc:docMk/>
      </pc:docMkLst>
      <pc:sldChg chg="addSp delSp modSp new mod">
        <pc:chgData name="Enrico Toffalini" userId="56d89fc0-54f0-441a-a14a-908d6cfd1bcd" providerId="ADAL" clId="{E81B239C-18E4-488E-A140-FAF069186383}" dt="2024-11-07T12:41:41.924" v="492" actId="114"/>
        <pc:sldMkLst>
          <pc:docMk/>
          <pc:sldMk cId="1051559815" sldId="256"/>
        </pc:sldMkLst>
        <pc:spChg chg="del">
          <ac:chgData name="Enrico Toffalini" userId="56d89fc0-54f0-441a-a14a-908d6cfd1bcd" providerId="ADAL" clId="{E81B239C-18E4-488E-A140-FAF069186383}" dt="2024-11-07T11:54:22.531" v="1" actId="478"/>
          <ac:spMkLst>
            <pc:docMk/>
            <pc:sldMk cId="1051559815" sldId="256"/>
            <ac:spMk id="2" creationId="{0C26ED85-AFF3-C59D-A65E-ADC34286B444}"/>
          </ac:spMkLst>
        </pc:spChg>
        <pc:spChg chg="del">
          <ac:chgData name="Enrico Toffalini" userId="56d89fc0-54f0-441a-a14a-908d6cfd1bcd" providerId="ADAL" clId="{E81B239C-18E4-488E-A140-FAF069186383}" dt="2024-11-07T11:54:22.531" v="1" actId="478"/>
          <ac:spMkLst>
            <pc:docMk/>
            <pc:sldMk cId="1051559815" sldId="256"/>
            <ac:spMk id="3" creationId="{F9C2A0F2-7990-BD02-880B-6974EE6EE252}"/>
          </ac:spMkLst>
        </pc:spChg>
        <pc:spChg chg="add mod">
          <ac:chgData name="Enrico Toffalini" userId="56d89fc0-54f0-441a-a14a-908d6cfd1bcd" providerId="ADAL" clId="{E81B239C-18E4-488E-A140-FAF069186383}" dt="2024-11-07T12:01:19.832" v="177" actId="1076"/>
          <ac:spMkLst>
            <pc:docMk/>
            <pc:sldMk cId="1051559815" sldId="256"/>
            <ac:spMk id="4" creationId="{89AA54CF-64BA-3AB5-7142-08A8BD9CCAB5}"/>
          </ac:spMkLst>
        </pc:spChg>
        <pc:spChg chg="add mod">
          <ac:chgData name="Enrico Toffalini" userId="56d89fc0-54f0-441a-a14a-908d6cfd1bcd" providerId="ADAL" clId="{E81B239C-18E4-488E-A140-FAF069186383}" dt="2024-11-07T12:41:31.405" v="489" actId="6549"/>
          <ac:spMkLst>
            <pc:docMk/>
            <pc:sldMk cId="1051559815" sldId="256"/>
            <ac:spMk id="9" creationId="{E73873A2-38BF-B8BF-8D80-4440F39655BE}"/>
          </ac:spMkLst>
        </pc:spChg>
        <pc:spChg chg="add mod">
          <ac:chgData name="Enrico Toffalini" userId="56d89fc0-54f0-441a-a14a-908d6cfd1bcd" providerId="ADAL" clId="{E81B239C-18E4-488E-A140-FAF069186383}" dt="2024-11-07T11:59:31.208" v="52" actId="208"/>
          <ac:spMkLst>
            <pc:docMk/>
            <pc:sldMk cId="1051559815" sldId="256"/>
            <ac:spMk id="10" creationId="{8D50BD6B-AFAC-D145-2AF8-BAE97966585B}"/>
          </ac:spMkLst>
        </pc:spChg>
        <pc:spChg chg="add mod">
          <ac:chgData name="Enrico Toffalini" userId="56d89fc0-54f0-441a-a14a-908d6cfd1bcd" providerId="ADAL" clId="{E81B239C-18E4-488E-A140-FAF069186383}" dt="2024-11-07T12:01:18.492" v="176" actId="1076"/>
          <ac:spMkLst>
            <pc:docMk/>
            <pc:sldMk cId="1051559815" sldId="256"/>
            <ac:spMk id="11" creationId="{E9CF3CC6-FA77-ADC4-22CF-94206A9795AB}"/>
          </ac:spMkLst>
        </pc:spChg>
        <pc:spChg chg="add mod">
          <ac:chgData name="Enrico Toffalini" userId="56d89fc0-54f0-441a-a14a-908d6cfd1bcd" providerId="ADAL" clId="{E81B239C-18E4-488E-A140-FAF069186383}" dt="2024-11-07T12:41:41.924" v="492" actId="114"/>
          <ac:spMkLst>
            <pc:docMk/>
            <pc:sldMk cId="1051559815" sldId="256"/>
            <ac:spMk id="12" creationId="{02F67E61-B6F2-A43F-5E90-A92BD282EB88}"/>
          </ac:spMkLst>
        </pc:spChg>
        <pc:spChg chg="add mod">
          <ac:chgData name="Enrico Toffalini" userId="56d89fc0-54f0-441a-a14a-908d6cfd1bcd" providerId="ADAL" clId="{E81B239C-18E4-488E-A140-FAF069186383}" dt="2024-11-07T12:41:41.924" v="492" actId="114"/>
          <ac:spMkLst>
            <pc:docMk/>
            <pc:sldMk cId="1051559815" sldId="256"/>
            <ac:spMk id="13" creationId="{0CAA2EFE-8E60-5CBE-72D6-6B8B67D31B47}"/>
          </ac:spMkLst>
        </pc:spChg>
        <pc:spChg chg="add mod">
          <ac:chgData name="Enrico Toffalini" userId="56d89fc0-54f0-441a-a14a-908d6cfd1bcd" providerId="ADAL" clId="{E81B239C-18E4-488E-A140-FAF069186383}" dt="2024-11-07T12:01:42.789" v="183" actId="1076"/>
          <ac:spMkLst>
            <pc:docMk/>
            <pc:sldMk cId="1051559815" sldId="256"/>
            <ac:spMk id="14" creationId="{10C5E795-F737-E2C5-42D6-111DBA51F0C3}"/>
          </ac:spMkLst>
        </pc:spChg>
        <pc:spChg chg="add mod">
          <ac:chgData name="Enrico Toffalini" userId="56d89fc0-54f0-441a-a14a-908d6cfd1bcd" providerId="ADAL" clId="{E81B239C-18E4-488E-A140-FAF069186383}" dt="2024-11-07T12:41:33.510" v="491" actId="20577"/>
          <ac:spMkLst>
            <pc:docMk/>
            <pc:sldMk cId="1051559815" sldId="256"/>
            <ac:spMk id="16" creationId="{B59F7D54-739F-DB85-49C6-FFA0CAD24D9F}"/>
          </ac:spMkLst>
        </pc:spChg>
        <pc:spChg chg="add mod">
          <ac:chgData name="Enrico Toffalini" userId="56d89fc0-54f0-441a-a14a-908d6cfd1bcd" providerId="ADAL" clId="{E81B239C-18E4-488E-A140-FAF069186383}" dt="2024-11-07T12:00:39.701" v="157" actId="1076"/>
          <ac:spMkLst>
            <pc:docMk/>
            <pc:sldMk cId="1051559815" sldId="256"/>
            <ac:spMk id="17" creationId="{C0B9527D-34A0-4421-B2D7-E0BF231E1D7B}"/>
          </ac:spMkLst>
        </pc:spChg>
        <pc:spChg chg="add mod">
          <ac:chgData name="Enrico Toffalini" userId="56d89fc0-54f0-441a-a14a-908d6cfd1bcd" providerId="ADAL" clId="{E81B239C-18E4-488E-A140-FAF069186383}" dt="2024-11-07T12:01:29.951" v="180" actId="1076"/>
          <ac:spMkLst>
            <pc:docMk/>
            <pc:sldMk cId="1051559815" sldId="256"/>
            <ac:spMk id="18" creationId="{1DBBF6B6-03DA-9549-556D-8668C4272DD1}"/>
          </ac:spMkLst>
        </pc:spChg>
        <pc:spChg chg="add mod">
          <ac:chgData name="Enrico Toffalini" userId="56d89fc0-54f0-441a-a14a-908d6cfd1bcd" providerId="ADAL" clId="{E81B239C-18E4-488E-A140-FAF069186383}" dt="2024-11-07T12:41:41.924" v="492" actId="114"/>
          <ac:spMkLst>
            <pc:docMk/>
            <pc:sldMk cId="1051559815" sldId="256"/>
            <ac:spMk id="19" creationId="{CFDC44EF-161A-5188-D679-ACB554FEB849}"/>
          </ac:spMkLst>
        </pc:spChg>
        <pc:spChg chg="add mod">
          <ac:chgData name="Enrico Toffalini" userId="56d89fc0-54f0-441a-a14a-908d6cfd1bcd" providerId="ADAL" clId="{E81B239C-18E4-488E-A140-FAF069186383}" dt="2024-11-07T12:41:41.924" v="492" actId="114"/>
          <ac:spMkLst>
            <pc:docMk/>
            <pc:sldMk cId="1051559815" sldId="256"/>
            <ac:spMk id="20" creationId="{BA5BAB58-E7DC-F77E-A09E-18FDE881FD64}"/>
          </ac:spMkLst>
        </pc:spChg>
        <pc:spChg chg="add del mod">
          <ac:chgData name="Enrico Toffalini" userId="56d89fc0-54f0-441a-a14a-908d6cfd1bcd" providerId="ADAL" clId="{E81B239C-18E4-488E-A140-FAF069186383}" dt="2024-11-07T12:00:51.487" v="165"/>
          <ac:spMkLst>
            <pc:docMk/>
            <pc:sldMk cId="1051559815" sldId="256"/>
            <ac:spMk id="24" creationId="{AA94157D-6189-D791-1694-1D25881A6002}"/>
          </ac:spMkLst>
        </pc:spChg>
        <pc:spChg chg="add mod">
          <ac:chgData name="Enrico Toffalini" userId="56d89fc0-54f0-441a-a14a-908d6cfd1bcd" providerId="ADAL" clId="{E81B239C-18E4-488E-A140-FAF069186383}" dt="2024-11-07T12:39:57.924" v="470" actId="20577"/>
          <ac:spMkLst>
            <pc:docMk/>
            <pc:sldMk cId="1051559815" sldId="256"/>
            <ac:spMk id="38" creationId="{F035E1A2-B604-0B3F-772E-E0F4C8DB4564}"/>
          </ac:spMkLst>
        </pc:spChg>
        <pc:spChg chg="add mod">
          <ac:chgData name="Enrico Toffalini" userId="56d89fc0-54f0-441a-a14a-908d6cfd1bcd" providerId="ADAL" clId="{E81B239C-18E4-488E-A140-FAF069186383}" dt="2024-11-07T12:39:51.217" v="464" actId="404"/>
          <ac:spMkLst>
            <pc:docMk/>
            <pc:sldMk cId="1051559815" sldId="256"/>
            <ac:spMk id="39" creationId="{490A54D5-354F-1CB4-0B3E-31DC4156D42A}"/>
          </ac:spMkLst>
        </pc:spChg>
        <pc:spChg chg="add del">
          <ac:chgData name="Enrico Toffalini" userId="56d89fc0-54f0-441a-a14a-908d6cfd1bcd" providerId="ADAL" clId="{E81B239C-18E4-488E-A140-FAF069186383}" dt="2024-11-07T12:02:25.946" v="223"/>
          <ac:spMkLst>
            <pc:docMk/>
            <pc:sldMk cId="1051559815" sldId="256"/>
            <ac:spMk id="40" creationId="{30FF9A14-42FC-8769-5AC9-DD3368A9F0AA}"/>
          </ac:spMkLst>
        </pc:spChg>
        <pc:spChg chg="add mod">
          <ac:chgData name="Enrico Toffalini" userId="56d89fc0-54f0-441a-a14a-908d6cfd1bcd" providerId="ADAL" clId="{E81B239C-18E4-488E-A140-FAF069186383}" dt="2024-11-07T12:40:28.147" v="481" actId="403"/>
          <ac:spMkLst>
            <pc:docMk/>
            <pc:sldMk cId="1051559815" sldId="256"/>
            <ac:spMk id="41" creationId="{5E1A0417-109B-4EF2-1E5C-AA8A46AC1471}"/>
          </ac:spMkLst>
        </pc:spChg>
        <pc:spChg chg="add del mod">
          <ac:chgData name="Enrico Toffalini" userId="56d89fc0-54f0-441a-a14a-908d6cfd1bcd" providerId="ADAL" clId="{E81B239C-18E4-488E-A140-FAF069186383}" dt="2024-11-07T12:04:35.528" v="297"/>
          <ac:spMkLst>
            <pc:docMk/>
            <pc:sldMk cId="1051559815" sldId="256"/>
            <ac:spMk id="42" creationId="{9D8B8D18-F232-558F-D087-CBA830C24BDF}"/>
          </ac:spMkLst>
        </pc:spChg>
        <pc:spChg chg="add mod">
          <ac:chgData name="Enrico Toffalini" userId="56d89fc0-54f0-441a-a14a-908d6cfd1bcd" providerId="ADAL" clId="{E81B239C-18E4-488E-A140-FAF069186383}" dt="2024-11-07T12:39:48.325" v="463" actId="2711"/>
          <ac:spMkLst>
            <pc:docMk/>
            <pc:sldMk cId="1051559815" sldId="256"/>
            <ac:spMk id="43" creationId="{0FBC102F-EE94-955D-9F24-E3FC60457959}"/>
          </ac:spMkLst>
        </pc:spChg>
        <pc:spChg chg="add mod">
          <ac:chgData name="Enrico Toffalini" userId="56d89fc0-54f0-441a-a14a-908d6cfd1bcd" providerId="ADAL" clId="{E81B239C-18E4-488E-A140-FAF069186383}" dt="2024-11-07T12:39:43.972" v="462" actId="1076"/>
          <ac:spMkLst>
            <pc:docMk/>
            <pc:sldMk cId="1051559815" sldId="256"/>
            <ac:spMk id="44" creationId="{D06393FA-C127-3BD1-F171-1130A5CB3DAE}"/>
          </ac:spMkLst>
        </pc:spChg>
        <pc:picChg chg="add del mod">
          <ac:chgData name="Enrico Toffalini" userId="56d89fc0-54f0-441a-a14a-908d6cfd1bcd" providerId="ADAL" clId="{E81B239C-18E4-488E-A140-FAF069186383}" dt="2024-11-07T11:58:37.457" v="12" actId="478"/>
          <ac:picMkLst>
            <pc:docMk/>
            <pc:sldMk cId="1051559815" sldId="256"/>
            <ac:picMk id="6" creationId="{04240833-A9C5-DDE4-F99B-1032E858153A}"/>
          </ac:picMkLst>
        </pc:picChg>
        <pc:picChg chg="add mod">
          <ac:chgData name="Enrico Toffalini" userId="56d89fc0-54f0-441a-a14a-908d6cfd1bcd" providerId="ADAL" clId="{E81B239C-18E4-488E-A140-FAF069186383}" dt="2024-11-07T11:59:54.964" v="128" actId="1076"/>
          <ac:picMkLst>
            <pc:docMk/>
            <pc:sldMk cId="1051559815" sldId="256"/>
            <ac:picMk id="8" creationId="{97684C37-4488-5944-B8D1-4D5181A6B03F}"/>
          </ac:picMkLst>
        </pc:picChg>
        <pc:picChg chg="add del mod">
          <ac:chgData name="Enrico Toffalini" userId="56d89fc0-54f0-441a-a14a-908d6cfd1bcd" providerId="ADAL" clId="{E81B239C-18E4-488E-A140-FAF069186383}" dt="2024-11-07T12:02:01.090" v="191" actId="478"/>
          <ac:picMkLst>
            <pc:docMk/>
            <pc:sldMk cId="1051559815" sldId="256"/>
            <ac:picMk id="15" creationId="{D1C73FD8-1930-01D3-7938-EFF27994A88B}"/>
          </ac:picMkLst>
        </pc:picChg>
        <pc:picChg chg="add del mod">
          <ac:chgData name="Enrico Toffalini" userId="56d89fc0-54f0-441a-a14a-908d6cfd1bcd" providerId="ADAL" clId="{E81B239C-18E4-488E-A140-FAF069186383}" dt="2024-11-07T11:55:12.256" v="6" actId="478"/>
          <ac:picMkLst>
            <pc:docMk/>
            <pc:sldMk cId="1051559815" sldId="256"/>
            <ac:picMk id="1026" creationId="{A70A176E-4ACA-829A-89D5-79F39FECD8EE}"/>
          </ac:picMkLst>
        </pc:picChg>
        <pc:cxnChg chg="add mod">
          <ac:chgData name="Enrico Toffalini" userId="56d89fc0-54f0-441a-a14a-908d6cfd1bcd" providerId="ADAL" clId="{E81B239C-18E4-488E-A140-FAF069186383}" dt="2024-11-07T12:01:19.832" v="177" actId="1076"/>
          <ac:cxnSpMkLst>
            <pc:docMk/>
            <pc:sldMk cId="1051559815" sldId="256"/>
            <ac:cxnSpMk id="22" creationId="{00DC639A-1D59-44EC-1F35-AEE9CAD60641}"/>
          </ac:cxnSpMkLst>
        </pc:cxnChg>
        <pc:cxnChg chg="add mod">
          <ac:chgData name="Enrico Toffalini" userId="56d89fc0-54f0-441a-a14a-908d6cfd1bcd" providerId="ADAL" clId="{E81B239C-18E4-488E-A140-FAF069186383}" dt="2024-11-07T12:01:18.492" v="176" actId="1076"/>
          <ac:cxnSpMkLst>
            <pc:docMk/>
            <pc:sldMk cId="1051559815" sldId="256"/>
            <ac:cxnSpMk id="25" creationId="{CD16EDA0-8C46-2747-E20A-0B7B02BDD7D3}"/>
          </ac:cxnSpMkLst>
        </pc:cxnChg>
        <pc:cxnChg chg="add mod">
          <ac:chgData name="Enrico Toffalini" userId="56d89fc0-54f0-441a-a14a-908d6cfd1bcd" providerId="ADAL" clId="{E81B239C-18E4-488E-A140-FAF069186383}" dt="2024-11-07T12:01:54.578" v="187" actId="14100"/>
          <ac:cxnSpMkLst>
            <pc:docMk/>
            <pc:sldMk cId="1051559815" sldId="256"/>
            <ac:cxnSpMk id="32" creationId="{BEAAD71C-0230-2F78-8D7B-50E056A8D066}"/>
          </ac:cxnSpMkLst>
        </pc:cxnChg>
        <pc:cxnChg chg="add mod">
          <ac:chgData name="Enrico Toffalini" userId="56d89fc0-54f0-441a-a14a-908d6cfd1bcd" providerId="ADAL" clId="{E81B239C-18E4-488E-A140-FAF069186383}" dt="2024-11-07T12:01:58.759" v="190" actId="14100"/>
          <ac:cxnSpMkLst>
            <pc:docMk/>
            <pc:sldMk cId="1051559815" sldId="256"/>
            <ac:cxnSpMk id="35" creationId="{3A5829B4-1AF8-2BB6-6145-A83B47C6694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34609-B4D4-5A36-CD8F-7DEEBBEE9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7D02B-E6A7-9D18-1C4B-B589BDC06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10B51-11FB-3A65-862F-C615BABE1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6F836-796C-486F-AC3E-3C28D8682CEC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E848E-8F0B-42B8-FB15-FC7B1FB00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54FF6-E070-8C71-9FC1-CB8C8F080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F2B8-7EBB-44C1-AD73-57489ED411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868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7A159-EEB4-B351-4613-6541629F3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DED757-CFD8-AD09-6C1A-E987BBCEA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C8D61-5C77-7ECC-5AD2-D95CB2F35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6F836-796C-486F-AC3E-3C28D8682CEC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4EC73-F3A5-8F5C-9EB3-7C5000108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34D1E-2A99-3357-B153-402E9CD35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F2B8-7EBB-44C1-AD73-57489ED411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50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CB1C94-77FC-11DA-F8CD-69600BBF3E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762EB-01F5-CD8C-F848-32F2BF04B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A40D9-17D2-1164-AD54-313B2B362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6F836-796C-486F-AC3E-3C28D8682CEC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C74AB-9AB5-109A-126A-3AD12C83C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4DEE7-E905-C5C6-1233-99B30FF5E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F2B8-7EBB-44C1-AD73-57489ED411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103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6B832-B608-A583-32DE-EB3821BCB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A2A13-B3BB-1EAA-5AA1-9C1F9D4EE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F7D13-99C9-5732-7565-91243811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6F836-796C-486F-AC3E-3C28D8682CEC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B198D-6A56-E04C-E1B3-F8F5CD80A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CA263-331A-23C7-9E83-12E42511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F2B8-7EBB-44C1-AD73-57489ED411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084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2C736-D03B-C6DF-B6A9-2864764E8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075C3-7774-FC62-50F2-03F60A053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CCCE7-19D2-5027-2939-A0A0D8D97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6F836-796C-486F-AC3E-3C28D8682CEC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62F04-E7A1-92AB-93D9-03429D082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A1F1A-B168-6589-89AA-AF2DCC2C7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F2B8-7EBB-44C1-AD73-57489ED411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13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95D20-E026-C1BF-ACD1-122730E76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91043-E794-F801-5DD5-60748F2F8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D2421-A268-BD55-8471-254BDFB29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2D8CC-8822-63C9-F9F8-BC8B7A1BD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6F836-796C-486F-AC3E-3C28D8682CEC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7F77E-5698-20BA-D3C5-20C600A3F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74976-6D8F-1AC3-3D94-868A3EFBB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F2B8-7EBB-44C1-AD73-57489ED411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929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067A2-5445-6188-27AA-8D1803DDD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1D085-449A-6ECA-E241-EA5023263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00DE6C-316A-B604-4FDA-2F2450C2D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92B236-2A60-D4DD-F17E-56EA396664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558D9-8F09-DE7F-B2DE-B4F969AADA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5D5EBC-687E-FC9A-519F-BFA48967D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6F836-796C-486F-AC3E-3C28D8682CEC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9376BF-FEFD-CFFA-AE8A-55BFBD477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9392A1-1204-83AF-C428-18157AACE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F2B8-7EBB-44C1-AD73-57489ED411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240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79BA3-4ACE-3F08-7C3B-9942C7289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BD9F3-B01E-F82E-7C47-C53596250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6F836-796C-486F-AC3E-3C28D8682CEC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F6D849-C68F-E3DD-38D3-8126635F2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4B661-BA04-09BE-DA60-15D977348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F2B8-7EBB-44C1-AD73-57489ED411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385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6031BF-3030-7371-8204-38D92C7B5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6F836-796C-486F-AC3E-3C28D8682CEC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C1F244-1807-EB1D-218F-1B4484EFF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A9A23D-174F-83EF-750D-4D21186A1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F2B8-7EBB-44C1-AD73-57489ED411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547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ABB40-F63E-87D7-B5DB-D0C0AB83C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140FB-DA4B-04D4-589A-24B636A75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3FABC-8C57-453A-0767-5B765D6C1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20149-A938-B296-8883-504942423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6F836-796C-486F-AC3E-3C28D8682CEC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494B7-1191-1799-CD53-F06172C26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44C47-4A94-B2B9-216A-48C9069B3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F2B8-7EBB-44C1-AD73-57489ED411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87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939DA-FEAB-9613-B8C7-88EAECA4C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E74CE5-6662-B102-564D-1FE4BE81FC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A190D-8075-DBBB-6F77-FD2695D23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9EC74-993D-AE04-2784-3DDADC193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6F836-796C-486F-AC3E-3C28D8682CEC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B48CE-B1A0-DE4B-485A-16CD76EDE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5BECA-B33A-9271-0801-AC3B8FCD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F2B8-7EBB-44C1-AD73-57489ED411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022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962A99-6D81-DC06-9467-D1778E8BB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B5877-D4C7-DCAF-1629-C5039705F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A6A87-9485-7A79-BDFD-F5AC1E6BF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26F836-796C-486F-AC3E-3C28D8682CEC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14E17-429A-80CA-973D-301DB2945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B0F31-81C4-7F73-8135-4FC6ECAD0F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01F2B8-7EBB-44C1-AD73-57489ED411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54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AA54CF-64BA-3AB5-7142-08A8BD9CCAB5}"/>
              </a:ext>
            </a:extLst>
          </p:cNvPr>
          <p:cNvSpPr/>
          <p:nvPr/>
        </p:nvSpPr>
        <p:spPr>
          <a:xfrm>
            <a:off x="597537" y="1054358"/>
            <a:ext cx="2238375" cy="163829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684C37-4488-5944-B8D1-4D5181A6B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487" y="1212340"/>
            <a:ext cx="2644670" cy="13223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3873A2-38BF-B8BF-8D80-4440F39655BE}"/>
              </a:ext>
            </a:extLst>
          </p:cNvPr>
          <p:cNvSpPr txBox="1"/>
          <p:nvPr/>
        </p:nvSpPr>
        <p:spPr>
          <a:xfrm>
            <a:off x="3609289" y="338532"/>
            <a:ext cx="4044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function “</a:t>
            </a:r>
            <a:r>
              <a:rPr lang="en-GB" sz="32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pnorm</a:t>
            </a:r>
            <a:r>
              <a:rPr lang="en-GB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”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D50BD6B-AFAC-D145-2AF8-BAE97966585B}"/>
              </a:ext>
            </a:extLst>
          </p:cNvPr>
          <p:cNvSpPr/>
          <p:nvPr/>
        </p:nvSpPr>
        <p:spPr>
          <a:xfrm>
            <a:off x="4063895" y="937141"/>
            <a:ext cx="3022391" cy="1872734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CF3CC6-FA77-ADC4-22CF-94206A9795AB}"/>
              </a:ext>
            </a:extLst>
          </p:cNvPr>
          <p:cNvSpPr/>
          <p:nvPr/>
        </p:nvSpPr>
        <p:spPr>
          <a:xfrm>
            <a:off x="8453121" y="1054358"/>
            <a:ext cx="2238375" cy="163829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F67E61-B6F2-A43F-5E90-A92BD282EB88}"/>
              </a:ext>
            </a:extLst>
          </p:cNvPr>
          <p:cNvSpPr txBox="1"/>
          <p:nvPr/>
        </p:nvSpPr>
        <p:spPr>
          <a:xfrm>
            <a:off x="484719" y="448687"/>
            <a:ext cx="2464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i="1" dirty="0"/>
              <a:t>Input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AA2EFE-8E60-5CBE-72D6-6B8B67D31B47}"/>
              </a:ext>
            </a:extLst>
          </p:cNvPr>
          <p:cNvSpPr txBox="1"/>
          <p:nvPr/>
        </p:nvSpPr>
        <p:spPr>
          <a:xfrm>
            <a:off x="8314269" y="448686"/>
            <a:ext cx="2464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i="1" dirty="0"/>
              <a:t>Output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C5E795-F737-E2C5-42D6-111DBA51F0C3}"/>
              </a:ext>
            </a:extLst>
          </p:cNvPr>
          <p:cNvSpPr/>
          <p:nvPr/>
        </p:nvSpPr>
        <p:spPr>
          <a:xfrm>
            <a:off x="597537" y="4001861"/>
            <a:ext cx="2238375" cy="163829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9F7D54-739F-DB85-49C6-FFA0CAD24D9F}"/>
              </a:ext>
            </a:extLst>
          </p:cNvPr>
          <p:cNvSpPr txBox="1"/>
          <p:nvPr/>
        </p:nvSpPr>
        <p:spPr>
          <a:xfrm>
            <a:off x="3747031" y="3312432"/>
            <a:ext cx="376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function “</a:t>
            </a:r>
            <a:r>
              <a:rPr lang="en-GB" sz="3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GB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”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0B9527D-34A0-4421-B2D7-E0BF231E1D7B}"/>
              </a:ext>
            </a:extLst>
          </p:cNvPr>
          <p:cNvSpPr/>
          <p:nvPr/>
        </p:nvSpPr>
        <p:spPr>
          <a:xfrm>
            <a:off x="4122527" y="3911040"/>
            <a:ext cx="3022391" cy="1872734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BBF6B6-03DA-9549-556D-8668C4272DD1}"/>
              </a:ext>
            </a:extLst>
          </p:cNvPr>
          <p:cNvSpPr/>
          <p:nvPr/>
        </p:nvSpPr>
        <p:spPr>
          <a:xfrm>
            <a:off x="8453121" y="4007361"/>
            <a:ext cx="2238375" cy="163829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DC44EF-161A-5188-D679-ACB554FEB849}"/>
              </a:ext>
            </a:extLst>
          </p:cNvPr>
          <p:cNvSpPr txBox="1"/>
          <p:nvPr/>
        </p:nvSpPr>
        <p:spPr>
          <a:xfrm>
            <a:off x="484719" y="3417085"/>
            <a:ext cx="2464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i="1" dirty="0"/>
              <a:t>Input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5BAB58-E7DC-F77E-A09E-18FDE881FD64}"/>
              </a:ext>
            </a:extLst>
          </p:cNvPr>
          <p:cNvSpPr txBox="1"/>
          <p:nvPr/>
        </p:nvSpPr>
        <p:spPr>
          <a:xfrm>
            <a:off x="8371417" y="3417086"/>
            <a:ext cx="2464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i="1" dirty="0"/>
              <a:t>Output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0DC639A-1D59-44EC-1F35-AEE9CAD60641}"/>
              </a:ext>
            </a:extLst>
          </p:cNvPr>
          <p:cNvCxnSpPr>
            <a:stCxn id="4" idx="3"/>
            <a:endCxn id="10" idx="2"/>
          </p:cNvCxnSpPr>
          <p:nvPr/>
        </p:nvCxnSpPr>
        <p:spPr>
          <a:xfrm>
            <a:off x="2835912" y="1873508"/>
            <a:ext cx="1227983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D16EDA0-8C46-2747-E20A-0B7B02BDD7D3}"/>
              </a:ext>
            </a:extLst>
          </p:cNvPr>
          <p:cNvCxnSpPr>
            <a:cxnSpLocks/>
            <a:stCxn id="10" idx="6"/>
            <a:endCxn id="11" idx="1"/>
          </p:cNvCxnSpPr>
          <p:nvPr/>
        </p:nvCxnSpPr>
        <p:spPr>
          <a:xfrm>
            <a:off x="7086286" y="1873508"/>
            <a:ext cx="1366835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EAAD71C-0230-2F78-8D7B-50E056A8D066}"/>
              </a:ext>
            </a:extLst>
          </p:cNvPr>
          <p:cNvCxnSpPr>
            <a:cxnSpLocks/>
            <a:stCxn id="14" idx="3"/>
            <a:endCxn id="17" idx="2"/>
          </p:cNvCxnSpPr>
          <p:nvPr/>
        </p:nvCxnSpPr>
        <p:spPr>
          <a:xfrm>
            <a:off x="2835912" y="4821011"/>
            <a:ext cx="1286615" cy="26396"/>
          </a:xfrm>
          <a:prstGeom prst="straightConnector1">
            <a:avLst/>
          </a:prstGeom>
          <a:ln w="762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A5829B4-1AF8-2BB6-6145-A83B47C66940}"/>
              </a:ext>
            </a:extLst>
          </p:cNvPr>
          <p:cNvCxnSpPr>
            <a:cxnSpLocks/>
            <a:stCxn id="17" idx="6"/>
            <a:endCxn id="18" idx="1"/>
          </p:cNvCxnSpPr>
          <p:nvPr/>
        </p:nvCxnSpPr>
        <p:spPr>
          <a:xfrm flipV="1">
            <a:off x="7144918" y="4826511"/>
            <a:ext cx="1308203" cy="20896"/>
          </a:xfrm>
          <a:prstGeom prst="straightConnector1">
            <a:avLst/>
          </a:prstGeom>
          <a:ln w="762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035E1A2-B604-0B3F-772E-E0F4C8DB4564}"/>
              </a:ext>
            </a:extLst>
          </p:cNvPr>
          <p:cNvSpPr txBox="1"/>
          <p:nvPr/>
        </p:nvSpPr>
        <p:spPr>
          <a:xfrm>
            <a:off x="484719" y="1560224"/>
            <a:ext cx="2464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q = 1.42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90A54D5-354F-1CB4-0B3E-31DC4156D42A}"/>
              </a:ext>
            </a:extLst>
          </p:cNvPr>
          <p:cNvSpPr txBox="1"/>
          <p:nvPr/>
        </p:nvSpPr>
        <p:spPr>
          <a:xfrm>
            <a:off x="8330779" y="1560223"/>
            <a:ext cx="2464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0.9221962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E1A0417-109B-4EF2-1E5C-AA8A46AC1471}"/>
              </a:ext>
            </a:extLst>
          </p:cNvPr>
          <p:cNvSpPr txBox="1"/>
          <p:nvPr/>
        </p:nvSpPr>
        <p:spPr>
          <a:xfrm>
            <a:off x="491391" y="4001860"/>
            <a:ext cx="246400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</a:p>
          <a:p>
            <a:pPr algn="ctr"/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c(0.4, 1.2, </a:t>
            </a:r>
          </a:p>
          <a:p>
            <a:pPr algn="ctr"/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9.1, 7.6, </a:t>
            </a:r>
          </a:p>
          <a:p>
            <a:pPr algn="ctr"/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2.3)</a:t>
            </a:r>
            <a:endParaRPr lang="en-GB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FBC102F-EE94-955D-9F24-E3FC60457959}"/>
              </a:ext>
            </a:extLst>
          </p:cNvPr>
          <p:cNvSpPr txBox="1"/>
          <p:nvPr/>
        </p:nvSpPr>
        <p:spPr>
          <a:xfrm>
            <a:off x="8371417" y="4528622"/>
            <a:ext cx="2464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4.12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06393FA-C127-3BD1-F171-1130A5CB3DAE}"/>
                  </a:ext>
                </a:extLst>
              </p:cNvPr>
              <p:cNvSpPr txBox="1"/>
              <p:nvPr/>
            </p:nvSpPr>
            <p:spPr>
              <a:xfrm>
                <a:off x="4252281" y="4322788"/>
                <a:ext cx="2942171" cy="1071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3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eqArr>
                            <m:eqArrPr>
                              <m:ctrlPr>
                                <a:rPr lang="en-GB" sz="2300" b="1" dirty="0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GB" sz="2300" b="1" i="0" dirty="0" smtClean="0">
                                  <a:latin typeface="Courier New" panose="02070309020205020404" pitchFamily="49" charset="0"/>
                                  <a:cs typeface="Courier New" panose="02070309020205020404" pitchFamily="49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GB" sz="2300" b="1" dirty="0" smtClean="0">
                                  <a:latin typeface="Courier New" panose="02070309020205020404" pitchFamily="49" charset="0"/>
                                  <a:cs typeface="Courier New" panose="02070309020205020404" pitchFamily="49" charset="0"/>
                                </a:rPr>
                                <m:t>0.4</m:t>
                              </m:r>
                              <m:r>
                                <m:rPr>
                                  <m:nor/>
                                </m:rPr>
                                <a:rPr lang="en-GB" sz="2300" b="1" i="0" dirty="0" smtClean="0">
                                  <a:latin typeface="Courier New" panose="02070309020205020404" pitchFamily="49" charset="0"/>
                                  <a:cs typeface="Courier New" panose="02070309020205020404" pitchFamily="49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GB" sz="2300" b="1" dirty="0" smtClean="0">
                                  <a:latin typeface="Courier New" panose="02070309020205020404" pitchFamily="49" charset="0"/>
                                  <a:cs typeface="Courier New" panose="02070309020205020404" pitchFamily="49" charset="0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GB" sz="2300" b="1" i="0" dirty="0" smtClean="0">
                                  <a:latin typeface="Courier New" panose="02070309020205020404" pitchFamily="49" charset="0"/>
                                  <a:cs typeface="Courier New" panose="02070309020205020404" pitchFamily="49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GB" sz="2300" b="1" dirty="0" smtClean="0">
                                  <a:latin typeface="Courier New" panose="02070309020205020404" pitchFamily="49" charset="0"/>
                                  <a:cs typeface="Courier New" panose="02070309020205020404" pitchFamily="49" charset="0"/>
                                </a:rPr>
                                <m:t>1.2</m:t>
                              </m:r>
                              <m:r>
                                <m:rPr>
                                  <m:nor/>
                                </m:rPr>
                                <a:rPr lang="en-GB" sz="2300" b="1" i="0" dirty="0" smtClean="0">
                                  <a:latin typeface="Courier New" panose="02070309020205020404" pitchFamily="49" charset="0"/>
                                  <a:cs typeface="Courier New" panose="02070309020205020404" pitchFamily="49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GB" sz="2300" b="1" dirty="0" smtClean="0">
                                  <a:latin typeface="Courier New" panose="02070309020205020404" pitchFamily="49" charset="0"/>
                                  <a:cs typeface="Courier New" panose="02070309020205020404" pitchFamily="49" charset="0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GB" sz="2300" b="1" i="0" dirty="0" smtClean="0">
                                  <a:latin typeface="Courier New" panose="02070309020205020404" pitchFamily="49" charset="0"/>
                                  <a:cs typeface="Courier New" panose="02070309020205020404" pitchFamily="49" charset="0"/>
                                </a:rPr>
                                <m:t>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GB" sz="2300" b="1" dirty="0" smtClean="0">
                                  <a:latin typeface="Courier New" panose="02070309020205020404" pitchFamily="49" charset="0"/>
                                  <a:cs typeface="Courier New" panose="02070309020205020404" pitchFamily="49" charset="0"/>
                                </a:rPr>
                                <m:t>9.1</m:t>
                              </m:r>
                              <m:r>
                                <m:rPr>
                                  <m:nor/>
                                </m:rPr>
                                <a:rPr lang="en-GB" sz="2300" b="1" i="0" dirty="0" smtClean="0">
                                  <a:latin typeface="Courier New" panose="02070309020205020404" pitchFamily="49" charset="0"/>
                                  <a:cs typeface="Courier New" panose="02070309020205020404" pitchFamily="49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GB" sz="2300" b="1" dirty="0" smtClean="0">
                                  <a:latin typeface="Courier New" panose="02070309020205020404" pitchFamily="49" charset="0"/>
                                  <a:cs typeface="Courier New" panose="02070309020205020404" pitchFamily="49" charset="0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GB" sz="2300" b="1" i="0" dirty="0" smtClean="0">
                                  <a:latin typeface="Courier New" panose="02070309020205020404" pitchFamily="49" charset="0"/>
                                  <a:cs typeface="Courier New" panose="02070309020205020404" pitchFamily="49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GB" sz="2300" b="1" dirty="0" smtClean="0">
                                  <a:latin typeface="Courier New" panose="02070309020205020404" pitchFamily="49" charset="0"/>
                                  <a:cs typeface="Courier New" panose="02070309020205020404" pitchFamily="49" charset="0"/>
                                </a:rPr>
                                <m:t>7.6</m:t>
                              </m:r>
                              <m:r>
                                <m:rPr>
                                  <m:nor/>
                                </m:rPr>
                                <a:rPr lang="en-GB" sz="2300" b="1" i="0" dirty="0" smtClean="0">
                                  <a:latin typeface="Courier New" panose="02070309020205020404" pitchFamily="49" charset="0"/>
                                  <a:cs typeface="Courier New" panose="02070309020205020404" pitchFamily="49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GB" sz="2300" b="1" dirty="0" smtClean="0">
                                  <a:latin typeface="Courier New" panose="02070309020205020404" pitchFamily="49" charset="0"/>
                                  <a:cs typeface="Courier New" panose="02070309020205020404" pitchFamily="49" charset="0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GB" sz="2300" b="1" i="0" dirty="0" smtClean="0">
                                  <a:latin typeface="Courier New" panose="02070309020205020404" pitchFamily="49" charset="0"/>
                                  <a:cs typeface="Courier New" panose="02070309020205020404" pitchFamily="49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GB" sz="2300" b="1" dirty="0" smtClean="0">
                                  <a:latin typeface="Courier New" panose="02070309020205020404" pitchFamily="49" charset="0"/>
                                  <a:cs typeface="Courier New" panose="02070309020205020404" pitchFamily="49" charset="0"/>
                                </a:rPr>
                                <m:t>2.3</m:t>
                              </m:r>
                              <m:r>
                                <m:rPr>
                                  <m:nor/>
                                </m:rPr>
                                <a:rPr lang="en-GB" sz="2300" b="1" i="0" dirty="0" smtClean="0">
                                  <a:latin typeface="Courier New" panose="02070309020205020404" pitchFamily="49" charset="0"/>
                                  <a:cs typeface="Courier New" panose="02070309020205020404" pitchFamily="49" charset="0"/>
                                </a:rPr>
                                <m:t>)</m:t>
                              </m:r>
                            </m:e>
                          </m:eqArr>
                        </m:num>
                        <m:den>
                          <m:r>
                            <m:rPr>
                              <m:nor/>
                            </m:rPr>
                            <a:rPr lang="en-GB" sz="2300" b="1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GB" sz="23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06393FA-C127-3BD1-F171-1130A5CB3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281" y="4322788"/>
                <a:ext cx="2942171" cy="1071319"/>
              </a:xfrm>
              <a:prstGeom prst="rect">
                <a:avLst/>
              </a:prstGeom>
              <a:blipFill>
                <a:blip r:embed="rId3"/>
                <a:stretch>
                  <a:fillRect l="-6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1559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32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Enrico Toffalini</dc:creator>
  <cp:lastModifiedBy>Enrico Toffalini</cp:lastModifiedBy>
  <cp:revision>1</cp:revision>
  <dcterms:created xsi:type="dcterms:W3CDTF">2024-11-07T11:54:20Z</dcterms:created>
  <dcterms:modified xsi:type="dcterms:W3CDTF">2024-11-07T12:41:43Z</dcterms:modified>
</cp:coreProperties>
</file>