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0"/>
    <p:restoredTop sz="96327"/>
  </p:normalViewPr>
  <p:slideViewPr>
    <p:cSldViewPr snapToGrid="0" snapToObjects="1">
      <p:cViewPr varScale="1">
        <p:scale>
          <a:sx n="135" d="100"/>
          <a:sy n="135" d="100"/>
        </p:scale>
        <p:origin x="1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63EA-B581-C147-AF7D-E90558D6F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C3EEF-151C-814B-A985-B830152DC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4E13C-6592-6641-B6FB-B3333C5C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2728-6C13-484D-B500-7782503B2011}" type="datetimeFigureOut">
              <a:rPr lang="en-DE" smtClean="0"/>
              <a:t>12.10.21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1D9C8-7E06-944C-803E-9963B3D9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43CE1-B795-C84B-BF80-BD43839E3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D4E7-6B38-224C-80B4-E498223C228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8882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A325B-74A8-CF4E-8104-A9AF2B086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C3EEA-58CA-A346-B078-39DEEDE2F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0BF20-16A3-F24A-A7BE-8B18B074D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2728-6C13-484D-B500-7782503B2011}" type="datetimeFigureOut">
              <a:rPr lang="en-DE" smtClean="0"/>
              <a:t>12.10.21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4EE26-D6C3-1443-A64A-2C107167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4A606-F294-904E-BDDE-45C0218F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D4E7-6B38-224C-80B4-E498223C228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4460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3EFEE-29D3-6C47-BCC3-C618596CF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BF0FA-1D96-B74A-9B35-13EAF9F57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FB59F-FB8E-A740-8AE2-3228D5F2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2728-6C13-484D-B500-7782503B2011}" type="datetimeFigureOut">
              <a:rPr lang="en-DE" smtClean="0"/>
              <a:t>12.10.21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F9101-03E6-2049-A53E-EC202559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66CA6-0F7C-1845-B147-094307CF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D4E7-6B38-224C-80B4-E498223C228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9855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0997A-1A0C-9B48-AB24-73065E54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638A9-D46D-514F-ABAC-A873ADF93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65BDC-4513-7545-8F82-6B02E6EE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2728-6C13-484D-B500-7782503B2011}" type="datetimeFigureOut">
              <a:rPr lang="en-DE" smtClean="0"/>
              <a:t>12.10.21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EFB19-1190-FE4D-899B-73AF89232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FFAFE-462B-124B-9006-86B5D6BB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D4E7-6B38-224C-80B4-E498223C228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507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AC9C-452E-C349-877B-ECD0DFC3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DE46B-0155-9A45-82C8-6AFDF5C94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101BE-E7A5-0E49-BAD7-C2A66517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2728-6C13-484D-B500-7782503B2011}" type="datetimeFigureOut">
              <a:rPr lang="en-DE" smtClean="0"/>
              <a:t>12.10.21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A5094-9852-3245-AA2E-58875315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D43FB-5A4E-FD49-B4B9-DB9E79F7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D4E7-6B38-224C-80B4-E498223C228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532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7F95-0EEB-B040-B6EA-2B12125E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D3A10-2256-2649-900E-20FA4767D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EF976-2274-F447-B4EB-B723F5656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7BD86-922A-D64A-9236-11C061B8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2728-6C13-484D-B500-7782503B2011}" type="datetimeFigureOut">
              <a:rPr lang="en-DE" smtClean="0"/>
              <a:t>12.10.21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D26D4-9B62-6D41-804F-4709AE5F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DDE5A-CC99-8A44-BA25-D166831EB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D4E7-6B38-224C-80B4-E498223C228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7570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B219F-2CE2-994C-92CE-E993F3A3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6D1E2-EEAA-4848-8069-CFA1C16C4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7E9DD-29EC-A045-8A7A-F0868B11F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53C30-BFA9-DC4A-A350-EABB4453B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818FD-EB08-6948-AA9A-E45AA82BE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134352-300E-5942-A816-9B0C96F2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2728-6C13-484D-B500-7782503B2011}" type="datetimeFigureOut">
              <a:rPr lang="en-DE" smtClean="0"/>
              <a:t>12.10.21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075284-C13A-0242-8734-3E1A0ABD0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3CFC13-23F5-BD4E-A84D-46C01AB6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D4E7-6B38-224C-80B4-E498223C228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885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6EDA-7C22-8C41-8424-8DF9215A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6740C8-759F-3C4D-B2BB-17DEDE5A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2728-6C13-484D-B500-7782503B2011}" type="datetimeFigureOut">
              <a:rPr lang="en-DE" smtClean="0"/>
              <a:t>12.10.21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E7402-71C9-CD4E-92B9-AEDEA45D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B7FEA-8A77-204E-86FC-5CB70196B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D4E7-6B38-224C-80B4-E498223C228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586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BC216-A79E-6D40-97D6-E967CF73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2728-6C13-484D-B500-7782503B2011}" type="datetimeFigureOut">
              <a:rPr lang="en-DE" smtClean="0"/>
              <a:t>12.10.21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118A2-45A9-DE40-ACF7-E6D02602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DEF3E-782A-B74B-963F-6FF34766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D4E7-6B38-224C-80B4-E498223C228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211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5E7B-2FD6-204B-9F43-4635384F3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AD6D0-4028-ED4B-A2C8-AFAD5CCD0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E5FC5-E812-D24C-B993-5056D0FD3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86470-8042-7646-B4D8-27C7490FC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2728-6C13-484D-B500-7782503B2011}" type="datetimeFigureOut">
              <a:rPr lang="en-DE" smtClean="0"/>
              <a:t>12.10.21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72039-EEC6-4646-BA84-6EC989B78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F94D6-AFC3-D046-9D7F-F707B46F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D4E7-6B38-224C-80B4-E498223C228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4869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CAE2-57E6-E941-AEE9-4FE70DBA6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260EB-5BB4-8F47-B7DB-4D24A5597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E6FE3-8D1B-AB4D-841B-30EFB05F9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99567-8231-0A43-93FF-13A31581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2728-6C13-484D-B500-7782503B2011}" type="datetimeFigureOut">
              <a:rPr lang="en-DE" smtClean="0"/>
              <a:t>12.10.21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FC891-C7F7-4B41-88E1-154533EA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B5F2F-7F74-3142-9B26-DF11AD42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D4E7-6B38-224C-80B4-E498223C228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3646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63074-060B-6C43-9BED-2DCCD20B4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CD3A7-1D3C-284D-853D-3F4981AA6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7D85F-8863-9547-9998-4571723E9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A2728-6C13-484D-B500-7782503B2011}" type="datetimeFigureOut">
              <a:rPr lang="en-DE" smtClean="0"/>
              <a:t>12.10.21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3F118-4E9C-D542-917F-64DCCFCEF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5740B-0B3B-3743-9885-B33605D06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D4E7-6B38-224C-80B4-E498223C228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072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9">
            <a:extLst>
              <a:ext uri="{FF2B5EF4-FFF2-40B4-BE49-F238E27FC236}">
                <a16:creationId xmlns:a16="http://schemas.microsoft.com/office/drawing/2014/main" id="{15444545-9A49-468E-97EE-9E72459AB51D}"/>
              </a:ext>
            </a:extLst>
          </p:cNvPr>
          <p:cNvSpPr/>
          <p:nvPr/>
        </p:nvSpPr>
        <p:spPr>
          <a:xfrm>
            <a:off x="4639677" y="2437081"/>
            <a:ext cx="2831106" cy="3552214"/>
          </a:xfrm>
          <a:prstGeom prst="rect">
            <a:avLst/>
          </a:prstGeom>
          <a:noFill/>
          <a:ln w="19050" cap="rnd">
            <a:solidFill>
              <a:srgbClr val="074D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1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Cloud foundry Space</a:t>
            </a: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B5FCB04B-5722-41C5-9A0E-6F40A8D07AE3}"/>
              </a:ext>
            </a:extLst>
          </p:cNvPr>
          <p:cNvCxnSpPr>
            <a:cxnSpLocks/>
          </p:cNvCxnSpPr>
          <p:nvPr/>
        </p:nvCxnSpPr>
        <p:spPr>
          <a:xfrm>
            <a:off x="9834083" y="5128541"/>
            <a:ext cx="175361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9">
            <a:extLst>
              <a:ext uri="{FF2B5EF4-FFF2-40B4-BE49-F238E27FC236}">
                <a16:creationId xmlns:a16="http://schemas.microsoft.com/office/drawing/2014/main" id="{FFC2D8AA-93FD-4244-909C-E05A35B58D72}"/>
              </a:ext>
            </a:extLst>
          </p:cNvPr>
          <p:cNvSpPr/>
          <p:nvPr/>
        </p:nvSpPr>
        <p:spPr>
          <a:xfrm>
            <a:off x="8504933" y="3655895"/>
            <a:ext cx="2918272" cy="2645444"/>
          </a:xfrm>
          <a:prstGeom prst="rect">
            <a:avLst/>
          </a:prstGeom>
          <a:noFill/>
          <a:ln w="1905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35991" rIns="71981" bIns="71981" rtlCol="0" anchor="t"/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Premise Data Center </a:t>
            </a:r>
            <a:b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1100" b="1" i="1" dirty="0">
              <a:solidFill>
                <a:srgbClr val="1A9898"/>
              </a:solidFill>
            </a:endParaRPr>
          </a:p>
        </p:txBody>
      </p:sp>
      <p:pic>
        <p:nvPicPr>
          <p:cNvPr id="9" name="Bild 3">
            <a:extLst>
              <a:ext uri="{FF2B5EF4-FFF2-40B4-BE49-F238E27FC236}">
                <a16:creationId xmlns:a16="http://schemas.microsoft.com/office/drawing/2014/main" id="{D35FE1A0-A9A7-4321-B132-DD15CD723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104" y="4988017"/>
            <a:ext cx="292269" cy="292269"/>
          </a:xfrm>
          <a:prstGeom prst="rect">
            <a:avLst/>
          </a:prstGeom>
        </p:spPr>
      </p:pic>
      <p:cxnSp>
        <p:nvCxnSpPr>
          <p:cNvPr id="11" name="Gerade Verbindung 60">
            <a:extLst>
              <a:ext uri="{FF2B5EF4-FFF2-40B4-BE49-F238E27FC236}">
                <a16:creationId xmlns:a16="http://schemas.microsoft.com/office/drawing/2014/main" id="{24E55E56-1A15-4D55-8E17-0AFD29BAE2F1}"/>
              </a:ext>
            </a:extLst>
          </p:cNvPr>
          <p:cNvCxnSpPr>
            <a:cxnSpLocks/>
          </p:cNvCxnSpPr>
          <p:nvPr/>
        </p:nvCxnSpPr>
        <p:spPr>
          <a:xfrm flipV="1">
            <a:off x="8328586" y="4578635"/>
            <a:ext cx="0" cy="447618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5">
            <a:extLst>
              <a:ext uri="{FF2B5EF4-FFF2-40B4-BE49-F238E27FC236}">
                <a16:creationId xmlns:a16="http://schemas.microsoft.com/office/drawing/2014/main" id="{ED4CA01E-C1A3-478F-A38C-AC63DD201A28}"/>
              </a:ext>
            </a:extLst>
          </p:cNvPr>
          <p:cNvSpPr/>
          <p:nvPr/>
        </p:nvSpPr>
        <p:spPr>
          <a:xfrm>
            <a:off x="7975023" y="4369109"/>
            <a:ext cx="491971" cy="21114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991" tIns="35991" rIns="35991" bIns="35991" rtlCol="0" anchor="ctr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</a:t>
            </a:r>
          </a:p>
        </p:txBody>
      </p:sp>
      <p:sp>
        <p:nvSpPr>
          <p:cNvPr id="14" name="Rectangle 48">
            <a:extLst>
              <a:ext uri="{FF2B5EF4-FFF2-40B4-BE49-F238E27FC236}">
                <a16:creationId xmlns:a16="http://schemas.microsoft.com/office/drawing/2014/main" id="{4F2EDC59-918B-43C2-8A83-D7D66987E773}"/>
              </a:ext>
            </a:extLst>
          </p:cNvPr>
          <p:cNvSpPr/>
          <p:nvPr/>
        </p:nvSpPr>
        <p:spPr>
          <a:xfrm>
            <a:off x="9027237" y="5410936"/>
            <a:ext cx="1026444" cy="3297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algn="ctr"/>
            <a:r>
              <a:rPr lang="en-US" sz="1100" b="1" dirty="0">
                <a:solidFill>
                  <a:srgbClr val="074D92"/>
                </a:solidFill>
                <a:latin typeface="Arial" charset="0"/>
                <a:cs typeface="Arial" charset="0"/>
              </a:rPr>
              <a:t>Cloud </a:t>
            </a:r>
            <a:br>
              <a:rPr lang="en-US" sz="1100" b="1" dirty="0">
                <a:solidFill>
                  <a:srgbClr val="074D92"/>
                </a:solidFill>
                <a:latin typeface="Arial" charset="0"/>
                <a:cs typeface="Arial" charset="0"/>
              </a:rPr>
            </a:br>
            <a:r>
              <a:rPr lang="en-US" sz="1100" b="1" dirty="0">
                <a:solidFill>
                  <a:srgbClr val="074D92"/>
                </a:solidFill>
                <a:latin typeface="Arial" charset="0"/>
                <a:cs typeface="Arial" charset="0"/>
              </a:rPr>
              <a:t>Connector</a:t>
            </a:r>
          </a:p>
        </p:txBody>
      </p:sp>
      <p:sp>
        <p:nvSpPr>
          <p:cNvPr id="20" name="Rechteck 44">
            <a:extLst>
              <a:ext uri="{FF2B5EF4-FFF2-40B4-BE49-F238E27FC236}">
                <a16:creationId xmlns:a16="http://schemas.microsoft.com/office/drawing/2014/main" id="{95B92846-8832-45D6-A615-D00506E8709F}"/>
              </a:ext>
            </a:extLst>
          </p:cNvPr>
          <p:cNvSpPr/>
          <p:nvPr/>
        </p:nvSpPr>
        <p:spPr>
          <a:xfrm>
            <a:off x="1485971" y="5949722"/>
            <a:ext cx="1008658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rgbClr val="074D92"/>
                </a:solidFill>
                <a:latin typeface="Arial" charset="0"/>
                <a:cs typeface="Arial" charset="0"/>
              </a:rPr>
              <a:t>SAP</a:t>
            </a:r>
            <a:br>
              <a:rPr lang="en-US" sz="1100" b="1" dirty="0">
                <a:solidFill>
                  <a:srgbClr val="074D92"/>
                </a:solidFill>
                <a:latin typeface="Arial" charset="0"/>
                <a:cs typeface="Arial" charset="0"/>
              </a:rPr>
            </a:br>
            <a:r>
              <a:rPr lang="en-US" sz="1100" b="1" dirty="0">
                <a:solidFill>
                  <a:srgbClr val="074D92"/>
                </a:solidFill>
                <a:latin typeface="Arial" charset="0"/>
                <a:cs typeface="Arial" charset="0"/>
              </a:rPr>
              <a:t>ID Service</a:t>
            </a:r>
          </a:p>
        </p:txBody>
      </p:sp>
      <p:sp>
        <p:nvSpPr>
          <p:cNvPr id="22" name="Rechteck 9">
            <a:extLst>
              <a:ext uri="{FF2B5EF4-FFF2-40B4-BE49-F238E27FC236}">
                <a16:creationId xmlns:a16="http://schemas.microsoft.com/office/drawing/2014/main" id="{44F69C84-AA18-46DA-B3DB-6C32084BC921}"/>
              </a:ext>
            </a:extLst>
          </p:cNvPr>
          <p:cNvSpPr/>
          <p:nvPr/>
        </p:nvSpPr>
        <p:spPr>
          <a:xfrm>
            <a:off x="4289202" y="1079636"/>
            <a:ext cx="3512006" cy="5221705"/>
          </a:xfrm>
          <a:prstGeom prst="rect">
            <a:avLst/>
          </a:prstGeom>
          <a:noFill/>
          <a:ln w="19050" cap="rnd">
            <a:solidFill>
              <a:srgbClr val="0A6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0" rtlCol="0" anchor="t" anchorCtr="0"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200" b="1" kern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9" name="Rechteck 9">
            <a:extLst>
              <a:ext uri="{FF2B5EF4-FFF2-40B4-BE49-F238E27FC236}">
                <a16:creationId xmlns:a16="http://schemas.microsoft.com/office/drawing/2014/main" id="{F3E45CC8-BC39-47C4-9228-064230CFB98F}"/>
              </a:ext>
            </a:extLst>
          </p:cNvPr>
          <p:cNvSpPr/>
          <p:nvPr/>
        </p:nvSpPr>
        <p:spPr>
          <a:xfrm>
            <a:off x="4496584" y="1557231"/>
            <a:ext cx="3110040" cy="456794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35991" rIns="71981" bIns="71981" rtlCol="0" anchor="t" anchorCtr="0"/>
          <a:lstStyle/>
          <a:p>
            <a:r>
              <a:rPr lang="en-US" sz="1100" b="1" dirty="0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Cloud Foundry Subaccount</a:t>
            </a:r>
          </a:p>
        </p:txBody>
      </p:sp>
      <p:pic>
        <p:nvPicPr>
          <p:cNvPr id="30" name="Bild 10">
            <a:extLst>
              <a:ext uri="{FF2B5EF4-FFF2-40B4-BE49-F238E27FC236}">
                <a16:creationId xmlns:a16="http://schemas.microsoft.com/office/drawing/2014/main" id="{29ABF72D-7F38-4260-B85F-C80FE1DE94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77" b="-6777"/>
          <a:stretch/>
        </p:blipFill>
        <p:spPr>
          <a:xfrm>
            <a:off x="5569491" y="3801386"/>
            <a:ext cx="437422" cy="49671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4" name="Rechteck 41">
            <a:extLst>
              <a:ext uri="{FF2B5EF4-FFF2-40B4-BE49-F238E27FC236}">
                <a16:creationId xmlns:a16="http://schemas.microsoft.com/office/drawing/2014/main" id="{8F56A918-6A6C-4814-B13F-B51ED29DA832}"/>
              </a:ext>
            </a:extLst>
          </p:cNvPr>
          <p:cNvSpPr/>
          <p:nvPr/>
        </p:nvSpPr>
        <p:spPr>
          <a:xfrm>
            <a:off x="6400680" y="4370877"/>
            <a:ext cx="85566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rgbClr val="074D92"/>
                </a:solidFill>
                <a:latin typeface="Arial" charset="0"/>
                <a:cs typeface="Arial" charset="0"/>
              </a:rPr>
              <a:t>Destination</a:t>
            </a:r>
            <a:br>
              <a:rPr lang="en-US" sz="1100" b="1" dirty="0">
                <a:solidFill>
                  <a:srgbClr val="074D92"/>
                </a:solidFill>
                <a:latin typeface="Arial" charset="0"/>
                <a:cs typeface="Arial" charset="0"/>
              </a:rPr>
            </a:br>
            <a:r>
              <a:rPr lang="en-US" sz="1100" b="1" dirty="0">
                <a:solidFill>
                  <a:srgbClr val="074D92"/>
                </a:solidFill>
                <a:latin typeface="Arial" charset="0"/>
                <a:cs typeface="Arial" charset="0"/>
              </a:rPr>
              <a:t>service</a:t>
            </a:r>
          </a:p>
        </p:txBody>
      </p:sp>
      <p:sp>
        <p:nvSpPr>
          <p:cNvPr id="38" name="Rechteck 32">
            <a:extLst>
              <a:ext uri="{FF2B5EF4-FFF2-40B4-BE49-F238E27FC236}">
                <a16:creationId xmlns:a16="http://schemas.microsoft.com/office/drawing/2014/main" id="{B2470CE3-BC3C-4E80-B5B1-34A7A7808D24}"/>
              </a:ext>
            </a:extLst>
          </p:cNvPr>
          <p:cNvSpPr/>
          <p:nvPr/>
        </p:nvSpPr>
        <p:spPr>
          <a:xfrm>
            <a:off x="5432335" y="4313886"/>
            <a:ext cx="711734" cy="48474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sshenabler</a:t>
            </a:r>
            <a:b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Node.JS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b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App</a:t>
            </a:r>
          </a:p>
        </p:txBody>
      </p:sp>
      <p:cxnSp>
        <p:nvCxnSpPr>
          <p:cNvPr id="53" name="Gewinkelte Verbindung 42">
            <a:extLst>
              <a:ext uri="{FF2B5EF4-FFF2-40B4-BE49-F238E27FC236}">
                <a16:creationId xmlns:a16="http://schemas.microsoft.com/office/drawing/2014/main" id="{47F72A21-12F6-4255-B60E-6D19F7F8724D}"/>
              </a:ext>
            </a:extLst>
          </p:cNvPr>
          <p:cNvCxnSpPr>
            <a:cxnSpLocks/>
            <a:stCxn id="106" idx="3"/>
            <a:endCxn id="30" idx="1"/>
          </p:cNvCxnSpPr>
          <p:nvPr/>
        </p:nvCxnSpPr>
        <p:spPr>
          <a:xfrm>
            <a:off x="3266988" y="4011175"/>
            <a:ext cx="2302503" cy="3856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42">
            <a:extLst>
              <a:ext uri="{FF2B5EF4-FFF2-40B4-BE49-F238E27FC236}">
                <a16:creationId xmlns:a16="http://schemas.microsoft.com/office/drawing/2014/main" id="{EEF8802A-37AD-4094-8DD9-04055438024F}"/>
              </a:ext>
            </a:extLst>
          </p:cNvPr>
          <p:cNvCxnSpPr>
            <a:cxnSpLocks/>
            <a:stCxn id="85" idx="3"/>
            <a:endCxn id="104" idx="1"/>
          </p:cNvCxnSpPr>
          <p:nvPr/>
        </p:nvCxnSpPr>
        <p:spPr>
          <a:xfrm flipV="1">
            <a:off x="7102178" y="5140486"/>
            <a:ext cx="2145286" cy="3442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bgerundetes Rechteck 24">
            <a:extLst>
              <a:ext uri="{FF2B5EF4-FFF2-40B4-BE49-F238E27FC236}">
                <a16:creationId xmlns:a16="http://schemas.microsoft.com/office/drawing/2014/main" id="{30A2B0B1-E5E8-46F2-8828-25AF8B5CB8F9}"/>
              </a:ext>
            </a:extLst>
          </p:cNvPr>
          <p:cNvSpPr/>
          <p:nvPr/>
        </p:nvSpPr>
        <p:spPr>
          <a:xfrm>
            <a:off x="4229129" y="3958229"/>
            <a:ext cx="510916" cy="149057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1" tIns="35991" rIns="35991" bIns="35991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SSH </a:t>
            </a:r>
          </a:p>
        </p:txBody>
      </p:sp>
      <p:sp>
        <p:nvSpPr>
          <p:cNvPr id="57" name="Abgerundetes Rechteck 24">
            <a:extLst>
              <a:ext uri="{FF2B5EF4-FFF2-40B4-BE49-F238E27FC236}">
                <a16:creationId xmlns:a16="http://schemas.microsoft.com/office/drawing/2014/main" id="{80EB47A0-677C-4B11-B7C5-623D870F10F6}"/>
              </a:ext>
            </a:extLst>
          </p:cNvPr>
          <p:cNvSpPr/>
          <p:nvPr/>
        </p:nvSpPr>
        <p:spPr>
          <a:xfrm>
            <a:off x="8017966" y="5079736"/>
            <a:ext cx="1026444" cy="148239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1" tIns="35991" rIns="35991" bIns="35991"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ea typeface="BentonSans Book " charset="0"/>
                <a:cs typeface="Arial" panose="020B0604020202020204" pitchFamily="34" charset="0"/>
              </a:rPr>
              <a:t>Secure tunnel</a:t>
            </a:r>
          </a:p>
        </p:txBody>
      </p:sp>
      <p:cxnSp>
        <p:nvCxnSpPr>
          <p:cNvPr id="71" name="Gerade Verbindung 60">
            <a:extLst>
              <a:ext uri="{FF2B5EF4-FFF2-40B4-BE49-F238E27FC236}">
                <a16:creationId xmlns:a16="http://schemas.microsoft.com/office/drawing/2014/main" id="{49166B2C-2D43-453A-A358-8FE5784C44BF}"/>
              </a:ext>
            </a:extLst>
          </p:cNvPr>
          <p:cNvCxnSpPr>
            <a:cxnSpLocks/>
          </p:cNvCxnSpPr>
          <p:nvPr/>
        </p:nvCxnSpPr>
        <p:spPr>
          <a:xfrm flipV="1">
            <a:off x="8328586" y="5290826"/>
            <a:ext cx="0" cy="1010513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705A40AD-2A41-441F-91BD-9CAD9E638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0440" y="5380211"/>
            <a:ext cx="1197250" cy="1296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1EEA3FFE-FADD-4776-B932-18391B57D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942" y="1233315"/>
            <a:ext cx="3004218" cy="179953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FAE81460-DDDC-4109-AA12-2BF24A5F42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6803" y="5392912"/>
            <a:ext cx="575850" cy="575850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B1A2CF6-5C2C-4D13-B309-65513F5961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7464" y="4852561"/>
            <a:ext cx="575850" cy="57585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57211802-659B-304C-9FE3-FDA4630244CB}"/>
              </a:ext>
            </a:extLst>
          </p:cNvPr>
          <p:cNvSpPr/>
          <p:nvPr/>
        </p:nvSpPr>
        <p:spPr>
          <a:xfrm>
            <a:off x="6281109" y="5496111"/>
            <a:ext cx="982055" cy="36732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1" tIns="35991" rIns="35991" bIns="35991" rtlCol="0" anchor="ctr"/>
          <a:lstStyle/>
          <a:p>
            <a:pPr algn="ctr"/>
            <a:r>
              <a:rPr lang="en-US" sz="1100" b="1" dirty="0">
                <a:solidFill>
                  <a:srgbClr val="074D92"/>
                </a:solidFill>
                <a:latin typeface="Arial" charset="0"/>
                <a:ea typeface="Arial" charset="0"/>
                <a:cs typeface="Arial" charset="0"/>
              </a:rPr>
              <a:t>Connectivity</a:t>
            </a:r>
            <a:br>
              <a:rPr lang="en-US" sz="1100" b="1" dirty="0">
                <a:solidFill>
                  <a:srgbClr val="074D92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1100" b="1" dirty="0">
                <a:solidFill>
                  <a:srgbClr val="074D92"/>
                </a:solidFill>
                <a:latin typeface="Arial" charset="0"/>
                <a:ea typeface="Arial" charset="0"/>
                <a:cs typeface="Arial" charset="0"/>
              </a:rPr>
              <a:t>service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26D0CAE2-721B-EC41-9892-912F95BA16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1927" y="4838802"/>
            <a:ext cx="610251" cy="61025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8066730B-9FB5-1748-BFB8-287511AFC6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91927" y="3762818"/>
            <a:ext cx="608059" cy="608059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BED456F8-5476-EB40-8450-9822D74DE9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63031" y="2781032"/>
            <a:ext cx="618210" cy="618210"/>
          </a:xfrm>
          <a:prstGeom prst="rect">
            <a:avLst/>
          </a:prstGeom>
        </p:spPr>
      </p:pic>
      <p:sp>
        <p:nvSpPr>
          <p:cNvPr id="99" name="Rechteck 41">
            <a:extLst>
              <a:ext uri="{FF2B5EF4-FFF2-40B4-BE49-F238E27FC236}">
                <a16:creationId xmlns:a16="http://schemas.microsoft.com/office/drawing/2014/main" id="{FF5A99C2-0190-2340-A5EA-902F694C691D}"/>
              </a:ext>
            </a:extLst>
          </p:cNvPr>
          <p:cNvSpPr/>
          <p:nvPr/>
        </p:nvSpPr>
        <p:spPr>
          <a:xfrm>
            <a:off x="6344301" y="3411753"/>
            <a:ext cx="855669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rgbClr val="074D92"/>
                </a:solidFill>
                <a:latin typeface="Arial" charset="0"/>
                <a:cs typeface="Arial" charset="0"/>
              </a:rPr>
              <a:t>XSUAA</a:t>
            </a:r>
          </a:p>
        </p:txBody>
      </p:sp>
      <p:sp>
        <p:nvSpPr>
          <p:cNvPr id="101" name="Rechteck 9">
            <a:extLst>
              <a:ext uri="{FF2B5EF4-FFF2-40B4-BE49-F238E27FC236}">
                <a16:creationId xmlns:a16="http://schemas.microsoft.com/office/drawing/2014/main" id="{F10969DC-3D52-2641-9276-E28D7996B5A3}"/>
              </a:ext>
            </a:extLst>
          </p:cNvPr>
          <p:cNvSpPr/>
          <p:nvPr/>
        </p:nvSpPr>
        <p:spPr>
          <a:xfrm>
            <a:off x="813166" y="1695669"/>
            <a:ext cx="2831106" cy="2901166"/>
          </a:xfrm>
          <a:prstGeom prst="rect">
            <a:avLst/>
          </a:prstGeom>
          <a:noFill/>
          <a:ln w="19050" cap="rnd">
            <a:solidFill>
              <a:srgbClr val="074D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1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Developer Computer</a:t>
            </a:r>
          </a:p>
        </p:txBody>
      </p:sp>
      <p:pic>
        <p:nvPicPr>
          <p:cNvPr id="106" name="Bild 10">
            <a:extLst>
              <a:ext uri="{FF2B5EF4-FFF2-40B4-BE49-F238E27FC236}">
                <a16:creationId xmlns:a16="http://schemas.microsoft.com/office/drawing/2014/main" id="{464CBE53-4242-F94F-8435-680B763532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77" b="-6777"/>
          <a:stretch/>
        </p:blipFill>
        <p:spPr>
          <a:xfrm>
            <a:off x="2829566" y="3762818"/>
            <a:ext cx="437422" cy="49671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7" name="Rechteck 32">
            <a:extLst>
              <a:ext uri="{FF2B5EF4-FFF2-40B4-BE49-F238E27FC236}">
                <a16:creationId xmlns:a16="http://schemas.microsoft.com/office/drawing/2014/main" id="{A6906AD9-FA29-FA4D-A244-76CB1A692246}"/>
              </a:ext>
            </a:extLst>
          </p:cNvPr>
          <p:cNvSpPr/>
          <p:nvPr/>
        </p:nvSpPr>
        <p:spPr>
          <a:xfrm>
            <a:off x="2853513" y="4275318"/>
            <a:ext cx="389530" cy="16158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cf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ssh</a:t>
            </a:r>
            <a:endParaRPr lang="en-US" sz="1050" b="1" dirty="0">
              <a:solidFill>
                <a:schemeClr val="accent4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8" name="Bild 10">
            <a:extLst>
              <a:ext uri="{FF2B5EF4-FFF2-40B4-BE49-F238E27FC236}">
                <a16:creationId xmlns:a16="http://schemas.microsoft.com/office/drawing/2014/main" id="{7A5EAC91-E577-1848-AE1A-0531529A59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77" b="-6777"/>
          <a:stretch/>
        </p:blipFill>
        <p:spPr>
          <a:xfrm>
            <a:off x="2829566" y="2127318"/>
            <a:ext cx="437422" cy="49671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9" name="Rechteck 32">
            <a:extLst>
              <a:ext uri="{FF2B5EF4-FFF2-40B4-BE49-F238E27FC236}">
                <a16:creationId xmlns:a16="http://schemas.microsoft.com/office/drawing/2014/main" id="{AF1A1071-6339-C94A-9B95-C3F70A1DA235}"/>
              </a:ext>
            </a:extLst>
          </p:cNvPr>
          <p:cNvSpPr/>
          <p:nvPr/>
        </p:nvSpPr>
        <p:spPr>
          <a:xfrm>
            <a:off x="2778973" y="2639818"/>
            <a:ext cx="538610" cy="48474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Proxy </a:t>
            </a:r>
            <a:b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Node.JS</a:t>
            </a:r>
            <a:b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App</a:t>
            </a:r>
          </a:p>
        </p:txBody>
      </p:sp>
      <p:cxnSp>
        <p:nvCxnSpPr>
          <p:cNvPr id="112" name="Gewinkelte Verbindung 42">
            <a:extLst>
              <a:ext uri="{FF2B5EF4-FFF2-40B4-BE49-F238E27FC236}">
                <a16:creationId xmlns:a16="http://schemas.microsoft.com/office/drawing/2014/main" id="{1FD8327F-68FB-DC46-80D8-711582642F54}"/>
              </a:ext>
            </a:extLst>
          </p:cNvPr>
          <p:cNvCxnSpPr>
            <a:cxnSpLocks/>
            <a:stCxn id="30" idx="3"/>
            <a:endCxn id="85" idx="1"/>
          </p:cNvCxnSpPr>
          <p:nvPr/>
        </p:nvCxnSpPr>
        <p:spPr>
          <a:xfrm>
            <a:off x="6006913" y="4049743"/>
            <a:ext cx="485014" cy="1094185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Bild 10">
            <a:extLst>
              <a:ext uri="{FF2B5EF4-FFF2-40B4-BE49-F238E27FC236}">
                <a16:creationId xmlns:a16="http://schemas.microsoft.com/office/drawing/2014/main" id="{320EC6CE-2C6E-D241-9555-057986BFDB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77" b="-6777"/>
          <a:stretch/>
        </p:blipFill>
        <p:spPr>
          <a:xfrm>
            <a:off x="1249381" y="2127318"/>
            <a:ext cx="437422" cy="49671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9" name="Rechteck 32">
            <a:extLst>
              <a:ext uri="{FF2B5EF4-FFF2-40B4-BE49-F238E27FC236}">
                <a16:creationId xmlns:a16="http://schemas.microsoft.com/office/drawing/2014/main" id="{716B8F71-2466-3443-AD91-3A428E5B0BD8}"/>
              </a:ext>
            </a:extLst>
          </p:cNvPr>
          <p:cNvSpPr/>
          <p:nvPr/>
        </p:nvSpPr>
        <p:spPr>
          <a:xfrm>
            <a:off x="1052918" y="2639818"/>
            <a:ext cx="830356" cy="3231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App under</a:t>
            </a:r>
            <a:b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development</a:t>
            </a:r>
          </a:p>
        </p:txBody>
      </p:sp>
      <p:cxnSp>
        <p:nvCxnSpPr>
          <p:cNvPr id="120" name="Gewinkelte Verbindung 42">
            <a:extLst>
              <a:ext uri="{FF2B5EF4-FFF2-40B4-BE49-F238E27FC236}">
                <a16:creationId xmlns:a16="http://schemas.microsoft.com/office/drawing/2014/main" id="{1D6877BE-8275-2A43-808A-9B1C76902E3F}"/>
              </a:ext>
            </a:extLst>
          </p:cNvPr>
          <p:cNvCxnSpPr>
            <a:cxnSpLocks/>
            <a:stCxn id="118" idx="3"/>
            <a:endCxn id="108" idx="1"/>
          </p:cNvCxnSpPr>
          <p:nvPr/>
        </p:nvCxnSpPr>
        <p:spPr>
          <a:xfrm>
            <a:off x="1686803" y="2375675"/>
            <a:ext cx="1142763" cy="12700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Abgerundetes Rechteck 24">
            <a:extLst>
              <a:ext uri="{FF2B5EF4-FFF2-40B4-BE49-F238E27FC236}">
                <a16:creationId xmlns:a16="http://schemas.microsoft.com/office/drawing/2014/main" id="{6EA1792B-6164-124B-B8ED-D224BC78FE9E}"/>
              </a:ext>
            </a:extLst>
          </p:cNvPr>
          <p:cNvSpPr/>
          <p:nvPr/>
        </p:nvSpPr>
        <p:spPr>
          <a:xfrm>
            <a:off x="1989316" y="2313846"/>
            <a:ext cx="510916" cy="149057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1" tIns="35991" rIns="35991" bIns="35991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HTTP </a:t>
            </a:r>
          </a:p>
        </p:txBody>
      </p:sp>
      <p:cxnSp>
        <p:nvCxnSpPr>
          <p:cNvPr id="126" name="Gewinkelte Verbindung 42">
            <a:extLst>
              <a:ext uri="{FF2B5EF4-FFF2-40B4-BE49-F238E27FC236}">
                <a16:creationId xmlns:a16="http://schemas.microsoft.com/office/drawing/2014/main" id="{FB181164-4B7B-6E40-B9F5-C7059C6552C1}"/>
              </a:ext>
            </a:extLst>
          </p:cNvPr>
          <p:cNvCxnSpPr>
            <a:cxnSpLocks/>
            <a:stCxn id="108" idx="3"/>
            <a:endCxn id="106" idx="0"/>
          </p:cNvCxnSpPr>
          <p:nvPr/>
        </p:nvCxnSpPr>
        <p:spPr>
          <a:xfrm flipH="1">
            <a:off x="3048277" y="2375675"/>
            <a:ext cx="218711" cy="1387143"/>
          </a:xfrm>
          <a:prstGeom prst="bentConnector4">
            <a:avLst>
              <a:gd name="adj1" fmla="val -104521"/>
              <a:gd name="adj2" fmla="val 73903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Abgerundetes Rechteck 24">
            <a:extLst>
              <a:ext uri="{FF2B5EF4-FFF2-40B4-BE49-F238E27FC236}">
                <a16:creationId xmlns:a16="http://schemas.microsoft.com/office/drawing/2014/main" id="{55F4166A-04CE-FD4C-8A23-CC8F8960D273}"/>
              </a:ext>
            </a:extLst>
          </p:cNvPr>
          <p:cNvSpPr/>
          <p:nvPr/>
        </p:nvSpPr>
        <p:spPr>
          <a:xfrm>
            <a:off x="2975190" y="3324713"/>
            <a:ext cx="510916" cy="149057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1" tIns="35991" rIns="35991" bIns="35991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HTTP </a:t>
            </a:r>
          </a:p>
        </p:txBody>
      </p:sp>
      <p:sp>
        <p:nvSpPr>
          <p:cNvPr id="135" name="Abgerundetes Rechteck 24">
            <a:extLst>
              <a:ext uri="{FF2B5EF4-FFF2-40B4-BE49-F238E27FC236}">
                <a16:creationId xmlns:a16="http://schemas.microsoft.com/office/drawing/2014/main" id="{0B009C24-08B3-5A4D-82E8-3350381B39A4}"/>
              </a:ext>
            </a:extLst>
          </p:cNvPr>
          <p:cNvSpPr/>
          <p:nvPr/>
        </p:nvSpPr>
        <p:spPr>
          <a:xfrm>
            <a:off x="5985202" y="4757102"/>
            <a:ext cx="510916" cy="149057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1" tIns="35991" rIns="35991" bIns="35991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HTTP </a:t>
            </a:r>
          </a:p>
        </p:txBody>
      </p:sp>
    </p:spTree>
    <p:extLst>
      <p:ext uri="{BB962C8B-B14F-4D97-AF65-F5344CB8AC3E}">
        <p14:creationId xmlns:p14="http://schemas.microsoft.com/office/powerpoint/2010/main" val="332592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54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Wolf</dc:creator>
  <cp:lastModifiedBy>Gregor Wolf</cp:lastModifiedBy>
  <cp:revision>1</cp:revision>
  <dcterms:created xsi:type="dcterms:W3CDTF">2021-10-12T19:19:03Z</dcterms:created>
  <dcterms:modified xsi:type="dcterms:W3CDTF">2021-10-12T20:40:58Z</dcterms:modified>
</cp:coreProperties>
</file>