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6" r:id="rId9"/>
    <p:sldId id="265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70" autoAdjust="0"/>
  </p:normalViewPr>
  <p:slideViewPr>
    <p:cSldViewPr>
      <p:cViewPr>
        <p:scale>
          <a:sx n="113" d="100"/>
          <a:sy n="113" d="100"/>
        </p:scale>
        <p:origin x="14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lt-LT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lt-LT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lt-LT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CC8F16-9535-4755-B13A-C43804C15F3C}" type="slidenum">
              <a:rPr lang="en-US" altLang="lt-LT"/>
              <a:pPr/>
              <a:t>‹#›</a:t>
            </a:fld>
            <a:endParaRPr lang="en-US" alt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lt-LT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lt-LT"/>
          </a:p>
        </p:txBody>
      </p:sp>
      <p:sp>
        <p:nvSpPr>
          <p:cNvPr id="788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lt-LT" smtClean="0"/>
              <a:t>Click to edit Master text styles</a:t>
            </a:r>
          </a:p>
          <a:p>
            <a:pPr lvl="1"/>
            <a:r>
              <a:rPr lang="en-US" altLang="lt-LT" smtClean="0"/>
              <a:t>Second level</a:t>
            </a:r>
          </a:p>
          <a:p>
            <a:pPr lvl="2"/>
            <a:r>
              <a:rPr lang="en-US" altLang="lt-LT" smtClean="0"/>
              <a:t>Third level</a:t>
            </a:r>
          </a:p>
          <a:p>
            <a:pPr lvl="3"/>
            <a:r>
              <a:rPr lang="en-US" altLang="lt-LT" smtClean="0"/>
              <a:t>Fourth level</a:t>
            </a:r>
          </a:p>
          <a:p>
            <a:pPr lvl="4"/>
            <a:r>
              <a:rPr lang="en-US" altLang="lt-LT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lt-LT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818F40-E61D-4892-A54C-D65725374B6F}" type="slidenum">
              <a:rPr lang="en-US" altLang="lt-LT"/>
              <a:pPr/>
              <a:t>‹#›</a:t>
            </a:fld>
            <a:endParaRPr lang="en-US" alt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Šio tyrimo tikslas - ištirti ir išanalizuoti galimybes internetinės kameros pagalba versti gestų</a:t>
            </a:r>
          </a:p>
          <a:p>
            <a:r>
              <a:rPr lang="lt-LT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kalbą, taip padedant ne tik gestakalbiams tarpusavyje, bet ir žmonėms, nesuprantantiems gestų</a:t>
            </a:r>
          </a:p>
          <a:p>
            <a:r>
              <a:rPr lang="lt-LT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kalbos bendrauti su gestakalbiais tam pasitelkiant technologijas. Galiausiai, taip suteikiant šiems</a:t>
            </a:r>
          </a:p>
          <a:p>
            <a:r>
              <a:rPr lang="lt-LT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žmonėms pilnavertį gyvenimą bendraujant su kitais. Šiuo tyrimu siekiama apžvelgti ir įvertinti ar</a:t>
            </a:r>
          </a:p>
          <a:p>
            <a:r>
              <a:rPr lang="lt-LT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naudojantis įprasta internetine kamera įmanoma paversti gestų kalbą rašytiniu tekstu ar net garsine</a:t>
            </a:r>
          </a:p>
          <a:p>
            <a:r>
              <a:rPr lang="lt-LT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kalba ir lygiai taip pat versti rašytinę ar garsinę kalbą į gestų kalbą. Taip pat siekiama, kad vėliau</a:t>
            </a:r>
          </a:p>
          <a:p>
            <a:r>
              <a:rPr lang="lt-LT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būtų sukurtas visiems gestakalbiams prieinamas produktas ar programinė įranga, kurią kiekvienas</a:t>
            </a:r>
          </a:p>
          <a:p>
            <a:r>
              <a:rPr lang="lt-LT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įsidiegęs į savo įrenginį - kompiuterį, mobilųjį telefoną ar planšetinį kompiuterį galėtų naudotis</a:t>
            </a:r>
          </a:p>
          <a:p>
            <a:r>
              <a:rPr lang="lt-LT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šiuo vertėju. Vėliau tai galėtų tapti ir mokomąja gestų kalbos priemone.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18F40-E61D-4892-A54C-D65725374B6F}" type="slidenum">
              <a:rPr lang="en-US" altLang="lt-LT" smtClean="0"/>
              <a:pPr/>
              <a:t>3</a:t>
            </a:fld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33665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lt-LT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lt-LT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4925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pic>
        <p:nvPicPr>
          <p:cNvPr id="4103" name="Picture 7" descr="sp_VU_zenkl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14097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322492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11537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227527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138162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178691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126848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306608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305722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75936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341587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74638"/>
            <a:ext cx="73548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lt-LT" smtClean="0"/>
              <a:t>Click to edit Master title style</a:t>
            </a:r>
            <a:endParaRPr lang="en-US" altLang="lt-LT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lt-LT" smtClean="0"/>
              <a:t>Edit Master text styles</a:t>
            </a:r>
          </a:p>
          <a:p>
            <a:pPr lvl="1"/>
            <a:r>
              <a:rPr lang="en-US" altLang="lt-LT" smtClean="0"/>
              <a:t>Second level</a:t>
            </a:r>
          </a:p>
          <a:p>
            <a:pPr lvl="2"/>
            <a:r>
              <a:rPr lang="en-US" altLang="lt-LT" smtClean="0"/>
              <a:t>Third level</a:t>
            </a:r>
          </a:p>
          <a:p>
            <a:pPr lvl="3"/>
            <a:r>
              <a:rPr lang="en-US" altLang="lt-LT" smtClean="0"/>
              <a:t>Fourth level</a:t>
            </a:r>
          </a:p>
          <a:p>
            <a:pPr lvl="4"/>
            <a:r>
              <a:rPr lang="en-US" altLang="lt-LT" smtClean="0"/>
              <a:t>Fifth level</a:t>
            </a:r>
            <a:endParaRPr lang="en-US" altLang="lt-LT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1">
                <a:latin typeface="+mn-lt"/>
              </a:defRPr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1775" y="6245225"/>
            <a:ext cx="590391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1">
                <a:latin typeface="+mn-lt"/>
              </a:defRPr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  <p:pic>
        <p:nvPicPr>
          <p:cNvPr id="1031" name="Picture 7" descr="sp_VU_zenklas12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109537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lt-LT" altLang="lt-LT" dirty="0" smtClean="0"/>
              <a:t>Gestų kalbos atpažinimas naudojant internetinę kamerą</a:t>
            </a:r>
            <a:endParaRPr lang="lt-LT" altLang="lt-LT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altLang="lt-LT" dirty="0" smtClean="0"/>
              <a:t>Pranciškus Ambazas</a:t>
            </a:r>
          </a:p>
          <a:p>
            <a:r>
              <a:rPr lang="lt-LT" altLang="lt-LT" sz="2000" dirty="0" smtClean="0"/>
              <a:t>PS 3 k. 1 gr.</a:t>
            </a:r>
            <a:endParaRPr lang="lt-LT" altLang="lt-L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Rezultatai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36300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Išvados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88996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Turinys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Gestų kalba</a:t>
            </a:r>
          </a:p>
          <a:p>
            <a:r>
              <a:rPr lang="lt-LT" dirty="0" smtClean="0"/>
              <a:t>Tyrimas</a:t>
            </a:r>
          </a:p>
          <a:p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178547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Darbo tikslas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Išsiaiškinti, ištirti ir išanalizuoti galimybes gestų kalbą internetinės kameros pagalba versti į rašytinę ar žodinę kalbą.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36553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Uždaviniai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94834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Tyrimas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Gestų kalba;</a:t>
            </a:r>
          </a:p>
          <a:p>
            <a:r>
              <a:rPr lang="lt-LT" dirty="0" smtClean="0"/>
              <a:t>Neuroniniai tinklai;</a:t>
            </a:r>
          </a:p>
          <a:p>
            <a:r>
              <a:rPr lang="lt-LT" dirty="0" smtClean="0"/>
              <a:t>Bandymai.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194031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Gestų kalba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360 milijonų žmonių su klausos problemomis;</a:t>
            </a:r>
          </a:p>
          <a:p>
            <a:r>
              <a:rPr lang="lt-LT" dirty="0" smtClean="0"/>
              <a:t>32 milijonai iš jų – vaikai;</a:t>
            </a:r>
          </a:p>
          <a:p>
            <a:r>
              <a:rPr lang="lt-LT" dirty="0" smtClean="0"/>
              <a:t>ASL – populiariausia kalba po „didžiojo ketverto“;</a:t>
            </a:r>
          </a:p>
          <a:p>
            <a:r>
              <a:rPr lang="lt-LT" dirty="0" smtClean="0"/>
              <a:t>Statiniai ir dinaminiai judesiai.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36810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Gestų kalba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ĮDĖTI FOTO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262241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Neuroniniai tinklai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Dirbtiniai neuroniniai tinklai;</a:t>
            </a:r>
          </a:p>
          <a:p>
            <a:r>
              <a:rPr lang="lt-LT" dirty="0" smtClean="0"/>
              <a:t>Konvoliuciniai neuroniniai tinklai;</a:t>
            </a:r>
          </a:p>
          <a:p>
            <a:r>
              <a:rPr lang="lt-LT" dirty="0" smtClean="0"/>
              <a:t>Rekurentiniai neuroniniai tinklai.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24509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Konvoliuciniai neuroniniai tinklai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70560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blonas_be_fono">
  <a:themeElements>
    <a:clrScheme name="sablonas_be_fon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ablonas_be_fono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blonas_be_fon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onas_be_fon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onas_be_fon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onas_be_fon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onas_be_fon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onas_be_fon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blonas_be_fon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blonas_be_fon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blonas_be_fon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blonas_be_fon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blonas_be_fon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blonas_be_fon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sablonas_be_fono</Template>
  <TotalTime>57</TotalTime>
  <Words>271</Words>
  <Application>Microsoft Office PowerPoint</Application>
  <PresentationFormat>On-screen Show (4:3)</PresentationFormat>
  <Paragraphs>58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sablonas_be_fono</vt:lpstr>
      <vt:lpstr>Gestų kalbos atpažinimas naudojant internetinę kamerą</vt:lpstr>
      <vt:lpstr>Turinys</vt:lpstr>
      <vt:lpstr>Darbo tikslas</vt:lpstr>
      <vt:lpstr>Uždaviniai</vt:lpstr>
      <vt:lpstr>Tyrimas</vt:lpstr>
      <vt:lpstr>Gestų kalba</vt:lpstr>
      <vt:lpstr>Gestų kalba</vt:lpstr>
      <vt:lpstr>Neuroniniai tinklai</vt:lpstr>
      <vt:lpstr>Konvoliuciniai neuroniniai tinklai</vt:lpstr>
      <vt:lpstr>Rezultatai</vt:lpstr>
      <vt:lpstr>Išvados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Gestų kalbos atpažinimas naudojant internetinę kamerą</dc:title>
  <dc:creator>p.ambrazas@gmail.com</dc:creator>
  <cp:lastModifiedBy>p.ambrazas@gmail.com</cp:lastModifiedBy>
  <cp:revision>12</cp:revision>
  <dcterms:created xsi:type="dcterms:W3CDTF">2017-06-22T12:00:05Z</dcterms:created>
  <dcterms:modified xsi:type="dcterms:W3CDTF">2017-06-22T12:57:24Z</dcterms:modified>
</cp:coreProperties>
</file>