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Web Advanced Presentation Outline 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/ Curiousity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problem will you try to resolve through your web application?</a:t>
            </a:r>
            <a:br>
              <a:rPr lang="en"/>
            </a:br>
            <a:br>
              <a:rPr lang="en"/>
            </a:br>
            <a:r>
              <a:rPr lang="en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What frameworks, languages or applications are you most curious about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Precedence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Has anyone does something like this? What do you love or hate about their execution style?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are you going to solve the problem? What will your users learn?</a:t>
            </a:r>
            <a:br>
              <a:rPr lang="en"/>
            </a:br>
            <a:br>
              <a:rPr lang="en"/>
            </a:br>
            <a:r>
              <a:rPr lang="en"/>
              <a:t>OR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about your project will peak someone’s interest?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languages are you going to use to build this?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Flow / Site Map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will be the different components of your web application and how will someone get there?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Styleguide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will the fonts, colors and logo/branding be?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