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300" r:id="rId6"/>
    <p:sldId id="261" r:id="rId7"/>
    <p:sldId id="262" r:id="rId8"/>
    <p:sldId id="263" r:id="rId9"/>
    <p:sldId id="286" r:id="rId10"/>
    <p:sldId id="287" r:id="rId11"/>
    <p:sldId id="265" r:id="rId12"/>
    <p:sldId id="264" r:id="rId13"/>
    <p:sldId id="267" r:id="rId14"/>
    <p:sldId id="269" r:id="rId15"/>
    <p:sldId id="288" r:id="rId16"/>
    <p:sldId id="289" r:id="rId17"/>
    <p:sldId id="290" r:id="rId18"/>
    <p:sldId id="271" r:id="rId19"/>
    <p:sldId id="272" r:id="rId20"/>
    <p:sldId id="274" r:id="rId21"/>
    <p:sldId id="275" r:id="rId22"/>
    <p:sldId id="294" r:id="rId23"/>
    <p:sldId id="293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 varScale="1">
        <p:scale>
          <a:sx n="107" d="100"/>
          <a:sy n="107" d="100"/>
        </p:scale>
        <p:origin x="-7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0F8F-8718-404C-8B54-9D1EB320A0EC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2214-E76D-4B42-87FB-13215CF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32214-E76D-4B42-87FB-13215CF176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81000" y="76200"/>
            <a:ext cx="9525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2400" y="228600"/>
            <a:ext cx="8915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457200" y="1219200"/>
            <a:ext cx="8229600" cy="4572000"/>
          </a:xfrm>
          <a:prstGeom prst="round2Diag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Code-First (Domain Driven Design)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create custom DB initializer.</a:t>
            </a:r>
          </a:p>
          <a:p>
            <a:r>
              <a:rPr lang="en-US" dirty="0" smtClean="0"/>
              <a:t>Override Seed method.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38425"/>
            <a:ext cx="70104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Domain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 suggests certain conventions to follow by your domain classes so that EF can </a:t>
            </a:r>
            <a:r>
              <a:rPr lang="en-US" dirty="0" smtClean="0"/>
              <a:t>understand </a:t>
            </a:r>
            <a:r>
              <a:rPr lang="en-US" dirty="0"/>
              <a:t>it and build the model out of it</a:t>
            </a:r>
            <a:r>
              <a:rPr lang="en-US" dirty="0" smtClean="0"/>
              <a:t>. If your domain classes are not following conventions still you can configure them using below methods.</a:t>
            </a:r>
          </a:p>
          <a:p>
            <a:pPr lvl="1"/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Fluent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Configure Domain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annotation</a:t>
            </a:r>
          </a:p>
          <a:p>
            <a:pPr lvl="1"/>
            <a:r>
              <a:rPr lang="en-US" dirty="0" smtClean="0"/>
              <a:t>Is simple attribute based configuration.</a:t>
            </a:r>
          </a:p>
          <a:p>
            <a:r>
              <a:rPr lang="en-US" dirty="0" smtClean="0"/>
              <a:t>Fluent API</a:t>
            </a:r>
          </a:p>
          <a:p>
            <a:pPr lvl="1"/>
            <a:r>
              <a:rPr lang="en-US" dirty="0" smtClean="0"/>
              <a:t>This configuration is applied while creating model.</a:t>
            </a:r>
          </a:p>
          <a:p>
            <a:pPr lvl="1"/>
            <a:r>
              <a:rPr lang="en-US" dirty="0" smtClean="0"/>
              <a:t>Inject configurations by overriding </a:t>
            </a:r>
            <a:r>
              <a:rPr lang="en-US" dirty="0" err="1" smtClean="0"/>
              <a:t>DbContext’s</a:t>
            </a:r>
            <a:r>
              <a:rPr lang="en-US" dirty="0" smtClean="0"/>
              <a:t> </a:t>
            </a:r>
            <a:r>
              <a:rPr lang="en-US" dirty="0" err="1" smtClean="0"/>
              <a:t>OnModelCreating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818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/>
              <a:t>Validation attributes</a:t>
            </a:r>
          </a:p>
          <a:p>
            <a:r>
              <a:rPr lang="en-US" sz="6600" i="1" dirty="0" smtClean="0"/>
              <a:t>DB schema attributes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2986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configure your domain </a:t>
            </a:r>
            <a:r>
              <a:rPr lang="en-US" dirty="0" smtClean="0"/>
              <a:t>classes (Using FAPI) </a:t>
            </a:r>
            <a:r>
              <a:rPr lang="en-US" dirty="0"/>
              <a:t>by overriding </a:t>
            </a:r>
            <a:r>
              <a:rPr lang="en-US" dirty="0" err="1"/>
              <a:t>OnModelCreating</a:t>
            </a:r>
            <a:r>
              <a:rPr lang="en-US" dirty="0"/>
              <a:t> method of </a:t>
            </a:r>
            <a:r>
              <a:rPr lang="en-US" dirty="0" err="1"/>
              <a:t>DBContext</a:t>
            </a:r>
            <a:r>
              <a:rPr lang="en-US" dirty="0"/>
              <a:t> in your context class</a:t>
            </a:r>
            <a:r>
              <a:rPr lang="en-US" dirty="0" smtClean="0"/>
              <a:t>.</a:t>
            </a:r>
          </a:p>
          <a:p>
            <a:r>
              <a:rPr lang="en-US" dirty="0" err="1"/>
              <a:t>DbModelBuilder</a:t>
            </a:r>
            <a:r>
              <a:rPr lang="en-US" dirty="0"/>
              <a:t> is main class by which you can configure domain classes.</a:t>
            </a:r>
          </a:p>
        </p:txBody>
      </p:sp>
    </p:spTree>
    <p:extLst>
      <p:ext uri="{BB962C8B-B14F-4D97-AF65-F5344CB8AC3E}">
        <p14:creationId xmlns:p14="http://schemas.microsoft.com/office/powerpoint/2010/main" val="31012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EntityTypeConfiguration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configuration to be performed for an entity type in a model</a:t>
            </a:r>
            <a:r>
              <a:rPr lang="en-US" dirty="0" smtClean="0"/>
              <a:t>.</a:t>
            </a:r>
          </a:p>
          <a:p>
            <a:r>
              <a:rPr lang="en-US" dirty="0"/>
              <a:t>It can be obtained by calling Entity method of </a:t>
            </a:r>
            <a:r>
              <a:rPr lang="en-US" dirty="0" err="1"/>
              <a:t>DbModelBuilder</a:t>
            </a:r>
            <a:r>
              <a:rPr lang="en-US" dirty="0"/>
              <a:t>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752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One-to-One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DataAnnotation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0389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058667"/>
            <a:ext cx="7010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7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One-to-One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 smtClean="0"/>
              <a:t>Using Fluent API</a:t>
            </a:r>
            <a:endParaRPr lang="en-US" sz="5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048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3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16" y="1371600"/>
            <a:ext cx="70008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41" y="3571875"/>
            <a:ext cx="70294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8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Code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domain design and start creating classes.</a:t>
            </a:r>
          </a:p>
          <a:p>
            <a:r>
              <a:rPr lang="en-US" dirty="0" smtClean="0"/>
              <a:t>CF APIs will create DB on the fly.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9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With the existing DB initializers the data and objects are deleted and recreated, in this process we end up loosing some data or objects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By using</a:t>
            </a:r>
            <a:r>
              <a:rPr lang="en-US" sz="2400" dirty="0"/>
              <a:t> </a:t>
            </a:r>
            <a:r>
              <a:rPr lang="en-US" sz="2400" b="1" i="1" dirty="0" err="1" smtClean="0"/>
              <a:t>MigrateDatabaseToLatestVersion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DB initializer it is possible for updating DB without dropping it</a:t>
            </a:r>
            <a:r>
              <a:rPr lang="en-US" sz="2400" dirty="0" smtClean="0"/>
              <a:t>. There are two types of migrations.</a:t>
            </a:r>
          </a:p>
          <a:p>
            <a:pPr lvl="1"/>
            <a:r>
              <a:rPr lang="en-US" sz="2000" dirty="0" smtClean="0"/>
              <a:t>Automated</a:t>
            </a:r>
          </a:p>
          <a:p>
            <a:pPr lvl="1"/>
            <a:r>
              <a:rPr lang="en-US" sz="2000" dirty="0" smtClean="0"/>
              <a:t>Code-based</a:t>
            </a:r>
          </a:p>
        </p:txBody>
      </p:sp>
    </p:spTree>
    <p:extLst>
      <p:ext uri="{BB962C8B-B14F-4D97-AF65-F5344CB8AC3E}">
        <p14:creationId xmlns:p14="http://schemas.microsoft.com/office/powerpoint/2010/main" val="17157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Migration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have to enable automated migration by running ‘enable-migrations’ command in Package Manager </a:t>
            </a:r>
            <a:r>
              <a:rPr lang="en-US" dirty="0" smtClean="0"/>
              <a:t>Console</a:t>
            </a:r>
          </a:p>
          <a:p>
            <a:endParaRPr lang="en-US" dirty="0"/>
          </a:p>
          <a:p>
            <a:r>
              <a:rPr lang="en-US" dirty="0"/>
              <a:t>Once command runs successfully, it creates internal sealed Configuration class in Migration folder in your </a:t>
            </a:r>
            <a:r>
              <a:rPr lang="en-US" dirty="0" smtClean="0"/>
              <a:t>project.</a:t>
            </a:r>
          </a:p>
          <a:p>
            <a:r>
              <a:rPr lang="en-US" dirty="0"/>
              <a:t>You also need to set the database initializer in context class with new </a:t>
            </a:r>
            <a:r>
              <a:rPr lang="en-US" dirty="0" err="1"/>
              <a:t>db</a:t>
            </a:r>
            <a:r>
              <a:rPr lang="en-US" dirty="0"/>
              <a:t> initialization strategy </a:t>
            </a:r>
            <a:r>
              <a:rPr lang="en-US" dirty="0" err="1" smtClean="0"/>
              <a:t>MigrateDatabaseToLatestVersion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81275"/>
            <a:ext cx="5753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Code-based Migration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based migration is useful when you want more control on migration i.e. set default value of the column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b="1" dirty="0"/>
              <a:t>Add-migration:</a:t>
            </a:r>
            <a:r>
              <a:rPr lang="en-US" dirty="0"/>
              <a:t> It will scaffold the next migration for the changes you have made to your domain classes</a:t>
            </a:r>
          </a:p>
          <a:p>
            <a:pPr lvl="1"/>
            <a:r>
              <a:rPr lang="en-US" b="1" dirty="0"/>
              <a:t>Update-database:</a:t>
            </a:r>
            <a:r>
              <a:rPr lang="en-US" dirty="0"/>
              <a:t> It will apply pending changes to the database based on latest scaffolding code file you create using "Add-Migration" command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14625"/>
            <a:ext cx="32289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1600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add-migration [-Name] command will create a class in your project under Migrations folder. After this, you have to update your database. You can create or update the database using “update-database”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EF </a:t>
            </a:r>
            <a:r>
              <a:rPr lang="en-US" dirty="0" smtClean="0"/>
              <a:t>package to class library.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smtClean="0"/>
              <a:t>Entities.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smtClean="0"/>
              <a:t>Context.</a:t>
            </a:r>
            <a:endParaRPr lang="en-US" dirty="0"/>
          </a:p>
          <a:p>
            <a:r>
              <a:rPr lang="en-US" dirty="0"/>
              <a:t>Creating Mappings (entity configuration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Enable Migrations - (Enable-Migrations) - creates </a:t>
            </a:r>
            <a:r>
              <a:rPr lang="en-US" dirty="0" err="1"/>
              <a:t>Config.cs</a:t>
            </a:r>
            <a:r>
              <a:rPr lang="en-US" dirty="0"/>
              <a:t> etc.</a:t>
            </a:r>
          </a:p>
          <a:p>
            <a:r>
              <a:rPr lang="en-US" dirty="0"/>
              <a:t>Add Migrations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Update-Database –Verbose (for rollback use –</a:t>
            </a:r>
            <a:r>
              <a:rPr lang="en-US" dirty="0" err="1" smtClean="0"/>
              <a:t>TargetMigration:Name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Add connection string -&gt; should be context name along with name space.</a:t>
            </a:r>
          </a:p>
          <a:p>
            <a:r>
              <a:rPr lang="en-US" dirty="0"/>
              <a:t>In consuming application add EF package and connection string and </a:t>
            </a:r>
            <a:r>
              <a:rPr lang="en-US" dirty="0" smtClean="0"/>
              <a:t>consume.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20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9437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2" y="3276600"/>
            <a:ext cx="70104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0104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5" y="3810000"/>
            <a:ext cx="70199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7924800" cy="4191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4400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4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 Initialization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initialization strategy is used to handle DB creation strategy.</a:t>
            </a:r>
          </a:p>
          <a:p>
            <a:pPr lvl="1"/>
            <a:r>
              <a:rPr lang="en-US" dirty="0" err="1" smtClean="0"/>
              <a:t>CreateDatabaseIfNotExists</a:t>
            </a:r>
            <a:endParaRPr lang="en-US" dirty="0" smtClean="0"/>
          </a:p>
          <a:p>
            <a:pPr lvl="1"/>
            <a:r>
              <a:rPr lang="en-US" dirty="0" err="1" smtClean="0"/>
              <a:t>DropCreateDatabaseIfModelChanges</a:t>
            </a:r>
            <a:endParaRPr lang="en-US" dirty="0" smtClean="0"/>
          </a:p>
          <a:p>
            <a:pPr lvl="1"/>
            <a:r>
              <a:rPr lang="en-US" dirty="0" err="1" smtClean="0"/>
              <a:t>DropCreateDatabaseAlways</a:t>
            </a:r>
            <a:endParaRPr lang="en-US" dirty="0" smtClean="0"/>
          </a:p>
          <a:p>
            <a:pPr lvl="1"/>
            <a:r>
              <a:rPr lang="en-US" dirty="0" smtClean="0"/>
              <a:t>Custom DB initializer</a:t>
            </a:r>
          </a:p>
        </p:txBody>
      </p:sp>
    </p:spTree>
    <p:extLst>
      <p:ext uri="{BB962C8B-B14F-4D97-AF65-F5344CB8AC3E}">
        <p14:creationId xmlns:p14="http://schemas.microsoft.com/office/powerpoint/2010/main" val="3013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 initialization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70008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DB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 DB initializer by inheriting one of the initializer.</a:t>
            </a:r>
          </a:p>
          <a:p>
            <a:r>
              <a:rPr lang="en-US" dirty="0" smtClean="0"/>
              <a:t>Custom DB initializer can also be set in </a:t>
            </a:r>
            <a:r>
              <a:rPr lang="en-US" dirty="0" err="1" smtClean="0"/>
              <a:t>App.config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3" y="3581400"/>
            <a:ext cx="7010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Turn off DB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24000"/>
            <a:ext cx="70485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913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474</Words>
  <Application>Microsoft Office PowerPoint</Application>
  <PresentationFormat>On-screen Show (4:3)</PresentationFormat>
  <Paragraphs>75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Entity Framework</vt:lpstr>
      <vt:lpstr>Why Code First</vt:lpstr>
      <vt:lpstr>Simple Example</vt:lpstr>
      <vt:lpstr>Simple Example Contd…</vt:lpstr>
      <vt:lpstr>DB initialization</vt:lpstr>
      <vt:lpstr>DB Initialization Strategy</vt:lpstr>
      <vt:lpstr>DB initialization strategy</vt:lpstr>
      <vt:lpstr>Custom DB initializer</vt:lpstr>
      <vt:lpstr>Turn off DB initializer</vt:lpstr>
      <vt:lpstr>Seed your database</vt:lpstr>
      <vt:lpstr>Configure Domain Classes</vt:lpstr>
      <vt:lpstr>Configure Domain Classes</vt:lpstr>
      <vt:lpstr>Data Annotations</vt:lpstr>
      <vt:lpstr>Data Annotations</vt:lpstr>
      <vt:lpstr>Fluent API</vt:lpstr>
      <vt:lpstr>EntityTypeConfiguration Class</vt:lpstr>
      <vt:lpstr>One-to-One Relationship</vt:lpstr>
      <vt:lpstr>One-to-One Relationship</vt:lpstr>
      <vt:lpstr>One-to-Many</vt:lpstr>
      <vt:lpstr>Migration</vt:lpstr>
      <vt:lpstr>Automated Migration</vt:lpstr>
      <vt:lpstr>Code-based Migration </vt:lpstr>
      <vt:lpstr>PowerPoint Presentation</vt:lpstr>
      <vt:lpstr>Implementation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Ambrish S. Atlapure</cp:lastModifiedBy>
  <cp:revision>59</cp:revision>
  <dcterms:created xsi:type="dcterms:W3CDTF">2011-02-22T01:52:02Z</dcterms:created>
  <dcterms:modified xsi:type="dcterms:W3CDTF">2013-08-12T09:19:59Z</dcterms:modified>
</cp:coreProperties>
</file>