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-183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7EED4-2F6E-3F4F-B07C-3E0CF75D5C87}" type="datetimeFigureOut">
              <a:rPr lang="en-US" smtClean="0"/>
              <a:t>12/11/16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E48C9-359D-0148-BEB5-48249F3B3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745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7EED4-2F6E-3F4F-B07C-3E0CF75D5C87}" type="datetimeFigureOut">
              <a:rPr lang="en-US" smtClean="0"/>
              <a:t>12/11/16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E48C9-359D-0148-BEB5-48249F3B3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473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7EED4-2F6E-3F4F-B07C-3E0CF75D5C87}" type="datetimeFigureOut">
              <a:rPr lang="en-US" smtClean="0"/>
              <a:t>12/11/16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E48C9-359D-0148-BEB5-48249F3B3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764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7EED4-2F6E-3F4F-B07C-3E0CF75D5C87}" type="datetimeFigureOut">
              <a:rPr lang="en-US" smtClean="0"/>
              <a:t>12/11/16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E48C9-359D-0148-BEB5-48249F3B3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411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7EED4-2F6E-3F4F-B07C-3E0CF75D5C87}" type="datetimeFigureOut">
              <a:rPr lang="en-US" smtClean="0"/>
              <a:t>12/11/16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E48C9-359D-0148-BEB5-48249F3B3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852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7EED4-2F6E-3F4F-B07C-3E0CF75D5C87}" type="datetimeFigureOut">
              <a:rPr lang="en-US" smtClean="0"/>
              <a:t>12/11/16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E48C9-359D-0148-BEB5-48249F3B3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040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7EED4-2F6E-3F4F-B07C-3E0CF75D5C87}" type="datetimeFigureOut">
              <a:rPr lang="en-US" smtClean="0"/>
              <a:t>12/11/16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E48C9-359D-0148-BEB5-48249F3B3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950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7EED4-2F6E-3F4F-B07C-3E0CF75D5C87}" type="datetimeFigureOut">
              <a:rPr lang="en-US" smtClean="0"/>
              <a:t>12/11/16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E48C9-359D-0148-BEB5-48249F3B3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641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7EED4-2F6E-3F4F-B07C-3E0CF75D5C87}" type="datetimeFigureOut">
              <a:rPr lang="en-US" smtClean="0"/>
              <a:t>12/11/16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E48C9-359D-0148-BEB5-48249F3B3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296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7EED4-2F6E-3F4F-B07C-3E0CF75D5C87}" type="datetimeFigureOut">
              <a:rPr lang="en-US" smtClean="0"/>
              <a:t>12/11/16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E48C9-359D-0148-BEB5-48249F3B3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149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7EED4-2F6E-3F4F-B07C-3E0CF75D5C87}" type="datetimeFigureOut">
              <a:rPr lang="en-US" smtClean="0"/>
              <a:t>12/11/16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E48C9-359D-0148-BEB5-48249F3B3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102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07EED4-2F6E-3F4F-B07C-3E0CF75D5C87}" type="datetimeFigureOut">
              <a:rPr lang="en-US" smtClean="0"/>
              <a:t>12/11/16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E48C9-359D-0148-BEB5-48249F3B3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58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12571" y="1606447"/>
            <a:ext cx="2031325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0"/>
              </a:spcAft>
            </a:pPr>
            <a:r>
              <a:rPr lang="en-US" sz="1700" b="1" spc="100" dirty="0" smtClean="0">
                <a:solidFill>
                  <a:srgbClr val="1F497D"/>
                </a:solidFill>
                <a:effectLst/>
                <a:latin typeface="Open Sans"/>
                <a:ea typeface="ＭＳ 明朝"/>
                <a:cs typeface="Open Sans"/>
              </a:rPr>
              <a:t>AMBRISH</a:t>
            </a:r>
            <a:r>
              <a:rPr lang="en-US" sz="1700" spc="100" dirty="0" smtClean="0">
                <a:solidFill>
                  <a:srgbClr val="1F497D"/>
                </a:solidFill>
                <a:effectLst/>
                <a:latin typeface="Open Sans Light"/>
                <a:ea typeface="ＭＳ 明朝"/>
                <a:cs typeface="Open Sans Light"/>
              </a:rPr>
              <a:t>RAWAT</a:t>
            </a:r>
            <a:endParaRPr lang="en-US" sz="1700" dirty="0" smtClean="0">
              <a:effectLst/>
              <a:latin typeface="Open Sans Light"/>
              <a:ea typeface="ＭＳ 明朝"/>
              <a:cs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816352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2424</TotalTime>
  <Words>1</Words>
  <Application>Microsoft Macintosh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Ambrish Rawat</dc:creator>
  <cp:lastModifiedBy>Ambrish Rawat</cp:lastModifiedBy>
  <cp:revision>4</cp:revision>
  <dcterms:created xsi:type="dcterms:W3CDTF">2016-11-12T18:39:47Z</dcterms:created>
  <dcterms:modified xsi:type="dcterms:W3CDTF">2016-11-14T11:04:39Z</dcterms:modified>
</cp:coreProperties>
</file>