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67BD"/>
    <a:srgbClr val="FDF75A"/>
    <a:srgbClr val="1F77B4"/>
    <a:srgbClr val="2CA12C"/>
    <a:srgbClr val="FF7F0D"/>
    <a:srgbClr val="D72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/>
    <p:restoredTop sz="94786"/>
  </p:normalViewPr>
  <p:slideViewPr>
    <p:cSldViewPr snapToGrid="0" snapToObjects="1">
      <p:cViewPr>
        <p:scale>
          <a:sx n="71" d="100"/>
          <a:sy n="71" d="100"/>
        </p:scale>
        <p:origin x="31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95B4D-B0C9-0146-9DC9-C96A9FA2068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6924D-B06D-4948-9D31-0300DA091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B4AB-C8E5-D948-BA48-6F7C8B72B6DF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A-008B-3443-8083-6EEC6222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8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1318" y="1739153"/>
            <a:ext cx="11223785" cy="4618602"/>
            <a:chOff x="681318" y="1739153"/>
            <a:chExt cx="11223785" cy="4618602"/>
          </a:xfrm>
        </p:grpSpPr>
        <p:sp>
          <p:nvSpPr>
            <p:cNvPr id="4" name="Rectangle 3"/>
            <p:cNvSpPr/>
            <p:nvPr/>
          </p:nvSpPr>
          <p:spPr>
            <a:xfrm>
              <a:off x="1990165" y="1739153"/>
              <a:ext cx="2348753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165412" y="2420471"/>
              <a:ext cx="555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1318" y="225910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545106" y="2411507"/>
              <a:ext cx="555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63713" y="209237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72870" y="3863788"/>
              <a:ext cx="1183341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3164539" y="5136776"/>
              <a:ext cx="1" cy="744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09149" y="5988423"/>
              <a:ext cx="510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eps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33658" y="2958353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Y_exact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02706" y="2018838"/>
              <a:ext cx="2348753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39436" y="2461702"/>
              <a:ext cx="17929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314769" y="2958353"/>
              <a:ext cx="752603" cy="14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765752" y="2411507"/>
              <a:ext cx="11393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Real value</a:t>
              </a:r>
            </a:p>
            <a:p>
              <a:r>
                <a:rPr lang="en-US" dirty="0" smtClean="0"/>
                <a:t>O-1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>
            <a:stCxn id="13" idx="0"/>
            <a:endCxn id="4" idx="2"/>
          </p:cNvCxnSpPr>
          <p:nvPr/>
        </p:nvCxnSpPr>
        <p:spPr>
          <a:xfrm flipV="1">
            <a:off x="3164541" y="2958353"/>
            <a:ext cx="1" cy="90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9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24907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Ambrish Rawat</dc:creator>
  <cp:lastModifiedBy>Ambrish Rawat</cp:lastModifiedBy>
  <cp:revision>252</cp:revision>
  <dcterms:created xsi:type="dcterms:W3CDTF">2017-11-02T18:18:47Z</dcterms:created>
  <dcterms:modified xsi:type="dcterms:W3CDTF">2017-11-30T15:46:53Z</dcterms:modified>
</cp:coreProperties>
</file>