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701"/>
  </p:normalViewPr>
  <p:slideViewPr>
    <p:cSldViewPr snapToGrid="0" snapToObjects="1">
      <p:cViewPr>
        <p:scale>
          <a:sx n="165" d="100"/>
          <a:sy n="165" d="100"/>
        </p:scale>
        <p:origin x="48" y="-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C2DFD-A4E7-9944-9213-BA45FB2CDCAC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E318B-6BE3-1E4C-9B6C-3D8EE20E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9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F45D-F9FA-454F-8122-84B6A94DD7CC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B0A6-2BAF-AB4D-8080-8A18BEA8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1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F45D-F9FA-454F-8122-84B6A94DD7CC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B0A6-2BAF-AB4D-8080-8A18BEA8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F45D-F9FA-454F-8122-84B6A94DD7CC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B0A6-2BAF-AB4D-8080-8A18BEA8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8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F45D-F9FA-454F-8122-84B6A94DD7CC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B0A6-2BAF-AB4D-8080-8A18BEA8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4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F45D-F9FA-454F-8122-84B6A94DD7CC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B0A6-2BAF-AB4D-8080-8A18BEA8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F45D-F9FA-454F-8122-84B6A94DD7CC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B0A6-2BAF-AB4D-8080-8A18BEA8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F45D-F9FA-454F-8122-84B6A94DD7CC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B0A6-2BAF-AB4D-8080-8A18BEA8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F45D-F9FA-454F-8122-84B6A94DD7CC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B0A6-2BAF-AB4D-8080-8A18BEA8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4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F45D-F9FA-454F-8122-84B6A94DD7CC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B0A6-2BAF-AB4D-8080-8A18BEA8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1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F45D-F9FA-454F-8122-84B6A94DD7CC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B0A6-2BAF-AB4D-8080-8A18BEA8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F45D-F9FA-454F-8122-84B6A94DD7CC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6B0A6-2BAF-AB4D-8080-8A18BEA8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FF45D-F9FA-454F-8122-84B6A94DD7CC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B0A6-2BAF-AB4D-8080-8A18BEA8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374900" y="1862247"/>
            <a:ext cx="3141636" cy="2814797"/>
            <a:chOff x="2374900" y="1862247"/>
            <a:chExt cx="3141636" cy="2814797"/>
          </a:xfrm>
        </p:grpSpPr>
        <p:sp>
          <p:nvSpPr>
            <p:cNvPr id="4" name="Oval 3"/>
            <p:cNvSpPr/>
            <p:nvPr/>
          </p:nvSpPr>
          <p:spPr>
            <a:xfrm>
              <a:off x="2527300" y="3124200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374900" y="3606800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832100" y="3429000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755900" y="3873500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136900" y="3054350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89300" y="3536950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89300" y="4019550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41700" y="3340100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984500" y="4159250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57600" y="4019550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098800" y="3724275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657600" y="3794125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32100" y="2994025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33836" y="2339598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545309" y="2510456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614836" y="2772582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081436" y="2822198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843436" y="2269748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698247" y="3043695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970975" y="2779900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148236" y="2555498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691036" y="3374648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72036" y="3194050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462436" y="3063875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364136" y="3009523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538636" y="2209423"/>
              <a:ext cx="152400" cy="1397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0293830">
              <a:off x="4074405" y="1862247"/>
              <a:ext cx="1228778" cy="20007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19744855">
              <a:off x="2550194" y="2676256"/>
              <a:ext cx="1228778" cy="20007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845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74900" y="1862247"/>
            <a:ext cx="3141636" cy="2814797"/>
            <a:chOff x="2374900" y="1862247"/>
            <a:chExt cx="3141636" cy="2814797"/>
          </a:xfrm>
        </p:grpSpPr>
        <p:sp>
          <p:nvSpPr>
            <p:cNvPr id="4" name="Oval 3"/>
            <p:cNvSpPr/>
            <p:nvPr/>
          </p:nvSpPr>
          <p:spPr>
            <a:xfrm>
              <a:off x="2527300" y="3124200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374900" y="3606800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832100" y="3429000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755900" y="3873500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136900" y="3054350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89300" y="3536950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89300" y="4019550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41700" y="3340100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984500" y="4159250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57600" y="4019550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098800" y="3724275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657600" y="3794125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32100" y="2994025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33836" y="2339598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545309" y="2510456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614836" y="2772582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081436" y="2822198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843436" y="2269748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698247" y="3043695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970975" y="2779900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148236" y="2555498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691036" y="3374648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72036" y="3194050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462436" y="3063875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364136" y="3009523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538636" y="2209423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20293830">
              <a:off x="4074405" y="1862247"/>
              <a:ext cx="1228778" cy="20007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19744855">
              <a:off x="2550194" y="2676256"/>
              <a:ext cx="1228778" cy="20007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035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74900" y="1862247"/>
            <a:ext cx="3141636" cy="2814797"/>
            <a:chOff x="2374900" y="1862247"/>
            <a:chExt cx="3141636" cy="2814797"/>
          </a:xfrm>
        </p:grpSpPr>
        <p:sp>
          <p:nvSpPr>
            <p:cNvPr id="29" name="Oval 28"/>
            <p:cNvSpPr/>
            <p:nvPr/>
          </p:nvSpPr>
          <p:spPr>
            <a:xfrm rot="20293830">
              <a:off x="4074405" y="1862247"/>
              <a:ext cx="1228778" cy="2000788"/>
            </a:xfrm>
            <a:prstGeom prst="ellipse">
              <a:avLst/>
            </a:prstGeom>
            <a:solidFill>
              <a:srgbClr val="F96F6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 rot="19744855">
              <a:off x="2550194" y="2676256"/>
              <a:ext cx="1228778" cy="2000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527300" y="3124200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374900" y="3606800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832100" y="3429000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755900" y="3873500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136900" y="3054350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89300" y="3536950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89300" y="4019550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41700" y="3340100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984500" y="4159250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57600" y="4019550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098800" y="3724275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657600" y="3794125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32100" y="2994025"/>
              <a:ext cx="152400" cy="1397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33836" y="2339598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545309" y="2510456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614836" y="2772582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081436" y="2822198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843436" y="2269748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698247" y="3043695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970975" y="2779900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148236" y="2555498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691036" y="3374648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72036" y="3194050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462436" y="3063875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364136" y="3009523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538636" y="2209423"/>
              <a:ext cx="152400" cy="1397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643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374900" y="1862247"/>
            <a:ext cx="3141636" cy="2814797"/>
            <a:chOff x="2374900" y="1862247"/>
            <a:chExt cx="3141636" cy="2814797"/>
          </a:xfrm>
        </p:grpSpPr>
        <p:grpSp>
          <p:nvGrpSpPr>
            <p:cNvPr id="3" name="Group 2"/>
            <p:cNvGrpSpPr/>
            <p:nvPr/>
          </p:nvGrpSpPr>
          <p:grpSpPr>
            <a:xfrm>
              <a:off x="2374900" y="1862247"/>
              <a:ext cx="3141636" cy="2814797"/>
              <a:chOff x="2374900" y="1862247"/>
              <a:chExt cx="3141636" cy="2814797"/>
            </a:xfrm>
          </p:grpSpPr>
          <p:sp>
            <p:nvSpPr>
              <p:cNvPr id="29" name="Oval 28"/>
              <p:cNvSpPr/>
              <p:nvPr/>
            </p:nvSpPr>
            <p:spPr>
              <a:xfrm rot="20293830">
                <a:off x="4074405" y="1862247"/>
                <a:ext cx="1228778" cy="2000788"/>
              </a:xfrm>
              <a:prstGeom prst="ellipse">
                <a:avLst/>
              </a:prstGeom>
              <a:solidFill>
                <a:srgbClr val="F96F6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Oval 1"/>
              <p:cNvSpPr/>
              <p:nvPr/>
            </p:nvSpPr>
            <p:spPr>
              <a:xfrm rot="19744855">
                <a:off x="2550194" y="2676256"/>
                <a:ext cx="1228778" cy="200078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527300" y="312420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374900" y="360680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832100" y="342900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755900" y="387350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136900" y="305435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89300" y="353695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289300" y="401955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441700" y="334010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984500" y="415925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657600" y="401955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098800" y="3724275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657600" y="3794125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32100" y="2994025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233836" y="2339598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545309" y="2510456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614836" y="2772582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081436" y="2822198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843436" y="2269748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698247" y="3043695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970975" y="2779900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148236" y="2555498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691036" y="3374648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072036" y="3194050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462436" y="3063875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364136" y="3009523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538636" y="2209423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/>
            <p:cNvSpPr/>
            <p:nvPr/>
          </p:nvSpPr>
          <p:spPr>
            <a:xfrm>
              <a:off x="3022600" y="2591822"/>
              <a:ext cx="152400" cy="1397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852486" y="2719415"/>
              <a:ext cx="152400" cy="139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949700" y="4095750"/>
              <a:ext cx="152400" cy="1397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733800" y="3565301"/>
              <a:ext cx="152400" cy="1397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179207" y="3209549"/>
              <a:ext cx="152400" cy="1397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656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603993" y="2151587"/>
            <a:ext cx="3141636" cy="2814797"/>
            <a:chOff x="1603993" y="2151587"/>
            <a:chExt cx="3141636" cy="2814797"/>
          </a:xfrm>
        </p:grpSpPr>
        <p:grpSp>
          <p:nvGrpSpPr>
            <p:cNvPr id="75" name="Group 74"/>
            <p:cNvGrpSpPr/>
            <p:nvPr/>
          </p:nvGrpSpPr>
          <p:grpSpPr>
            <a:xfrm>
              <a:off x="1603993" y="2151587"/>
              <a:ext cx="3141636" cy="2814797"/>
              <a:chOff x="2374900" y="1862247"/>
              <a:chExt cx="3141636" cy="2814797"/>
            </a:xfrm>
          </p:grpSpPr>
          <p:sp>
            <p:nvSpPr>
              <p:cNvPr id="76" name="Oval 75"/>
              <p:cNvSpPr/>
              <p:nvPr/>
            </p:nvSpPr>
            <p:spPr>
              <a:xfrm rot="20293830">
                <a:off x="4074405" y="1862247"/>
                <a:ext cx="1228778" cy="2000788"/>
              </a:xfrm>
              <a:prstGeom prst="ellipse">
                <a:avLst/>
              </a:prstGeom>
              <a:solidFill>
                <a:srgbClr val="F96F6F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 rot="19744855">
                <a:off x="2550194" y="2676256"/>
                <a:ext cx="1228778" cy="200078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527300" y="312420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74900" y="360680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832100" y="342900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755900" y="387350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136900" y="305435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3289300" y="353695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9300" y="401955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441700" y="334010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984500" y="415925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657600" y="401955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98800" y="3724275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657600" y="3794125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32100" y="2994025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233836" y="2339598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545309" y="2510456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4614836" y="2772582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081436" y="2822198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4843436" y="2269748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698247" y="3043695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970975" y="2779900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148236" y="2555498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691036" y="3374648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5072036" y="3194050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462436" y="3063875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364136" y="3009523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538636" y="2209423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803612" y="2295051"/>
              <a:ext cx="2574300" cy="2555347"/>
              <a:chOff x="1803612" y="2295051"/>
              <a:chExt cx="2574300" cy="2555347"/>
            </a:xfrm>
          </p:grpSpPr>
          <p:sp>
            <p:nvSpPr>
              <p:cNvPr id="74" name="Oval 73"/>
              <p:cNvSpPr/>
              <p:nvPr/>
            </p:nvSpPr>
            <p:spPr>
              <a:xfrm rot="20316814">
                <a:off x="3119460" y="2295051"/>
                <a:ext cx="1151546" cy="1931395"/>
              </a:xfrm>
              <a:prstGeom prst="ellipse">
                <a:avLst/>
              </a:prstGeom>
              <a:solidFill>
                <a:srgbClr val="F96F6F">
                  <a:alpha val="29804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rot="19810419">
                <a:off x="1941686" y="2919003"/>
                <a:ext cx="1151546" cy="193139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33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803612" y="2545323"/>
                <a:ext cx="2574300" cy="2060479"/>
                <a:chOff x="2633687" y="2174971"/>
                <a:chExt cx="2574300" cy="2060479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022600" y="2591822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852486" y="2719415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949700" y="4095750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3586987" y="3565526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179207" y="3209549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115176" y="2558350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129493" y="2174971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4417636" y="3429000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354567" y="2731522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818485" y="2502728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4940300" y="3444498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4763307" y="2914650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5055587" y="2999943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211136" y="3417551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2891159" y="2807263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3082992" y="3234872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2639489" y="3303215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421789" y="3124200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407489" y="3785822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2633687" y="2820546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2874640" y="3681526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8655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603993" y="2151587"/>
            <a:ext cx="3141636" cy="2814797"/>
            <a:chOff x="1603993" y="2151587"/>
            <a:chExt cx="3141636" cy="2814797"/>
          </a:xfrm>
        </p:grpSpPr>
        <p:grpSp>
          <p:nvGrpSpPr>
            <p:cNvPr id="75" name="Group 74"/>
            <p:cNvGrpSpPr/>
            <p:nvPr/>
          </p:nvGrpSpPr>
          <p:grpSpPr>
            <a:xfrm>
              <a:off x="1603993" y="2151587"/>
              <a:ext cx="3141636" cy="2814797"/>
              <a:chOff x="2374900" y="1862247"/>
              <a:chExt cx="3141636" cy="2814797"/>
            </a:xfrm>
          </p:grpSpPr>
          <p:sp>
            <p:nvSpPr>
              <p:cNvPr id="76" name="Oval 75"/>
              <p:cNvSpPr/>
              <p:nvPr/>
            </p:nvSpPr>
            <p:spPr>
              <a:xfrm rot="20293830">
                <a:off x="4074405" y="1862247"/>
                <a:ext cx="1228778" cy="200078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 rot="19744855">
                <a:off x="2550194" y="2676256"/>
                <a:ext cx="1228778" cy="2000788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527300" y="312420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74900" y="360680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832100" y="342900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755900" y="387350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136900" y="305435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3289300" y="353695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9300" y="401955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441700" y="334010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984500" y="415925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657600" y="4019550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98800" y="3724275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657600" y="3794125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32100" y="2994025"/>
                <a:ext cx="152400" cy="1397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233836" y="2339598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545309" y="2510456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4614836" y="2772582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081436" y="2822198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4843436" y="2269748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698247" y="3043695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970975" y="2779900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148236" y="2555498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691036" y="3374648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5072036" y="3194050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462436" y="3063875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364136" y="3009523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4538636" y="2209423"/>
                <a:ext cx="152400" cy="1397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803612" y="2295051"/>
              <a:ext cx="2574300" cy="2555347"/>
              <a:chOff x="1803612" y="2295051"/>
              <a:chExt cx="2574300" cy="2555347"/>
            </a:xfrm>
          </p:grpSpPr>
          <p:sp>
            <p:nvSpPr>
              <p:cNvPr id="74" name="Oval 73"/>
              <p:cNvSpPr/>
              <p:nvPr/>
            </p:nvSpPr>
            <p:spPr>
              <a:xfrm rot="20316814">
                <a:off x="3119460" y="2295051"/>
                <a:ext cx="1151546" cy="193139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rot="19810419">
                <a:off x="1941686" y="2919003"/>
                <a:ext cx="1151546" cy="193139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803612" y="2545323"/>
                <a:ext cx="2574300" cy="2060479"/>
                <a:chOff x="2633687" y="2174971"/>
                <a:chExt cx="2574300" cy="2060479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3022600" y="2591822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852486" y="2719415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949700" y="4095750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3586987" y="3565526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179207" y="3209549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115176" y="2558350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129493" y="2174971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4417636" y="3429000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354567" y="2731522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818485" y="2502728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4940300" y="3444498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4763307" y="2914650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5055587" y="2999943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211136" y="3417551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2891159" y="2807263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3082992" y="3234872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2639489" y="3303215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421789" y="3124200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407489" y="3785822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2633687" y="2820546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2874640" y="3681526"/>
                  <a:ext cx="152400" cy="13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4747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Ambrish Rawat</dc:creator>
  <cp:lastModifiedBy>Ambrish Rawat</cp:lastModifiedBy>
  <cp:revision>14</cp:revision>
  <dcterms:created xsi:type="dcterms:W3CDTF">2017-09-28T10:28:36Z</dcterms:created>
  <dcterms:modified xsi:type="dcterms:W3CDTF">2017-09-28T11:45:48Z</dcterms:modified>
</cp:coreProperties>
</file>