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1d7c77f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1d7c77f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1d7c77f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1d7c77f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f3bfa29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f3bfa29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edee3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3edee3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7486a5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7486a5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f3bfa2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4f3bfa2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51882a7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51882a7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f3bfa2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f3bfa2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130a21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130a21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f3bfa2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f3bfa2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f3bfa29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f3bfa29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f3bfa29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f3bfa29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Crusader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 Group 4 (Elise Ambriz, Xavier Begerow, Grace Cappella, Nathan Moyer, </a:t>
            </a:r>
            <a:r>
              <a:rPr lang="en"/>
              <a:t>Jacob Travis)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and Level Transitions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upon a specified action within each scene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875" y="201400"/>
            <a:ext cx="3024425" cy="46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and Level Transitions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5" y="1152475"/>
            <a:ext cx="8351427" cy="326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Audio was </a:t>
            </a:r>
            <a:r>
              <a:rPr lang="en"/>
              <a:t>gathered through free downloads via BenSound.com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different royalty free sing for each level of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Implemented as components(audio source) from imported asset in inspector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Added as essentially invisible components to each game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Purpose: To better immerse the player in the gameplay and provide filler for that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Folder named Audio stores all downloaded audio files and imports them as assets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In Unity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719425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850" y="952500"/>
            <a:ext cx="4837325" cy="36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Crusader -  Quick Details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7302" rtl="0" algn="l">
              <a:lnSpc>
                <a:spcPct val="100000"/>
              </a:lnSpc>
              <a:spcBef>
                <a:spcPts val="1679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Genre </a:t>
            </a:r>
            <a:endParaRPr sz="1200">
              <a:solidFill>
                <a:schemeClr val="dk1"/>
              </a:solidFill>
            </a:endParaRPr>
          </a:p>
          <a:p>
            <a:pPr indent="0" lvl="0" marL="149225" rtl="0" algn="l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combination of platformer, puzzle, and exploration.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9225" rtl="0" algn="l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9225" rtl="0" algn="l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Game Elements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gems!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through a maze of a level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4114" rtl="0" algn="l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4114" rtl="0" algn="l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Player </a:t>
            </a:r>
            <a:endParaRPr sz="1200">
              <a:solidFill>
                <a:schemeClr val="dk1"/>
              </a:solidFill>
            </a:endParaRPr>
          </a:p>
          <a:p>
            <a:pPr indent="0" lvl="0" marL="154114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Player Game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level 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40488" rtl="0" algn="l">
              <a:lnSpc>
                <a:spcPct val="99581"/>
              </a:lnSpc>
              <a:spcBef>
                <a:spcPts val="221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is to collect 3 of each gem type to finish the level.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8584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Setting: Grassy field with colorful platforms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Collect red, blue, and green gems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17" lvl="0" marL="206489" marR="341165" rtl="0" algn="l">
              <a:lnSpc>
                <a:spcPct val="113590"/>
              </a:lnSpc>
              <a:spcBef>
                <a:spcPts val="251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41165" rtl="0" algn="l">
              <a:lnSpc>
                <a:spcPct val="113590"/>
              </a:lnSpc>
              <a:spcBef>
                <a:spcPts val="251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Player’s controls 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1041" rtl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WASD to Move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7327" rtl="0" algn="l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(and W) to Jump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27288" r="25864" t="18059"/>
          <a:stretch/>
        </p:blipFill>
        <p:spPr>
          <a:xfrm>
            <a:off x="1955575" y="2655925"/>
            <a:ext cx="2566549" cy="217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56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Design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6100" y="941525"/>
            <a:ext cx="29694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Tilemap</a:t>
            </a:r>
            <a:br>
              <a:rPr lang="en"/>
            </a:br>
            <a:r>
              <a:rPr lang="en"/>
              <a:t>- Tools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0" y="2492950"/>
            <a:ext cx="5267726" cy="24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263" y="368826"/>
            <a:ext cx="3676625" cy="18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075" y="1242962"/>
            <a:ext cx="2766025" cy="9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5753" y="2444097"/>
            <a:ext cx="3060947" cy="25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56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Design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56100" y="941525"/>
            <a:ext cx="29694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Sorting Layers</a:t>
            </a:r>
            <a:br>
              <a:rPr lang="en"/>
            </a:br>
            <a:r>
              <a:rPr lang="en"/>
              <a:t>- Separation by GameObjects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0" y="2352125"/>
            <a:ext cx="2154050" cy="19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88" y="1699022"/>
            <a:ext cx="2324975" cy="1561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500" y="3336250"/>
            <a:ext cx="2324950" cy="161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flipH="1" rot="10800000">
            <a:off x="2214375" y="1564925"/>
            <a:ext cx="574500" cy="1695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2060150" y="3078475"/>
            <a:ext cx="911100" cy="55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3822249" y="3750279"/>
            <a:ext cx="224400" cy="2298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600305" y="4424726"/>
            <a:ext cx="224400" cy="2298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161548" y="3801316"/>
            <a:ext cx="438900" cy="2298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732437" y="3404261"/>
            <a:ext cx="517200" cy="3969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2856641">
            <a:off x="3137030" y="4254465"/>
            <a:ext cx="679952" cy="156419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526" y="329763"/>
            <a:ext cx="3080750" cy="44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6834" y="161247"/>
            <a:ext cx="2448325" cy="131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1849875" y="3863075"/>
            <a:ext cx="1065600" cy="4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5788200" y="3363600"/>
            <a:ext cx="154150" cy="1485575"/>
          </a:xfrm>
          <a:custGeom>
            <a:rect b="b" l="l" r="r" t="t"/>
            <a:pathLst>
              <a:path extrusionOk="0" h="59423" w="6166">
                <a:moveTo>
                  <a:pt x="6166" y="560"/>
                </a:moveTo>
                <a:lnTo>
                  <a:pt x="0" y="0"/>
                </a:lnTo>
                <a:lnTo>
                  <a:pt x="560" y="59423"/>
                </a:lnTo>
                <a:lnTo>
                  <a:pt x="6166" y="59423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4" name="Google Shape;94;p16"/>
          <p:cNvCxnSpPr/>
          <p:nvPr/>
        </p:nvCxnSpPr>
        <p:spPr>
          <a:xfrm rot="10800000">
            <a:off x="5521800" y="3055200"/>
            <a:ext cx="266400" cy="30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 Scripting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40000" y="956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Gem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GameManager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GemCounter(UI)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GemHandler(Scenes)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688" y="1942100"/>
            <a:ext cx="31908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338" y="798775"/>
            <a:ext cx="50577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725" y="1942100"/>
            <a:ext cx="14668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9050" y="3630426"/>
            <a:ext cx="3084174" cy="15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839900" y="1724975"/>
            <a:ext cx="5525100" cy="17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Gem Collision				   Static Variables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825" y="395500"/>
            <a:ext cx="2721100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526" y="2390626"/>
            <a:ext cx="2652850" cy="19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950" y="395500"/>
            <a:ext cx="2053290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1625" y="2291572"/>
            <a:ext cx="2575475" cy="21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575075" y="4408275"/>
            <a:ext cx="23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UI Updates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655525" y="45602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Load Win Scene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556275" y="4160075"/>
            <a:ext cx="24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Menu - Canvas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35050" y="1017725"/>
            <a:ext cx="39402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Canvas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Buttons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 formatting within Buttons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363" y="168088"/>
            <a:ext cx="446722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850" y="3066925"/>
            <a:ext cx="3248643" cy="18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50" y="2244925"/>
            <a:ext cx="2405850" cy="27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450" y="3112725"/>
            <a:ext cx="2289475" cy="17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Menu - Buttons Script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28104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Awake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Pause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Menu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Quit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650" y="980788"/>
            <a:ext cx="28104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350" y="1032537"/>
            <a:ext cx="2810400" cy="371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 and Level Transitions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total</a:t>
            </a:r>
            <a:br>
              <a:rPr lang="en"/>
            </a:b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25" y="1152475"/>
            <a:ext cx="3967525" cy="10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91825"/>
            <a:ext cx="2350926" cy="1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100" y="2291826"/>
            <a:ext cx="2343462" cy="1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707523"/>
            <a:ext cx="2343450" cy="131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3325" y="3704300"/>
            <a:ext cx="2347008" cy="1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1025" y="2291825"/>
            <a:ext cx="2716671" cy="1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