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90" r:id="rId9"/>
    <p:sldId id="291" r:id="rId10"/>
    <p:sldId id="289" r:id="rId11"/>
    <p:sldId id="292" r:id="rId12"/>
    <p:sldId id="293" r:id="rId13"/>
    <p:sldId id="295" r:id="rId14"/>
    <p:sldId id="294" r:id="rId15"/>
    <p:sldId id="296" r:id="rId16"/>
    <p:sldId id="297" r:id="rId17"/>
    <p:sldId id="298" r:id="rId18"/>
    <p:sldId id="299" r:id="rId19"/>
    <p:sldId id="300" r:id="rId20"/>
    <p:sldId id="302" r:id="rId21"/>
    <p:sldId id="301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.juit.ac.in:8080/jspui/bitstream/123456789/17209/1/SP13239_Nishant%20Singh_141417_CSE_2018.pdf" TargetMode="External"/><Relationship Id="rId7" Type="http://schemas.openxmlformats.org/officeDocument/2006/relationships/hyperlink" Target="https://github.com/ambroach/AMBROACH" TargetMode="External"/><Relationship Id="rId2" Type="http://schemas.openxmlformats.org/officeDocument/2006/relationships/hyperlink" Target="https://sites.google.com/site/ignoubcafinalyearprojects/project-report/car-booking-management-system-project-re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google.co.in/books?hl=en&amp;lr=&amp;id=iFc0DwAAQBAJ&amp;oi=fnd&amp;pg=PT20&amp;dq=DSA+concept+implementation+in+cab+booking+java&amp;ots=8pqxTdq2-q&amp;sig=JUT3RkKeXZ_1CxF5sVQH0B5mX80#v=onepage&amp;q&amp;f=false" TargetMode="External"/><Relationship Id="rId5" Type="http://schemas.openxmlformats.org/officeDocument/2006/relationships/hyperlink" Target="https://books.google.co.in/books?hl=en&amp;lr=&amp;id=dJ_DXvFnIgoC&amp;oi=fnd&amp;pg=PR13&amp;dq=DSA+concept+implementation+in+cab+booking+java&amp;ots=irH-zWWQEY&amp;sig=hOdM06GkB2VV6rHl7P79uvVJFMk#v=onepage&amp;q&amp;f=false" TargetMode="External"/><Relationship Id="rId4" Type="http://schemas.openxmlformats.org/officeDocument/2006/relationships/hyperlink" Target="http://www.ir.juit.ac.in:8080/jspui/bitstream/123456789/17327/1/121294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098" y="2340632"/>
            <a:ext cx="3214307" cy="202744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Taxi/Car Booking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971" y="4607129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Data structures and algorithms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C1C59-99D3-4A6C-B283-3E6DB28CD114}"/>
              </a:ext>
            </a:extLst>
          </p:cNvPr>
          <p:cNvSpPr txBox="1"/>
          <p:nvPr/>
        </p:nvSpPr>
        <p:spPr>
          <a:xfrm>
            <a:off x="9551809" y="6444734"/>
            <a:ext cx="31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Abbas Muffadal Broach</a:t>
            </a:r>
          </a:p>
        </p:txBody>
      </p:sp>
      <p:pic>
        <p:nvPicPr>
          <p:cNvPr id="1030" name="Picture 6" descr="Taxi set in the doodle hand-drawn style. Traffic light, cars, signs. Vector illustration icons in black and yellow colours">
            <a:extLst>
              <a:ext uri="{FF2B5EF4-FFF2-40B4-BE49-F238E27FC236}">
                <a16:creationId xmlns:a16="http://schemas.microsoft.com/office/drawing/2014/main" id="{A0BE1E96-0CF8-40BE-9FFD-000197337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5"/>
          <a:stretch/>
        </p:blipFill>
        <p:spPr bwMode="auto">
          <a:xfrm>
            <a:off x="29648" y="476613"/>
            <a:ext cx="8176323" cy="6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A1DA-9282-46DD-9D1E-12CD8D54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8E76-8DC4-4F01-A539-6962701D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Linear Structure</a:t>
            </a:r>
          </a:p>
          <a:p>
            <a:pPr>
              <a:buFontTx/>
              <a:buChar char="-"/>
            </a:pPr>
            <a:r>
              <a:rPr lang="en-US" dirty="0"/>
              <a:t>FIFO</a:t>
            </a:r>
          </a:p>
          <a:p>
            <a:pPr marL="0" indent="0">
              <a:buNone/>
            </a:pPr>
            <a:r>
              <a:rPr lang="en-US" dirty="0"/>
              <a:t>Operations on Queue:</a:t>
            </a:r>
          </a:p>
          <a:p>
            <a:pPr marL="0" indent="0">
              <a:buNone/>
            </a:pPr>
            <a:r>
              <a:rPr lang="en-US" dirty="0"/>
              <a:t>1 Enqueue</a:t>
            </a:r>
          </a:p>
          <a:p>
            <a:pPr marL="0" indent="0">
              <a:buNone/>
            </a:pPr>
            <a:r>
              <a:rPr lang="en-US" dirty="0"/>
              <a:t>2 Dequeue</a:t>
            </a:r>
          </a:p>
          <a:p>
            <a:pPr marL="0" indent="0">
              <a:buNone/>
            </a:pPr>
            <a:r>
              <a:rPr lang="en-US" dirty="0"/>
              <a:t>3 Front</a:t>
            </a:r>
          </a:p>
          <a:p>
            <a:pPr marL="0" indent="0">
              <a:buNone/>
            </a:pPr>
            <a:r>
              <a:rPr lang="en-US" dirty="0"/>
              <a:t>4 Rear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146" name="Picture 2" descr="Queue (abstract data type) - Wikipedia">
            <a:extLst>
              <a:ext uri="{FF2B5EF4-FFF2-40B4-BE49-F238E27FC236}">
                <a16:creationId xmlns:a16="http://schemas.microsoft.com/office/drawing/2014/main" id="{2CA10CDF-4A7D-42F9-91BF-36FC49D99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89" y="2274146"/>
            <a:ext cx="5241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9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527D-D6E5-4855-A188-2BA9F074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Shortest Path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BF00-4549-492B-9E59-76B0CFEF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Similar to Prim’s Algorithm for minimum spanning tree</a:t>
            </a:r>
          </a:p>
          <a:p>
            <a:pPr>
              <a:buFontTx/>
              <a:buChar char="-"/>
            </a:pPr>
            <a:r>
              <a:rPr lang="en-US" dirty="0"/>
              <a:t>Two sets</a:t>
            </a:r>
          </a:p>
          <a:p>
            <a:pPr>
              <a:buFontTx/>
              <a:buChar char="-"/>
            </a:pPr>
            <a:r>
              <a:rPr lang="en-US" dirty="0"/>
              <a:t>Closest vertex from the other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Steps….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8194" name="Picture 2" descr="Dijkstra's Shortest Path Algorithm | 101 Computing">
            <a:extLst>
              <a:ext uri="{FF2B5EF4-FFF2-40B4-BE49-F238E27FC236}">
                <a16:creationId xmlns:a16="http://schemas.microsoft.com/office/drawing/2014/main" id="{6FB8386F-EE97-4191-A96E-FD0691FE0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8"/>
          <a:stretch/>
        </p:blipFill>
        <p:spPr bwMode="auto">
          <a:xfrm>
            <a:off x="5970631" y="2748992"/>
            <a:ext cx="5391150" cy="300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9BEE-5CF2-4D00-B1FC-B54E6BE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 and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E527-52F2-470A-A5D8-864CC50E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Complexity of Quicksort is O(n log n) in best and average case and O(n^2) at its worst</a:t>
            </a:r>
          </a:p>
          <a:p>
            <a:pPr marL="0" indent="0">
              <a:buNone/>
            </a:pPr>
            <a:r>
              <a:rPr lang="en-US" dirty="0"/>
              <a:t>Depends on the input and who is using it. </a:t>
            </a:r>
          </a:p>
          <a:p>
            <a:pPr marL="0" indent="0">
              <a:buNone/>
            </a:pPr>
            <a:r>
              <a:rPr lang="en-US" sz="2400" dirty="0"/>
              <a:t>Working of Quicksort</a:t>
            </a:r>
          </a:p>
          <a:p>
            <a:pPr marL="457200" indent="-457200">
              <a:buAutoNum type="arabicPeriod"/>
            </a:pPr>
            <a:r>
              <a:rPr lang="en-US" dirty="0"/>
              <a:t>Pivot Point</a:t>
            </a:r>
          </a:p>
          <a:p>
            <a:pPr marL="457200" indent="-457200">
              <a:buAutoNum type="arabicPeriod"/>
            </a:pPr>
            <a:r>
              <a:rPr lang="en-US" dirty="0"/>
              <a:t>Arrange the subarrays around it</a:t>
            </a:r>
          </a:p>
          <a:p>
            <a:pPr marL="457200" indent="-457200">
              <a:buAutoNum type="arabicPeriod"/>
            </a:pPr>
            <a:r>
              <a:rPr lang="en-US" dirty="0"/>
              <a:t>Rearrange the subarrays around pivot and you have a sorted array</a:t>
            </a:r>
          </a:p>
        </p:txBody>
      </p:sp>
    </p:spTree>
    <p:extLst>
      <p:ext uri="{BB962C8B-B14F-4D97-AF65-F5344CB8AC3E}">
        <p14:creationId xmlns:p14="http://schemas.microsoft.com/office/powerpoint/2010/main" val="47066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279DC0-24BC-4C5E-AED8-3687E68D69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56" y="2332882"/>
            <a:ext cx="8490285" cy="7543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592613-49B9-4A43-8014-AD882A9122B1}"/>
              </a:ext>
            </a:extLst>
          </p:cNvPr>
          <p:cNvSpPr/>
          <p:nvPr/>
        </p:nvSpPr>
        <p:spPr>
          <a:xfrm>
            <a:off x="882316" y="1588168"/>
            <a:ext cx="10539663" cy="4170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5AFD-4B7B-49FD-B0D4-DEC0250BE4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56" y="1044738"/>
            <a:ext cx="8490285" cy="81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306DD-304B-4355-9E13-3360CDE113DA}"/>
              </a:ext>
            </a:extLst>
          </p:cNvPr>
          <p:cNvSpPr txBox="1"/>
          <p:nvPr/>
        </p:nvSpPr>
        <p:spPr>
          <a:xfrm>
            <a:off x="532476" y="625247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8E7B4-427C-4C7A-BD4D-5A35E6167E29}"/>
              </a:ext>
            </a:extLst>
          </p:cNvPr>
          <p:cNvSpPr txBox="1"/>
          <p:nvPr/>
        </p:nvSpPr>
        <p:spPr>
          <a:xfrm>
            <a:off x="497306" y="1892240"/>
            <a:ext cx="30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Rearranging around the pivot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A9BF8-3A0D-4F6C-B141-F6CF836A51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56" y="3708298"/>
            <a:ext cx="5117599" cy="6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F0B55C-7747-473E-AA86-C53ECC1ADE3B}"/>
              </a:ext>
            </a:extLst>
          </p:cNvPr>
          <p:cNvSpPr txBox="1"/>
          <p:nvPr/>
        </p:nvSpPr>
        <p:spPr>
          <a:xfrm>
            <a:off x="532476" y="3256555"/>
            <a:ext cx="434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Subarray around the other side of the pivot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174C8-D20E-4D33-A1F8-32309720BEE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56" y="5248342"/>
            <a:ext cx="5943600" cy="625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3DA348-A346-47D9-91C6-D48EB31F7702}"/>
              </a:ext>
            </a:extLst>
          </p:cNvPr>
          <p:cNvSpPr txBox="1"/>
          <p:nvPr/>
        </p:nvSpPr>
        <p:spPr>
          <a:xfrm>
            <a:off x="532476" y="4678490"/>
            <a:ext cx="232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Continuing recursively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E9A05-32E1-4E88-9C19-CB00A9A4985D}"/>
              </a:ext>
            </a:extLst>
          </p:cNvPr>
          <p:cNvSpPr txBox="1"/>
          <p:nvPr/>
        </p:nvSpPr>
        <p:spPr>
          <a:xfrm>
            <a:off x="6761402" y="4900713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96076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D2A4-DDA1-446C-AF35-572CB715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3E45-AB47-4B17-B33A-E7BBC44E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Best practices on OOPs</a:t>
            </a:r>
          </a:p>
          <a:p>
            <a:pPr>
              <a:buFontTx/>
              <a:buChar char="-"/>
            </a:pPr>
            <a:r>
              <a:rPr lang="en-US" dirty="0"/>
              <a:t>Solutions to general problems</a:t>
            </a:r>
          </a:p>
          <a:p>
            <a:pPr>
              <a:buFontTx/>
              <a:buChar char="-"/>
            </a:pPr>
            <a:r>
              <a:rPr lang="en-US" dirty="0"/>
              <a:t>Developed over a long time</a:t>
            </a:r>
          </a:p>
          <a:p>
            <a:pPr>
              <a:buFontTx/>
              <a:buChar char="-"/>
            </a:pPr>
            <a:r>
              <a:rPr lang="en-US" dirty="0"/>
              <a:t>Factory Pattern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Implementation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2D11-FDBE-4154-8003-C3AAA311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7D62-12C4-4D21-A768-D94815D0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user enters the first input and chooses a service.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they choose rent, booking, ride now. appropriate page opens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Takes the required information from user, processes it and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Gives you confirmation output.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6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EB9E-A09A-4AB0-94E8-15CE9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8DC9-FE3D-4DBB-A4F7-DAACFFBD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Advantages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provides simple interface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it easy to maintain and expand onto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Disadvantages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does not have permanent storage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and html integration, end-to-end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4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B011-05F3-4476-991E-4182923C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5230-2C89-4F92-8DFC-C81DB189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Front end system for it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 it user friendly for layman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complex code for sophistication faster processing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1D1F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a filter system of username and password for distinguishing between admin and client.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F414-562E-473F-9D23-DA1236F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0F75-3B52-4BC2-B431-EB064810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7" y="1902691"/>
            <a:ext cx="10536844" cy="46687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>
                <a:hlinkClick r:id="rId2"/>
              </a:rPr>
              <a:t>https://sites.google.com/site/ignoubcafinalyearprojects/project-report/car-booking-management-system-project-report</a:t>
            </a:r>
            <a:endParaRPr lang="en-US" dirty="0"/>
          </a:p>
          <a:p>
            <a:r>
              <a:rPr lang="en-US" dirty="0"/>
              <a:t>2.</a:t>
            </a:r>
            <a:r>
              <a:rPr lang="en-US" dirty="0">
                <a:hlinkClick r:id="rId3"/>
              </a:rPr>
              <a:t>http://www.ir.juit.ac.in:8080/jspui/bitstream/123456789/17209/1/SP13239_Nishant%20Singh_141417_CSE_2018.pdf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hlinkClick r:id="rId4"/>
              </a:rPr>
              <a:t>http://www.ir.juit.ac.in:8080/jspui/bitstream/123456789/17327/1/121294.pdf</a:t>
            </a:r>
            <a:endParaRPr lang="en-US" dirty="0"/>
          </a:p>
          <a:p>
            <a:r>
              <a:rPr lang="en-US" dirty="0"/>
              <a:t>4.</a:t>
            </a:r>
            <a:r>
              <a:rPr lang="en-US" dirty="0">
                <a:hlinkClick r:id="rId5"/>
              </a:rPr>
              <a:t>https://books.google.co.in/books?hl=en&amp;lr=&amp;id=dJ_DXvFnIgoC&amp;oi=fnd&amp;pg=PR13&amp;dq=DSA+concept+implementation+in+cab+booking+java&amp;ots=irH-zWWQEY&amp;sig=hOdM06GkB2VV6rHl7P79uvVJFMk#v=onepage&amp;q&amp;f=false</a:t>
            </a:r>
            <a:endParaRPr lang="en-US" dirty="0"/>
          </a:p>
          <a:p>
            <a:r>
              <a:rPr lang="en-US" dirty="0"/>
              <a:t>5.</a:t>
            </a:r>
            <a:r>
              <a:rPr lang="en-US" dirty="0">
                <a:hlinkClick r:id="rId6"/>
              </a:rPr>
              <a:t>https://books.google.co.in/</a:t>
            </a:r>
            <a:r>
              <a:rPr lang="en-US" dirty="0" err="1">
                <a:hlinkClick r:id="rId6"/>
              </a:rPr>
              <a:t>books?hl</a:t>
            </a:r>
            <a:r>
              <a:rPr lang="en-US" dirty="0">
                <a:hlinkClick r:id="rId6"/>
              </a:rPr>
              <a:t>=</a:t>
            </a:r>
            <a:r>
              <a:rPr lang="en-US" dirty="0" err="1">
                <a:hlinkClick r:id="rId6"/>
              </a:rPr>
              <a:t>en&amp;lr</a:t>
            </a:r>
            <a:r>
              <a:rPr lang="en-US" dirty="0">
                <a:hlinkClick r:id="rId6"/>
              </a:rPr>
              <a:t>=&amp;id=iFc0DwAAQBAJ&amp;oi=</a:t>
            </a:r>
            <a:r>
              <a:rPr lang="en-US" dirty="0" err="1">
                <a:hlinkClick r:id="rId6"/>
              </a:rPr>
              <a:t>fnd&amp;pg</a:t>
            </a:r>
            <a:r>
              <a:rPr lang="en-US" dirty="0">
                <a:hlinkClick r:id="rId6"/>
              </a:rPr>
              <a:t>=PT20&amp;dq=</a:t>
            </a:r>
            <a:r>
              <a:rPr lang="en-US" dirty="0" err="1">
                <a:hlinkClick r:id="rId6"/>
              </a:rPr>
              <a:t>DSA+concept+implementation+in+cab+booking+java&amp;ots</a:t>
            </a:r>
            <a:r>
              <a:rPr lang="en-US" dirty="0">
                <a:hlinkClick r:id="rId6"/>
              </a:rPr>
              <a:t>=8pqxTdq2-q&amp;sig=JUT3RkKeXZ_1CxF5sVQH0B5mX80#v=</a:t>
            </a:r>
            <a:r>
              <a:rPr lang="en-US" dirty="0" err="1">
                <a:hlinkClick r:id="rId6"/>
              </a:rPr>
              <a:t>onepage&amp;q&amp;f</a:t>
            </a:r>
            <a:r>
              <a:rPr lang="en-US" dirty="0">
                <a:hlinkClick r:id="rId6"/>
              </a:rPr>
              <a:t>=false</a:t>
            </a:r>
            <a:endParaRPr lang="en-US" dirty="0"/>
          </a:p>
          <a:p>
            <a:r>
              <a:rPr lang="en-US" dirty="0"/>
              <a:t>GitHub URL: </a:t>
            </a:r>
            <a:r>
              <a:rPr lang="en-US" dirty="0">
                <a:hlinkClick r:id="rId7"/>
              </a:rPr>
              <a:t>https://github.com/ambroach/AMBROACH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8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9D1B-25EC-4004-BD40-550E0003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152" y="2670695"/>
            <a:ext cx="4527666" cy="758305"/>
          </a:xfrm>
        </p:spPr>
        <p:txBody>
          <a:bodyPr>
            <a:noAutofit/>
          </a:bodyPr>
          <a:lstStyle/>
          <a:p>
            <a:r>
              <a:rPr lang="en-US" sz="5000" dirty="0"/>
              <a:t>THANK YOU!!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F321F2-B345-4F6C-9524-397F4D08805F}"/>
              </a:ext>
            </a:extLst>
          </p:cNvPr>
          <p:cNvSpPr/>
          <p:nvPr/>
        </p:nvSpPr>
        <p:spPr>
          <a:xfrm>
            <a:off x="1108364" y="1745673"/>
            <a:ext cx="10206181" cy="341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9B3F25-C150-4464-9442-8F0D9D64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999A2-950F-43DD-B2F6-55CB2714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–For this application, preferred IDE would be Eclipse for Enterprises</a:t>
            </a:r>
          </a:p>
          <a:p>
            <a:pPr marL="0" indent="0">
              <a:buNone/>
            </a:pPr>
            <a:r>
              <a:rPr lang="en-US" dirty="0"/>
              <a:t>–What does the application do..</a:t>
            </a:r>
          </a:p>
          <a:p>
            <a:endParaRPr lang="en-US" dirty="0"/>
          </a:p>
        </p:txBody>
      </p:sp>
      <p:pic>
        <p:nvPicPr>
          <p:cNvPr id="2050" name="Picture 2" descr="Professional Cab Booking Software like Uber, OLA Script Reviews 2021:  Details, Pricing, &amp; Features | G2">
            <a:extLst>
              <a:ext uri="{FF2B5EF4-FFF2-40B4-BE49-F238E27FC236}">
                <a16:creationId xmlns:a16="http://schemas.microsoft.com/office/drawing/2014/main" id="{BB238D69-5B93-4681-9128-E5A04F8D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68717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5929-64F1-450B-BC39-4D0AF8E2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058E-DC16-4FD2-B366-1BD17208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java application with concepts of Data Structures</a:t>
            </a:r>
          </a:p>
          <a:p>
            <a:r>
              <a:rPr lang="en-US" dirty="0"/>
              <a:t>To provide a service for commercial usage by the users</a:t>
            </a:r>
          </a:p>
          <a:p>
            <a:r>
              <a:rPr lang="en-US" sz="2800" dirty="0"/>
              <a:t>Solution</a:t>
            </a:r>
          </a:p>
          <a:p>
            <a:r>
              <a:rPr lang="en-US" dirty="0"/>
              <a:t>Application Development using the mentioned IDE.</a:t>
            </a:r>
          </a:p>
          <a:p>
            <a:r>
              <a:rPr lang="en-US" dirty="0"/>
              <a:t>Java Language</a:t>
            </a:r>
          </a:p>
          <a:p>
            <a:r>
              <a:rPr lang="en-US" dirty="0"/>
              <a:t>Provides simple yet effective solution</a:t>
            </a:r>
          </a:p>
          <a:p>
            <a:r>
              <a:rPr lang="en-US" dirty="0"/>
              <a:t>Does what it is supposed to – asks the user for appropriate inputs in regards to the working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5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8B61-CA34-43A8-99F5-9652DFE4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72FD-2037-4B4D-BCE5-4561B26E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89" y="2135910"/>
            <a:ext cx="10058400" cy="3760891"/>
          </a:xfrm>
        </p:spPr>
        <p:txBody>
          <a:bodyPr/>
          <a:lstStyle/>
          <a:p>
            <a:r>
              <a:rPr lang="en-US" dirty="0"/>
              <a:t>- Any intel processors with at least a 7</a:t>
            </a:r>
            <a:r>
              <a:rPr lang="en-US" baseline="30000" dirty="0"/>
              <a:t>th</a:t>
            </a:r>
            <a:r>
              <a:rPr lang="en-US" dirty="0"/>
              <a:t> Generation one</a:t>
            </a:r>
          </a:p>
          <a:p>
            <a:r>
              <a:rPr lang="en-US" dirty="0"/>
              <a:t>- Operating Systems it can run in include (Windows and Linux)</a:t>
            </a:r>
          </a:p>
          <a:p>
            <a:r>
              <a:rPr lang="en-US" dirty="0"/>
              <a:t>- IDE used is eclipse for JAVA Enterprise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FF486-6751-4071-BC37-5518CFEF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291" y="3135140"/>
            <a:ext cx="5666294" cy="27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3697-4C66-4120-8D7C-0E2DC903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F84E-8E52-4DF1-9F24-A49B10BA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-Included Relevant Libraries for the development process</a:t>
            </a:r>
          </a:p>
          <a:p>
            <a:pPr lvl="1"/>
            <a:r>
              <a:rPr lang="en-US" dirty="0" err="1"/>
              <a:t>Scanner.util</a:t>
            </a:r>
            <a:endParaRPr lang="en-US" dirty="0"/>
          </a:p>
          <a:p>
            <a:pPr lvl="1"/>
            <a:r>
              <a:rPr lang="en-US" dirty="0" err="1"/>
              <a:t>ParseException</a:t>
            </a:r>
            <a:endParaRPr lang="en-US" dirty="0"/>
          </a:p>
          <a:p>
            <a:pPr lvl="1"/>
            <a:r>
              <a:rPr lang="en-US" dirty="0" err="1"/>
              <a:t>SimpleDateFormat</a:t>
            </a:r>
            <a:endParaRPr lang="en-US" dirty="0"/>
          </a:p>
          <a:p>
            <a:pPr lvl="1"/>
            <a:r>
              <a:rPr lang="en-US" dirty="0" err="1"/>
              <a:t>Java.base</a:t>
            </a:r>
            <a:endParaRPr lang="en-US" dirty="0"/>
          </a:p>
          <a:p>
            <a:pPr lvl="1"/>
            <a:r>
              <a:rPr lang="en-US" dirty="0" err="1"/>
              <a:t>Java.sql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Development plan</a:t>
            </a:r>
          </a:p>
          <a:p>
            <a:pPr lvl="1">
              <a:buFontTx/>
              <a:buChar char="-"/>
            </a:pPr>
            <a:r>
              <a:rPr lang="en-US" dirty="0"/>
              <a:t>Classes </a:t>
            </a:r>
          </a:p>
          <a:p>
            <a:pPr lvl="1">
              <a:buFontTx/>
              <a:buChar char="-"/>
            </a:pPr>
            <a:r>
              <a:rPr lang="en-US" dirty="0"/>
              <a:t>Testing and</a:t>
            </a:r>
          </a:p>
          <a:p>
            <a:pPr lvl="1">
              <a:buFontTx/>
              <a:buChar char="-"/>
            </a:pPr>
            <a:r>
              <a:rPr lang="en-US" dirty="0"/>
              <a:t>Finalization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100" name="Picture 4" descr="Understanding Java 9 Modules - Gorilla Logic">
            <a:extLst>
              <a:ext uri="{FF2B5EF4-FFF2-40B4-BE49-F238E27FC236}">
                <a16:creationId xmlns:a16="http://schemas.microsoft.com/office/drawing/2014/main" id="{50FE2742-1CE6-471F-9286-3E192E1D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4" y="2739798"/>
            <a:ext cx="5592679" cy="34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39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FD89-8658-4943-9A21-8938D428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3A24-9739-4554-B7A1-61AD0CEA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Direct cab services</a:t>
            </a:r>
          </a:p>
          <a:p>
            <a:pPr>
              <a:buFontTx/>
              <a:buChar char="-"/>
            </a:pPr>
            <a:r>
              <a:rPr lang="en-US" dirty="0"/>
              <a:t>Rental options</a:t>
            </a:r>
          </a:p>
          <a:p>
            <a:pPr>
              <a:buFontTx/>
              <a:buChar char="-"/>
            </a:pPr>
            <a:r>
              <a:rPr lang="en-US" dirty="0"/>
              <a:t>Ride later features</a:t>
            </a:r>
          </a:p>
          <a:p>
            <a:pPr>
              <a:buFontTx/>
              <a:buChar char="-"/>
            </a:pPr>
            <a:r>
              <a:rPr lang="en-US" dirty="0"/>
              <a:t>Easy use</a:t>
            </a:r>
          </a:p>
          <a:p>
            <a:pPr>
              <a:buFontTx/>
              <a:buChar char="-"/>
            </a:pPr>
            <a:r>
              <a:rPr lang="en-US" dirty="0"/>
              <a:t>Relevant and basic information</a:t>
            </a:r>
          </a:p>
        </p:txBody>
      </p:sp>
    </p:spTree>
    <p:extLst>
      <p:ext uri="{BB962C8B-B14F-4D97-AF65-F5344CB8AC3E}">
        <p14:creationId xmlns:p14="http://schemas.microsoft.com/office/powerpoint/2010/main" val="75508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1CC5-A236-4D24-B001-40C97AC2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290763"/>
            <a:ext cx="4774131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Architecture of 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6F374-0DB9-4E4F-A50D-EA53742F35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26" y="716831"/>
            <a:ext cx="7495674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B0F7B5-7F79-4D3D-9EB7-51BA3817100C}"/>
              </a:ext>
            </a:extLst>
          </p:cNvPr>
          <p:cNvSpPr/>
          <p:nvPr/>
        </p:nvSpPr>
        <p:spPr>
          <a:xfrm>
            <a:off x="849745" y="1810327"/>
            <a:ext cx="3846581" cy="166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77C2-B259-49B6-93FC-47421BAC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EA17-25A2-4F54-885A-7803949C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No solid GUI or a Web Application</a:t>
            </a:r>
          </a:p>
          <a:p>
            <a:pPr>
              <a:buFontTx/>
              <a:buChar char="-"/>
            </a:pPr>
            <a:r>
              <a:rPr lang="en-US" dirty="0"/>
              <a:t>Array Implementation, user information</a:t>
            </a:r>
          </a:p>
          <a:p>
            <a:pPr>
              <a:buFontTx/>
              <a:buChar char="-"/>
            </a:pPr>
            <a:r>
              <a:rPr lang="en-US" dirty="0"/>
              <a:t>Hashing and Hash Map</a:t>
            </a:r>
          </a:p>
          <a:p>
            <a:pPr>
              <a:buFontTx/>
              <a:buChar char="-"/>
            </a:pPr>
            <a:r>
              <a:rPr lang="en-US" dirty="0"/>
              <a:t>Security</a:t>
            </a:r>
          </a:p>
          <a:p>
            <a:pPr>
              <a:buFontTx/>
              <a:buChar char="-"/>
            </a:pPr>
            <a:r>
              <a:rPr lang="en-US" dirty="0"/>
              <a:t>Admin and User identification</a:t>
            </a:r>
          </a:p>
        </p:txBody>
      </p:sp>
      <p:pic>
        <p:nvPicPr>
          <p:cNvPr id="5122" name="Picture 2" descr="8 Common Data Structures every Programmer must know | by Vijini  Mallawaarachchi | Towards Data Science">
            <a:extLst>
              <a:ext uri="{FF2B5EF4-FFF2-40B4-BE49-F238E27FC236}">
                <a16:creationId xmlns:a16="http://schemas.microsoft.com/office/drawing/2014/main" id="{E3527455-4C15-4A42-BA65-8FB20293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84" y="3429000"/>
            <a:ext cx="7267074" cy="272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52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C256-14D5-47E0-80B7-08F99AB2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CE0D-ABC0-4B05-8F40-EBD2B018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Stack</a:t>
            </a:r>
          </a:p>
          <a:p>
            <a:pPr>
              <a:buFontTx/>
              <a:buChar char="-"/>
            </a:pPr>
            <a:r>
              <a:rPr lang="en-US" dirty="0"/>
              <a:t>Map</a:t>
            </a:r>
          </a:p>
          <a:p>
            <a:pPr>
              <a:buFontTx/>
              <a:buChar char="-"/>
            </a:pPr>
            <a:r>
              <a:rPr lang="en-US" dirty="0"/>
              <a:t>List</a:t>
            </a:r>
          </a:p>
          <a:p>
            <a:pPr marL="0" indent="0">
              <a:buNone/>
            </a:pPr>
            <a:r>
              <a:rPr lang="en-US" sz="2000" b="1" dirty="0"/>
              <a:t>List abstract data types can be used</a:t>
            </a:r>
          </a:p>
          <a:p>
            <a:pPr marL="0" indent="0">
              <a:buNone/>
            </a:pPr>
            <a:r>
              <a:rPr lang="en-US" sz="2000" dirty="0"/>
              <a:t>Searching and Sorting</a:t>
            </a:r>
          </a:p>
          <a:p>
            <a:pPr marL="0" indent="0">
              <a:buNone/>
            </a:pPr>
            <a:r>
              <a:rPr lang="en-US" sz="2000" dirty="0"/>
              <a:t>Database integration</a:t>
            </a:r>
          </a:p>
          <a:p>
            <a:pPr marL="0" indent="0">
              <a:buNone/>
            </a:pPr>
            <a:r>
              <a:rPr lang="en-US" sz="2000" dirty="0"/>
              <a:t>Dynamic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2" name="Picture 4" descr="Data Structure in Java - A Complete Guide for Linear &amp; Non-Linear Data  Structures - TechVidvan">
            <a:extLst>
              <a:ext uri="{FF2B5EF4-FFF2-40B4-BE49-F238E27FC236}">
                <a16:creationId xmlns:a16="http://schemas.microsoft.com/office/drawing/2014/main" id="{8C75CD82-A0F9-4863-9F21-47F0ED9F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12" y="2035460"/>
            <a:ext cx="5475073" cy="390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291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{48765747-E97B-4AC5-A243-0BC0A109F891}tf11429527_win32</Template>
  <TotalTime>1707</TotalTime>
  <Words>686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1_RetrospectVTI</vt:lpstr>
      <vt:lpstr>Taxi/Car Booking Application</vt:lpstr>
      <vt:lpstr>Application Overview</vt:lpstr>
      <vt:lpstr>Problem Statement and Solution</vt:lpstr>
      <vt:lpstr>Software Requirement</vt:lpstr>
      <vt:lpstr>Modules</vt:lpstr>
      <vt:lpstr>Technical Background</vt:lpstr>
      <vt:lpstr>Architecture of the Application</vt:lpstr>
      <vt:lpstr>Data Structures</vt:lpstr>
      <vt:lpstr>Abstract Data Types</vt:lpstr>
      <vt:lpstr>QUEUE</vt:lpstr>
      <vt:lpstr>Error Handling and Shortest Path Algorithm</vt:lpstr>
      <vt:lpstr>Sorting Algorithm and Complexity</vt:lpstr>
      <vt:lpstr>PowerPoint Presentation</vt:lpstr>
      <vt:lpstr>Design Pattern</vt:lpstr>
      <vt:lpstr>Understanding of the Application</vt:lpstr>
      <vt:lpstr>Advantages and Disadvantages</vt:lpstr>
      <vt:lpstr>Future Enhancements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Taxi/Car Booking Application</dc:title>
  <dc:creator>Abbas .M Broach</dc:creator>
  <cp:lastModifiedBy>Abbas .M Broach</cp:lastModifiedBy>
  <cp:revision>23</cp:revision>
  <dcterms:created xsi:type="dcterms:W3CDTF">2021-04-24T00:38:51Z</dcterms:created>
  <dcterms:modified xsi:type="dcterms:W3CDTF">2021-04-25T05:05:54Z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