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b74c8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b74c8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Stručný popis jak funguje ultrazvukový sensor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b74c8b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b74c8b6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b74c8b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cb74c8b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d426e52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d426e52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cb74c8b6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cb74c8b6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cb74c8b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cb74c8b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cb74c8b6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cb74c8b6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Ultrazvukový senzor vzdálenosti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Ambrosová Aneta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Kůtová Magdaléna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31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Princip UZ senzoru vzdálenosti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36400" y="1459125"/>
            <a:ext cx="26181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8000"/>
              <a:t>d = ½ *c*t</a:t>
            </a:r>
            <a:endParaRPr sz="8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" y="1234125"/>
            <a:ext cx="5202974" cy="31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Využití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Nositelné zařízení umožňující snazší navigaci v prostoru pro lidi s omezenou schopností orientace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Zařízení pomocí bzučáku a vibrací detekuje objekt a indikuje i jeho polohu a vzdálenost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Možnost upevnění na slepeckou hůl, ruce, brýle …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125" y="445025"/>
            <a:ext cx="1571600" cy="15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453" y="2359375"/>
            <a:ext cx="3162951" cy="237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Implementace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Princip: přiblížení senzoru k objektu (překážce) → *bzučák + vibrační motorek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Frekvence bzučáku se mění v závislosti na přibližné vzdálenosti objektu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Vibrační motorek kvůli zachování funkčnosti i v hlučném prostředí (úroveň vibrací se nemění)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99" y="2771350"/>
            <a:ext cx="8391401" cy="1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Implementace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202275" y="960950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Vibrační motorek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Frekvence vibrací se odlišuje pokud se objekt nachází pouze u jednoho ze senzorů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Nejvyšší frekvence je pokud předmět vidí oba sensory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1275"/>
            <a:ext cx="8520601" cy="31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Problémy &amp; řešení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43025"/>
            <a:ext cx="5272200" cy="2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/>
              <a:t>Druhý sensor HC-SR04 pro lepší detekci polohy objektu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cs" sz="1500"/>
              <a:t>Opoždění o 60 ms (datasheet) aby jsme zabránili interferenci vln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500"/>
              <a:t>Rozlišuje, na které straně je objekt - jiná frekvence vibrací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500"/>
              <a:t>Kalibrace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cs" sz="1500"/>
              <a:t>DHT-22 senzor pro měření vlhkosti a teploty</a:t>
            </a:r>
            <a:endParaRPr sz="15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075" y="2461275"/>
            <a:ext cx="1689400" cy="16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38488"/>
            <a:ext cx="8138826" cy="9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325" y="403650"/>
            <a:ext cx="2421200" cy="20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962"/>
            <a:ext cx="5531203" cy="27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250" y="3444200"/>
            <a:ext cx="3848049" cy="15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Výsledek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568825" y="1933150"/>
            <a:ext cx="37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Předvádění na obrazovce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Ultrazvukový senzor vzdálenosti</vt:lpstr>
      <vt:lpstr>Princip UZ senzoru vzdálenosti</vt:lpstr>
      <vt:lpstr>Využití</vt:lpstr>
      <vt:lpstr>Implementace</vt:lpstr>
      <vt:lpstr>Implementace</vt:lpstr>
      <vt:lpstr>Problémy &amp; řešení</vt:lpstr>
      <vt:lpstr>Výsledek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Ultrazvukový senzor vzdálenosti</dc:title>
  <cp:lastModifiedBy>Magdalena Kůtová</cp:lastModifiedBy>
  <cp:revision>1</cp:revision>
  <dcterms:modified xsi:type="dcterms:W3CDTF">2024-01-09T10:32:56Z</dcterms:modified>
</cp:coreProperties>
</file>