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CB9B9-0765-682D-0D8D-4B959C25A88A}" v="13" dt="2019-06-02T14:43:36.703"/>
    <p1510:client id="{22174EA3-F95F-F9D4-2BF3-48E070EE074B}" v="486" dt="2020-03-10T19:59:03.040"/>
    <p1510:client id="{2515AB99-9306-A50D-079F-E621095C5F54}" v="551" dt="2019-10-20T15:43:53.939"/>
    <p1510:client id="{34E4E7D5-3278-8F0A-F8B9-BCFA4AF1A842}" v="867" dt="2019-10-12T20:36:56.999"/>
    <p1510:client id="{43E26043-159C-1036-53DC-C81AD44546B5}" v="218" dt="2019-06-02T15:48:19.264"/>
    <p1510:client id="{5A47DAD8-8BF6-959E-96C4-A6CAF12390F1}" v="364" dt="2019-10-12T16:25:40.205"/>
    <p1510:client id="{5AE0C96C-D6D8-2C69-5A9E-95A775E06FDA}" v="498" dt="2019-10-12T12:59:11.211"/>
    <p1510:client id="{8BFF6D6A-191D-4698-B52F-5E6F037B020E}" v="912" dt="2020-01-06T13:17:59.356"/>
    <p1510:client id="{9E75DD4D-1814-9C34-2D90-3622C1352FD0}" v="113" dt="2019-10-20T15:08:50.279"/>
    <p1510:client id="{A3B6AFEA-E7E9-CF0B-1A14-59A2F92A3A78}" v="4" dt="2019-11-03T18:18:11.611"/>
    <p1510:client id="{B1C81626-9C66-EB70-1505-63181FB2B470}" v="804" dt="2019-10-12T08:15:07.735"/>
    <p1510:client id="{B27B8C63-AB12-53A0-9076-6E4D1E4A4A3C}" v="399" dt="2020-01-06T15:08:30.695"/>
    <p1510:client id="{B2ECB2AA-7B10-6CC3-A3CB-6F6DD305D140}" v="102" dt="2019-10-10T16:57:58.668"/>
    <p1510:client id="{CC361AD5-9A5F-4156-A150-B3A209794BB7}" v="294" dt="2020-03-11T13:32:31.009"/>
    <p1510:client id="{E2EBB4C9-E83E-F78E-D140-41A560DB3174}" v="220" dt="2020-03-10T20:50:17.942"/>
    <p1510:client id="{E8D68304-C170-4F84-A660-C0A3D6603DE7}" v="193" dt="2019-10-12T09:46:16.869"/>
    <p1510:client id="{F269D506-1F90-DDA1-BE73-B39787847AB6}" v="57" dt="2020-01-06T15:46:03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5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ie Numuhire" userId="S::s.numuhire@interface3.be::68c7a64a-afea-4169-92c2-f28f88488b42" providerId="AD" clId="Web-{34E4E7D5-3278-8F0A-F8B9-BCFA4AF1A842}"/>
    <pc:docChg chg="addSld delSld modSld sldOrd">
      <pc:chgData name="Sylvie Numuhire" userId="S::s.numuhire@interface3.be::68c7a64a-afea-4169-92c2-f28f88488b42" providerId="AD" clId="Web-{34E4E7D5-3278-8F0A-F8B9-BCFA4AF1A842}" dt="2019-10-12T20:36:56.999" v="866"/>
      <pc:docMkLst>
        <pc:docMk/>
      </pc:docMkLst>
      <pc:sldChg chg="modSp">
        <pc:chgData name="Sylvie Numuhire" userId="S::s.numuhire@interface3.be::68c7a64a-afea-4169-92c2-f28f88488b42" providerId="AD" clId="Web-{34E4E7D5-3278-8F0A-F8B9-BCFA4AF1A842}" dt="2019-10-12T20:30:45.010" v="810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34E4E7D5-3278-8F0A-F8B9-BCFA4AF1A842}" dt="2019-10-12T20:30:41.681" v="808" actId="20577"/>
          <ac:spMkLst>
            <pc:docMk/>
            <pc:sldMk cId="4273215398" sldId="256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0:45.010" v="810"/>
          <ac:spMkLst>
            <pc:docMk/>
            <pc:sldMk cId="4273215398" sldId="256"/>
            <ac:spMk id="5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34E4E7D5-3278-8F0A-F8B9-BCFA4AF1A842}" dt="2019-10-12T20:36:41.233" v="865"/>
        <pc:sldMkLst>
          <pc:docMk/>
          <pc:sldMk cId="3894645402" sldId="268"/>
        </pc:sldMkLst>
      </pc:sldChg>
      <pc:sldChg chg="ord">
        <pc:chgData name="Sylvie Numuhire" userId="S::s.numuhire@interface3.be::68c7a64a-afea-4169-92c2-f28f88488b42" providerId="AD" clId="Web-{34E4E7D5-3278-8F0A-F8B9-BCFA4AF1A842}" dt="2019-10-12T20:32:42.411" v="825"/>
        <pc:sldMkLst>
          <pc:docMk/>
          <pc:sldMk cId="1608079255" sldId="275"/>
        </pc:sldMkLst>
      </pc:sldChg>
      <pc:sldChg chg="modSp addAnim delAnim">
        <pc:chgData name="Sylvie Numuhire" userId="S::s.numuhire@interface3.be::68c7a64a-afea-4169-92c2-f28f88488b42" providerId="AD" clId="Web-{34E4E7D5-3278-8F0A-F8B9-BCFA4AF1A842}" dt="2019-10-12T20:09:47.251" v="708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34E4E7D5-3278-8F0A-F8B9-BCFA4AF1A842}" dt="2019-10-12T20:09:47.251" v="708" actId="20577"/>
          <ac:spMkLst>
            <pc:docMk/>
            <pc:sldMk cId="1430756337" sldId="276"/>
            <ac:spMk id="6" creationId="{00000000-0000-0000-0000-000000000000}"/>
          </ac:spMkLst>
        </pc:spChg>
      </pc:sldChg>
      <pc:sldChg chg="modSp ord">
        <pc:chgData name="Sylvie Numuhire" userId="S::s.numuhire@interface3.be::68c7a64a-afea-4169-92c2-f28f88488b42" providerId="AD" clId="Web-{34E4E7D5-3278-8F0A-F8B9-BCFA4AF1A842}" dt="2019-10-12T20:32:39.630" v="824"/>
        <pc:sldMkLst>
          <pc:docMk/>
          <pc:sldMk cId="547988177" sldId="278"/>
        </pc:sldMkLst>
        <pc:spChg chg="mod">
          <ac:chgData name="Sylvie Numuhire" userId="S::s.numuhire@interface3.be::68c7a64a-afea-4169-92c2-f28f88488b42" providerId="AD" clId="Web-{34E4E7D5-3278-8F0A-F8B9-BCFA4AF1A842}" dt="2019-10-12T18:01:19.856" v="19" actId="20577"/>
          <ac:spMkLst>
            <pc:docMk/>
            <pc:sldMk cId="547988177" sldId="278"/>
            <ac:spMk id="28" creationId="{9AD4B8FE-3742-47A4-A150-776CF6FAAE23}"/>
          </ac:spMkLst>
        </pc:spChg>
        <pc:picChg chg="mod">
          <ac:chgData name="Sylvie Numuhire" userId="S::s.numuhire@interface3.be::68c7a64a-afea-4169-92c2-f28f88488b42" providerId="AD" clId="Web-{34E4E7D5-3278-8F0A-F8B9-BCFA4AF1A842}" dt="2019-10-12T18:00:39.240" v="14" actId="1076"/>
          <ac:picMkLst>
            <pc:docMk/>
            <pc:sldMk cId="547988177" sldId="278"/>
            <ac:picMk id="2" creationId="{6D3F8EB0-F518-4C3D-A054-89D320BF380A}"/>
          </ac:picMkLst>
        </pc:picChg>
      </pc:sldChg>
      <pc:sldChg chg="ord">
        <pc:chgData name="Sylvie Numuhire" userId="S::s.numuhire@interface3.be::68c7a64a-afea-4169-92c2-f28f88488b42" providerId="AD" clId="Web-{34E4E7D5-3278-8F0A-F8B9-BCFA4AF1A842}" dt="2019-10-12T20:33:15.710" v="829"/>
        <pc:sldMkLst>
          <pc:docMk/>
          <pc:sldMk cId="3795262006" sldId="279"/>
        </pc:sldMkLst>
      </pc:sldChg>
      <pc:sldChg chg="ord">
        <pc:chgData name="Sylvie Numuhire" userId="S::s.numuhire@interface3.be::68c7a64a-afea-4169-92c2-f28f88488b42" providerId="AD" clId="Web-{34E4E7D5-3278-8F0A-F8B9-BCFA4AF1A842}" dt="2019-10-12T20:33:35.429" v="833"/>
        <pc:sldMkLst>
          <pc:docMk/>
          <pc:sldMk cId="106430349" sldId="280"/>
        </pc:sldMkLst>
      </pc:sldChg>
      <pc:sldChg chg="add del replId">
        <pc:chgData name="Sylvie Numuhire" userId="S::s.numuhire@interface3.be::68c7a64a-afea-4169-92c2-f28f88488b42" providerId="AD" clId="Web-{34E4E7D5-3278-8F0A-F8B9-BCFA4AF1A842}" dt="2019-10-12T18:02:50.870" v="26"/>
        <pc:sldMkLst>
          <pc:docMk/>
          <pc:sldMk cId="4255662824" sldId="281"/>
        </pc:sldMkLst>
      </pc:sldChg>
      <pc:sldChg chg="add del replId">
        <pc:chgData name="Sylvie Numuhire" userId="S::s.numuhire@interface3.be::68c7a64a-afea-4169-92c2-f28f88488b42" providerId="AD" clId="Web-{34E4E7D5-3278-8F0A-F8B9-BCFA4AF1A842}" dt="2019-10-12T18:02:50.855" v="25"/>
        <pc:sldMkLst>
          <pc:docMk/>
          <pc:sldMk cId="2611883934" sldId="282"/>
        </pc:sldMkLst>
      </pc:sldChg>
      <pc:sldChg chg="addSp delSp modSp add ord replId addAnim delAnim modAnim">
        <pc:chgData name="Sylvie Numuhire" userId="S::s.numuhire@interface3.be::68c7a64a-afea-4169-92c2-f28f88488b42" providerId="AD" clId="Web-{34E4E7D5-3278-8F0A-F8B9-BCFA4AF1A842}" dt="2019-10-12T20:33:35.429" v="832"/>
        <pc:sldMkLst>
          <pc:docMk/>
          <pc:sldMk cId="2390729000" sldId="283"/>
        </pc:sldMkLst>
        <pc:spChg chg="add del mod">
          <ac:chgData name="Sylvie Numuhire" userId="S::s.numuhire@interface3.be::68c7a64a-afea-4169-92c2-f28f88488b42" providerId="AD" clId="Web-{34E4E7D5-3278-8F0A-F8B9-BCFA4AF1A842}" dt="2019-10-12T18:22:22.367" v="237"/>
          <ac:spMkLst>
            <pc:docMk/>
            <pc:sldMk cId="2390729000" sldId="283"/>
            <ac:spMk id="2" creationId="{1FAE1260-6C3B-4DB2-A966-6FE512F077A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18:43:01.598" v="432" actId="1076"/>
          <ac:spMkLst>
            <pc:docMk/>
            <pc:sldMk cId="2390729000" sldId="283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09:38.970" v="697" actId="20577"/>
          <ac:spMkLst>
            <pc:docMk/>
            <pc:sldMk cId="2390729000" sldId="283"/>
            <ac:spMk id="4" creationId="{4E0A30E2-A89C-47BB-8B18-406AF581080A}"/>
          </ac:spMkLst>
        </pc:spChg>
        <pc:spChg chg="mod">
          <ac:chgData name="Sylvie Numuhire" userId="S::s.numuhire@interface3.be::68c7a64a-afea-4169-92c2-f28f88488b42" providerId="AD" clId="Web-{34E4E7D5-3278-8F0A-F8B9-BCFA4AF1A842}" dt="2019-10-12T18:52:21.650" v="606" actId="1076"/>
          <ac:spMkLst>
            <pc:docMk/>
            <pc:sldMk cId="2390729000" sldId="283"/>
            <ac:spMk id="5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18:50:37.621" v="587" actId="1076"/>
          <ac:spMkLst>
            <pc:docMk/>
            <pc:sldMk cId="2390729000" sldId="283"/>
            <ac:spMk id="6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22:28.992" v="238"/>
          <ac:spMkLst>
            <pc:docMk/>
            <pc:sldMk cId="2390729000" sldId="283"/>
            <ac:spMk id="7" creationId="{9EACF3AC-4CB2-4545-976E-DA4B695AA3F7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22:30.712" v="239"/>
          <ac:spMkLst>
            <pc:docMk/>
            <pc:sldMk cId="2390729000" sldId="283"/>
            <ac:spMk id="8" creationId="{7A42F79E-FE79-4B23-92BF-8243830A669E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35:58.731" v="378"/>
          <ac:spMkLst>
            <pc:docMk/>
            <pc:sldMk cId="2390729000" sldId="283"/>
            <ac:spMk id="9" creationId="{E19A78FC-52A6-4D94-AD54-4326418D728E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14" v="433" actId="1076"/>
          <ac:spMkLst>
            <pc:docMk/>
            <pc:sldMk cId="2390729000" sldId="283"/>
            <ac:spMk id="10" creationId="{4D79B853-201B-47E7-BFA5-0306D747F4A2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36:00.715" v="379"/>
          <ac:spMkLst>
            <pc:docMk/>
            <pc:sldMk cId="2390729000" sldId="283"/>
            <ac:spMk id="11" creationId="{17CFA29F-C1ED-450E-9B7B-5872D398420F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36:02.668" v="380"/>
          <ac:spMkLst>
            <pc:docMk/>
            <pc:sldMk cId="2390729000" sldId="283"/>
            <ac:spMk id="12" creationId="{1472C4C1-8D33-4206-BAF6-30A7C2254A36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14" v="434" actId="1076"/>
          <ac:spMkLst>
            <pc:docMk/>
            <pc:sldMk cId="2390729000" sldId="283"/>
            <ac:spMk id="13" creationId="{6020EF3C-08B7-405F-9F71-43BB378D6293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30" v="435" actId="1076"/>
          <ac:spMkLst>
            <pc:docMk/>
            <pc:sldMk cId="2390729000" sldId="283"/>
            <ac:spMk id="14" creationId="{29820D88-3D92-45FC-BBEC-F46379E65A1B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30" v="436" actId="1076"/>
          <ac:spMkLst>
            <pc:docMk/>
            <pc:sldMk cId="2390729000" sldId="283"/>
            <ac:spMk id="15" creationId="{B746DFD2-2E4B-4ED8-8B27-D765397A749F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30" v="437" actId="1076"/>
          <ac:spMkLst>
            <pc:docMk/>
            <pc:sldMk cId="2390729000" sldId="283"/>
            <ac:spMk id="16" creationId="{35281715-9D7B-46DE-B34F-57A09D47465D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45" v="438" actId="1076"/>
          <ac:spMkLst>
            <pc:docMk/>
            <pc:sldMk cId="2390729000" sldId="283"/>
            <ac:spMk id="17" creationId="{61001AF3-F0A0-43CA-A306-9682030431D7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61" v="439" actId="1076"/>
          <ac:spMkLst>
            <pc:docMk/>
            <pc:sldMk cId="2390729000" sldId="283"/>
            <ac:spMk id="18" creationId="{768DCF7D-171E-4128-9DBE-848DE7E963EE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61" v="440" actId="1076"/>
          <ac:spMkLst>
            <pc:docMk/>
            <pc:sldMk cId="2390729000" sldId="283"/>
            <ac:spMk id="19" creationId="{91BD637D-FE91-4F89-927B-64C93E715CB2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49:20.841" v="554"/>
          <ac:spMkLst>
            <pc:docMk/>
            <pc:sldMk cId="2390729000" sldId="283"/>
            <ac:spMk id="20" creationId="{3671A6B7-2AE0-41FF-A9D1-7A5A96FAE438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51:01.777" v="595" actId="20577"/>
          <ac:spMkLst>
            <pc:docMk/>
            <pc:sldMk cId="2390729000" sldId="283"/>
            <ac:spMk id="21" creationId="{F53DD36D-3CE2-46AF-9CEB-F73B7E6AF6C9}"/>
          </ac:spMkLst>
        </pc:spChg>
        <pc:cxnChg chg="add del mod">
          <ac:chgData name="Sylvie Numuhire" userId="S::s.numuhire@interface3.be::68c7a64a-afea-4169-92c2-f28f88488b42" providerId="AD" clId="Web-{34E4E7D5-3278-8F0A-F8B9-BCFA4AF1A842}" dt="2019-10-12T18:52:51.196" v="610"/>
          <ac:cxnSpMkLst>
            <pc:docMk/>
            <pc:sldMk cId="2390729000" sldId="283"/>
            <ac:cxnSpMk id="22" creationId="{C41419C0-73CE-4BB4-BF17-11C8B7757D8B}"/>
          </ac:cxnSpMkLst>
        </pc:cxnChg>
      </pc:sldChg>
      <pc:sldChg chg="add del replId">
        <pc:chgData name="Sylvie Numuhire" userId="S::s.numuhire@interface3.be::68c7a64a-afea-4169-92c2-f28f88488b42" providerId="AD" clId="Web-{34E4E7D5-3278-8F0A-F8B9-BCFA4AF1A842}" dt="2019-10-12T18:02:50.761" v="23"/>
        <pc:sldMkLst>
          <pc:docMk/>
          <pc:sldMk cId="3263771644" sldId="283"/>
        </pc:sldMkLst>
      </pc:sldChg>
      <pc:sldChg chg="addSp delSp modSp add ord replId delAnim">
        <pc:chgData name="Sylvie Numuhire" userId="S::s.numuhire@interface3.be::68c7a64a-afea-4169-92c2-f28f88488b42" providerId="AD" clId="Web-{34E4E7D5-3278-8F0A-F8B9-BCFA4AF1A842}" dt="2019-10-12T20:33:35.429" v="831"/>
        <pc:sldMkLst>
          <pc:docMk/>
          <pc:sldMk cId="1846392880" sldId="284"/>
        </pc:sldMkLst>
        <pc:spChg chg="del">
          <ac:chgData name="Sylvie Numuhire" userId="S::s.numuhire@interface3.be::68c7a64a-afea-4169-92c2-f28f88488b42" providerId="AD" clId="Web-{34E4E7D5-3278-8F0A-F8B9-BCFA4AF1A842}" dt="2019-10-12T20:28:37.743" v="789"/>
          <ac:spMkLst>
            <pc:docMk/>
            <pc:sldMk cId="1846392880" sldId="284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08:25.110" v="631" actId="20577"/>
          <ac:spMkLst>
            <pc:docMk/>
            <pc:sldMk cId="1846392880" sldId="284"/>
            <ac:spMk id="4" creationId="{4E0A30E2-A89C-47BB-8B18-406AF581080A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9:00.696" v="791"/>
          <ac:spMkLst>
            <pc:docMk/>
            <pc:sldMk cId="1846392880" sldId="284"/>
            <ac:spMk id="6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20:28:37.743" v="789"/>
          <ac:spMkLst>
            <pc:docMk/>
            <pc:sldMk cId="1846392880" sldId="284"/>
            <ac:spMk id="7" creationId="{0F5BEE01-1A7E-4A22-B940-5FDBE998032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8"/>
          <ac:spMkLst>
            <pc:docMk/>
            <pc:sldMk cId="1846392880" sldId="284"/>
            <ac:spMk id="10" creationId="{4D79B853-201B-47E7-BFA5-0306D747F4A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7"/>
          <ac:spMkLst>
            <pc:docMk/>
            <pc:sldMk cId="1846392880" sldId="284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6"/>
          <ac:spMkLst>
            <pc:docMk/>
            <pc:sldMk cId="1846392880" sldId="284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5"/>
          <ac:spMkLst>
            <pc:docMk/>
            <pc:sldMk cId="1846392880" sldId="284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4"/>
          <ac:spMkLst>
            <pc:docMk/>
            <pc:sldMk cId="1846392880" sldId="284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3"/>
          <ac:spMkLst>
            <pc:docMk/>
            <pc:sldMk cId="1846392880" sldId="284"/>
            <ac:spMk id="17" creationId="{61001AF3-F0A0-43CA-A306-9682030431D7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2"/>
          <ac:spMkLst>
            <pc:docMk/>
            <pc:sldMk cId="1846392880" sldId="284"/>
            <ac:spMk id="18" creationId="{768DCF7D-171E-4128-9DBE-848DE7E963EE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1"/>
          <ac:spMkLst>
            <pc:docMk/>
            <pc:sldMk cId="1846392880" sldId="284"/>
            <ac:spMk id="19" creationId="{91BD637D-FE91-4F89-927B-64C93E715CB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52.649" v="790"/>
          <ac:spMkLst>
            <pc:docMk/>
            <pc:sldMk cId="1846392880" sldId="284"/>
            <ac:spMk id="21" creationId="{F53DD36D-3CE2-46AF-9CEB-F73B7E6AF6C9}"/>
          </ac:spMkLst>
        </pc:spChg>
      </pc:sldChg>
      <pc:sldChg chg="addSp delSp modSp add ord replId delAnim">
        <pc:chgData name="Sylvie Numuhire" userId="S::s.numuhire@interface3.be::68c7a64a-afea-4169-92c2-f28f88488b42" providerId="AD" clId="Web-{34E4E7D5-3278-8F0A-F8B9-BCFA4AF1A842}" dt="2019-10-12T20:33:35.429" v="830"/>
        <pc:sldMkLst>
          <pc:docMk/>
          <pc:sldMk cId="2716774061" sldId="285"/>
        </pc:sldMkLst>
        <pc:spChg chg="del">
          <ac:chgData name="Sylvie Numuhire" userId="S::s.numuhire@interface3.be::68c7a64a-afea-4169-92c2-f28f88488b42" providerId="AD" clId="Web-{34E4E7D5-3278-8F0A-F8B9-BCFA4AF1A842}" dt="2019-10-12T20:10:39.955" v="724"/>
          <ac:spMkLst>
            <pc:docMk/>
            <pc:sldMk cId="2716774061" sldId="285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10:01.705" v="711" actId="20577"/>
          <ac:spMkLst>
            <pc:docMk/>
            <pc:sldMk cId="2716774061" sldId="285"/>
            <ac:spMk id="4" creationId="{4E0A30E2-A89C-47BB-8B18-406AF581080A}"/>
          </ac:spMkLst>
        </pc:spChg>
        <pc:spChg chg="del mod">
          <ac:chgData name="Sylvie Numuhire" userId="S::s.numuhire@interface3.be::68c7a64a-afea-4169-92c2-f28f88488b42" providerId="AD" clId="Web-{34E4E7D5-3278-8F0A-F8B9-BCFA4AF1A842}" dt="2019-10-12T20:10:52.596" v="726"/>
          <ac:spMkLst>
            <pc:docMk/>
            <pc:sldMk cId="2716774061" sldId="285"/>
            <ac:spMk id="5" creationId="{00000000-0000-0000-0000-000000000000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18.392" v="716"/>
          <ac:spMkLst>
            <pc:docMk/>
            <pc:sldMk cId="2716774061" sldId="285"/>
            <ac:spMk id="6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20:17:49.432" v="763"/>
          <ac:spMkLst>
            <pc:docMk/>
            <pc:sldMk cId="2716774061" sldId="285"/>
            <ac:spMk id="7" creationId="{3FA83974-3F3A-4BD7-8B51-DED598CE92AC}"/>
          </ac:spMkLst>
        </pc:spChg>
        <pc:spChg chg="add">
          <ac:chgData name="Sylvie Numuhire" userId="S::s.numuhire@interface3.be::68c7a64a-afea-4169-92c2-f28f88488b42" providerId="AD" clId="Web-{34E4E7D5-3278-8F0A-F8B9-BCFA4AF1A842}" dt="2019-10-12T20:10:53.377" v="727"/>
          <ac:spMkLst>
            <pc:docMk/>
            <pc:sldMk cId="2716774061" sldId="285"/>
            <ac:spMk id="8" creationId="{DC565E6F-DF88-48C0-9B0C-BB8DFAC5989F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20:29:17.306" v="795" actId="20577"/>
          <ac:spMkLst>
            <pc:docMk/>
            <pc:sldMk cId="2716774061" sldId="285"/>
            <ac:spMk id="9" creationId="{7235B94B-3C38-43E0-983E-475CA2B7F985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23.596" v="718"/>
          <ac:spMkLst>
            <pc:docMk/>
            <pc:sldMk cId="2716774061" sldId="285"/>
            <ac:spMk id="10" creationId="{4D79B853-201B-47E7-BFA5-0306D747F4A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37.158" v="723"/>
          <ac:spMkLst>
            <pc:docMk/>
            <pc:sldMk cId="2716774061" sldId="285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30.033" v="721"/>
          <ac:spMkLst>
            <pc:docMk/>
            <pc:sldMk cId="2716774061" sldId="285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32.424" v="722"/>
          <ac:spMkLst>
            <pc:docMk/>
            <pc:sldMk cId="2716774061" sldId="285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43.471" v="725"/>
          <ac:spMkLst>
            <pc:docMk/>
            <pc:sldMk cId="2716774061" sldId="285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20.767" v="717"/>
          <ac:spMkLst>
            <pc:docMk/>
            <pc:sldMk cId="2716774061" sldId="285"/>
            <ac:spMk id="17" creationId="{61001AF3-F0A0-43CA-A306-9682030431D7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27.689" v="720"/>
          <ac:spMkLst>
            <pc:docMk/>
            <pc:sldMk cId="2716774061" sldId="285"/>
            <ac:spMk id="18" creationId="{768DCF7D-171E-4128-9DBE-848DE7E963EE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25.596" v="719"/>
          <ac:spMkLst>
            <pc:docMk/>
            <pc:sldMk cId="2716774061" sldId="285"/>
            <ac:spMk id="19" creationId="{91BD637D-FE91-4F89-927B-64C93E715CB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14.955" v="715"/>
          <ac:spMkLst>
            <pc:docMk/>
            <pc:sldMk cId="2716774061" sldId="285"/>
            <ac:spMk id="21" creationId="{F53DD36D-3CE2-46AF-9CEB-F73B7E6AF6C9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20:29:29.228" v="800" actId="1076"/>
          <ac:spMkLst>
            <pc:docMk/>
            <pc:sldMk cId="2716774061" sldId="285"/>
            <ac:spMk id="22" creationId="{C7747556-9377-4B55-8086-7696FB7C0C91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20:17:56.667" v="765"/>
          <ac:spMkLst>
            <pc:docMk/>
            <pc:sldMk cId="2716774061" sldId="285"/>
            <ac:spMk id="23" creationId="{5CA4BDDD-52A5-4EBD-96F4-0607C38F70DB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20:18:51.986" v="780" actId="1076"/>
          <ac:spMkLst>
            <pc:docMk/>
            <pc:sldMk cId="2716774061" sldId="285"/>
            <ac:spMk id="24" creationId="{52D03975-D0DB-4139-A488-FADC3A10FA64}"/>
          </ac:spMkLst>
        </pc:spChg>
      </pc:sldChg>
      <pc:sldChg chg="modSp add ord replId">
        <pc:chgData name="Sylvie Numuhire" userId="S::s.numuhire@interface3.be::68c7a64a-afea-4169-92c2-f28f88488b42" providerId="AD" clId="Web-{34E4E7D5-3278-8F0A-F8B9-BCFA4AF1A842}" dt="2019-10-12T20:32:35.927" v="823"/>
        <pc:sldMkLst>
          <pc:docMk/>
          <pc:sldMk cId="3143371873" sldId="286"/>
        </pc:sldMkLst>
        <pc:spChg chg="mod">
          <ac:chgData name="Sylvie Numuhire" userId="S::s.numuhire@interface3.be::68c7a64a-afea-4169-92c2-f28f88488b42" providerId="AD" clId="Web-{34E4E7D5-3278-8F0A-F8B9-BCFA4AF1A842}" dt="2019-10-12T20:31:12.416" v="815" actId="20577"/>
          <ac:spMkLst>
            <pc:docMk/>
            <pc:sldMk cId="3143371873" sldId="286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0:55.978" v="812"/>
          <ac:spMkLst>
            <pc:docMk/>
            <pc:sldMk cId="3143371873" sldId="286"/>
            <ac:spMk id="5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2:28.145" v="822"/>
        <pc:sldMkLst>
          <pc:docMk/>
          <pc:sldMk cId="3208036294" sldId="287"/>
        </pc:sldMkLst>
        <pc:spChg chg="mod">
          <ac:chgData name="Sylvie Numuhire" userId="S::s.numuhire@interface3.be::68c7a64a-afea-4169-92c2-f28f88488b42" providerId="AD" clId="Web-{34E4E7D5-3278-8F0A-F8B9-BCFA4AF1A842}" dt="2019-10-12T20:32:25.145" v="819" actId="20577"/>
          <ac:spMkLst>
            <pc:docMk/>
            <pc:sldMk cId="3208036294" sldId="287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2:28.145" v="822"/>
          <ac:spMkLst>
            <pc:docMk/>
            <pc:sldMk cId="3208036294" sldId="287"/>
            <ac:spMk id="5" creationId="{00000000-0000-0000-0000-000000000000}"/>
          </ac:spMkLst>
        </pc:spChg>
      </pc:sldChg>
      <pc:sldChg chg="modSp add ord replId">
        <pc:chgData name="Sylvie Numuhire" userId="S::s.numuhire@interface3.be::68c7a64a-afea-4169-92c2-f28f88488b42" providerId="AD" clId="Web-{34E4E7D5-3278-8F0A-F8B9-BCFA4AF1A842}" dt="2019-10-12T20:36:56.999" v="866"/>
        <pc:sldMkLst>
          <pc:docMk/>
          <pc:sldMk cId="1843829363" sldId="288"/>
        </pc:sldMkLst>
        <pc:spChg chg="mod">
          <ac:chgData name="Sylvie Numuhire" userId="S::s.numuhire@interface3.be::68c7a64a-afea-4169-92c2-f28f88488b42" providerId="AD" clId="Web-{34E4E7D5-3278-8F0A-F8B9-BCFA4AF1A842}" dt="2019-10-12T20:34:13.982" v="839"/>
          <ac:spMkLst>
            <pc:docMk/>
            <pc:sldMk cId="1843829363" sldId="288"/>
            <ac:spMk id="5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19.888" v="840" actId="20577"/>
          <ac:spMkLst>
            <pc:docMk/>
            <pc:sldMk cId="1843829363" sldId="288"/>
            <ac:spMk id="24" creationId="{8C6442A6-4FB3-428C-92A3-281E0C81256C}"/>
          </ac:spMkLst>
        </pc:spChg>
        <pc:picChg chg="mod">
          <ac:chgData name="Sylvie Numuhire" userId="S::s.numuhire@interface3.be::68c7a64a-afea-4169-92c2-f28f88488b42" providerId="AD" clId="Web-{34E4E7D5-3278-8F0A-F8B9-BCFA4AF1A842}" dt="2019-10-12T20:36:56.999" v="866"/>
          <ac:picMkLst>
            <pc:docMk/>
            <pc:sldMk cId="1843829363" sldId="288"/>
            <ac:picMk id="2" creationId="{6D3F8EB0-F518-4C3D-A054-89D320BF380A}"/>
          </ac:picMkLst>
        </pc:picChg>
      </pc:sldChg>
      <pc:sldChg chg="modSp add replId">
        <pc:chgData name="Sylvie Numuhire" userId="S::s.numuhire@interface3.be::68c7a64a-afea-4169-92c2-f28f88488b42" providerId="AD" clId="Web-{34E4E7D5-3278-8F0A-F8B9-BCFA4AF1A842}" dt="2019-10-12T20:34:29.263" v="847"/>
        <pc:sldMkLst>
          <pc:docMk/>
          <pc:sldMk cId="4075309245" sldId="289"/>
        </pc:sldMkLst>
        <pc:spChg chg="mod">
          <ac:chgData name="Sylvie Numuhire" userId="S::s.numuhire@interface3.be::68c7a64a-afea-4169-92c2-f28f88488b42" providerId="AD" clId="Web-{34E4E7D5-3278-8F0A-F8B9-BCFA4AF1A842}" dt="2019-10-12T20:34:27.404" v="845" actId="20577"/>
          <ac:spMkLst>
            <pc:docMk/>
            <pc:sldMk cId="4075309245" sldId="289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29.263" v="847"/>
          <ac:spMkLst>
            <pc:docMk/>
            <pc:sldMk cId="4075309245" sldId="289"/>
            <ac:spMk id="9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5:29.529" v="864"/>
        <pc:sldMkLst>
          <pc:docMk/>
          <pc:sldMk cId="1165389970" sldId="290"/>
        </pc:sldMkLst>
        <pc:spChg chg="mod">
          <ac:chgData name="Sylvie Numuhire" userId="S::s.numuhire@interface3.be::68c7a64a-afea-4169-92c2-f28f88488b42" providerId="AD" clId="Web-{34E4E7D5-3278-8F0A-F8B9-BCFA4AF1A842}" dt="2019-10-12T20:35:29.529" v="864"/>
          <ac:spMkLst>
            <pc:docMk/>
            <pc:sldMk cId="1165389970" sldId="290"/>
            <ac:spMk id="8" creationId="{DC565E6F-DF88-48C0-9B0C-BB8DFAC5989F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5:24.201" v="863"/>
        <pc:sldMkLst>
          <pc:docMk/>
          <pc:sldMk cId="953966943" sldId="291"/>
        </pc:sldMkLst>
        <pc:spChg chg="mod">
          <ac:chgData name="Sylvie Numuhire" userId="S::s.numuhire@interface3.be::68c7a64a-afea-4169-92c2-f28f88488b42" providerId="AD" clId="Web-{34E4E7D5-3278-8F0A-F8B9-BCFA4AF1A842}" dt="2019-10-12T20:35:24.201" v="863"/>
          <ac:spMkLst>
            <pc:docMk/>
            <pc:sldMk cId="953966943" sldId="291"/>
            <ac:spMk id="5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5:20.138" v="862"/>
        <pc:sldMkLst>
          <pc:docMk/>
          <pc:sldMk cId="3712602384" sldId="292"/>
        </pc:sldMkLst>
        <pc:spChg chg="mod">
          <ac:chgData name="Sylvie Numuhire" userId="S::s.numuhire@interface3.be::68c7a64a-afea-4169-92c2-f28f88488b42" providerId="AD" clId="Web-{34E4E7D5-3278-8F0A-F8B9-BCFA4AF1A842}" dt="2019-10-12T20:35:20.138" v="862"/>
          <ac:spMkLst>
            <pc:docMk/>
            <pc:sldMk cId="3712602384" sldId="292"/>
            <ac:spMk id="5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5:12.279" v="861"/>
        <pc:sldMkLst>
          <pc:docMk/>
          <pc:sldMk cId="775988611" sldId="293"/>
        </pc:sldMkLst>
        <pc:spChg chg="mod">
          <ac:chgData name="Sylvie Numuhire" userId="S::s.numuhire@interface3.be::68c7a64a-afea-4169-92c2-f28f88488b42" providerId="AD" clId="Web-{34E4E7D5-3278-8F0A-F8B9-BCFA4AF1A842}" dt="2019-10-12T20:35:05.841" v="858" actId="20577"/>
          <ac:spMkLst>
            <pc:docMk/>
            <pc:sldMk cId="775988611" sldId="293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5:12.279" v="861"/>
          <ac:spMkLst>
            <pc:docMk/>
            <pc:sldMk cId="775988611" sldId="293"/>
            <ac:spMk id="9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4:58.638" v="855" actId="20577"/>
        <pc:sldMkLst>
          <pc:docMk/>
          <pc:sldMk cId="922765150" sldId="294"/>
        </pc:sldMkLst>
        <pc:spChg chg="mod">
          <ac:chgData name="Sylvie Numuhire" userId="S::s.numuhire@interface3.be::68c7a64a-afea-4169-92c2-f28f88488b42" providerId="AD" clId="Web-{34E4E7D5-3278-8F0A-F8B9-BCFA4AF1A842}" dt="2019-10-12T20:34:38.138" v="848" actId="20577"/>
          <ac:spMkLst>
            <pc:docMk/>
            <pc:sldMk cId="922765150" sldId="294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47.310" v="851"/>
          <ac:spMkLst>
            <pc:docMk/>
            <pc:sldMk cId="922765150" sldId="294"/>
            <ac:spMk id="9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54.904" v="852" actId="20577"/>
          <ac:spMkLst>
            <pc:docMk/>
            <pc:sldMk cId="922765150" sldId="294"/>
            <ac:spMk id="10" creationId="{B5B773B2-6139-4FF4-8EEC-57981AB884FE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58.638" v="855" actId="20577"/>
          <ac:spMkLst>
            <pc:docMk/>
            <pc:sldMk cId="922765150" sldId="294"/>
            <ac:spMk id="19" creationId="{4BA51360-005A-491F-8649-2F22E8B62F97}"/>
          </ac:spMkLst>
        </pc:spChg>
      </pc:sldChg>
    </pc:docChg>
  </pc:docChgLst>
  <pc:docChgLst>
    <pc:chgData name="Sylvie Numuhire" userId="S::s.numuhire@interface3.be::68c7a64a-afea-4169-92c2-f28f88488b42" providerId="AD" clId="Web-{5696F40D-FEC8-939D-83F9-AC781A644E1D}"/>
    <pc:docChg chg="addSld modSld sldOrd">
      <pc:chgData name="Sylvie Numuhire" userId="S::s.numuhire@interface3.be::68c7a64a-afea-4169-92c2-f28f88488b42" providerId="AD" clId="Web-{5696F40D-FEC8-939D-83F9-AC781A644E1D}" dt="2019-06-03T21:39:40.725" v="255" actId="20577"/>
      <pc:docMkLst>
        <pc:docMk/>
      </pc:docMkLst>
      <pc:sldChg chg="ord">
        <pc:chgData name="Sylvie Numuhire" userId="S::s.numuhire@interface3.be::68c7a64a-afea-4169-92c2-f28f88488b42" providerId="AD" clId="Web-{5696F40D-FEC8-939D-83F9-AC781A644E1D}" dt="2019-06-03T21:38:14.084" v="248"/>
        <pc:sldMkLst>
          <pc:docMk/>
          <pc:sldMk cId="299746360" sldId="264"/>
        </pc:sldMkLst>
      </pc:sldChg>
      <pc:sldChg chg="modSp">
        <pc:chgData name="Sylvie Numuhire" userId="S::s.numuhire@interface3.be::68c7a64a-afea-4169-92c2-f28f88488b42" providerId="AD" clId="Web-{5696F40D-FEC8-939D-83F9-AC781A644E1D}" dt="2019-06-03T21:10:12.109" v="11" actId="20577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5696F40D-FEC8-939D-83F9-AC781A644E1D}" dt="2019-06-03T21:10:12.109" v="11" actId="20577"/>
          <ac:spMkLst>
            <pc:docMk/>
            <pc:sldMk cId="2487928734" sldId="266"/>
            <ac:spMk id="2" creationId="{00000000-0000-0000-0000-000000000000}"/>
          </ac:spMkLst>
        </pc:spChg>
      </pc:sldChg>
      <pc:sldChg chg="ord">
        <pc:chgData name="Sylvie Numuhire" userId="S::s.numuhire@interface3.be::68c7a64a-afea-4169-92c2-f28f88488b42" providerId="AD" clId="Web-{5696F40D-FEC8-939D-83F9-AC781A644E1D}" dt="2019-06-03T20:57:12.560" v="0"/>
        <pc:sldMkLst>
          <pc:docMk/>
          <pc:sldMk cId="3894645402" sldId="268"/>
        </pc:sldMkLst>
      </pc:sldChg>
      <pc:sldChg chg="addSp delSp modSp add replId">
        <pc:chgData name="Sylvie Numuhire" userId="S::s.numuhire@interface3.be::68c7a64a-afea-4169-92c2-f28f88488b42" providerId="AD" clId="Web-{5696F40D-FEC8-939D-83F9-AC781A644E1D}" dt="2019-06-03T21:39:39.303" v="253" actId="20577"/>
        <pc:sldMkLst>
          <pc:docMk/>
          <pc:sldMk cId="2033681909" sldId="269"/>
        </pc:sldMkLst>
        <pc:spChg chg="mod">
          <ac:chgData name="Sylvie Numuhire" userId="S::s.numuhire@interface3.be::68c7a64a-afea-4169-92c2-f28f88488b42" providerId="AD" clId="Web-{5696F40D-FEC8-939D-83F9-AC781A644E1D}" dt="2019-06-03T21:17:40.252" v="39" actId="20577"/>
          <ac:spMkLst>
            <pc:docMk/>
            <pc:sldMk cId="2033681909" sldId="269"/>
            <ac:spMk id="2" creationId="{00000000-0000-0000-0000-000000000000}"/>
          </ac:spMkLst>
        </pc:spChg>
        <pc:spChg chg="del mod">
          <ac:chgData name="Sylvie Numuhire" userId="S::s.numuhire@interface3.be::68c7a64a-afea-4169-92c2-f28f88488b42" providerId="AD" clId="Web-{5696F40D-FEC8-939D-83F9-AC781A644E1D}" dt="2019-06-03T21:20:38.815" v="51"/>
          <ac:spMkLst>
            <pc:docMk/>
            <pc:sldMk cId="2033681909" sldId="269"/>
            <ac:spMk id="10" creationId="{00000000-0000-0000-0000-000000000000}"/>
          </ac:spMkLst>
        </pc:spChg>
        <pc:spChg chg="del">
          <ac:chgData name="Sylvie Numuhire" userId="S::s.numuhire@interface3.be::68c7a64a-afea-4169-92c2-f28f88488b42" providerId="AD" clId="Web-{5696F40D-FEC8-939D-83F9-AC781A644E1D}" dt="2019-06-03T21:20:41.346" v="52"/>
          <ac:spMkLst>
            <pc:docMk/>
            <pc:sldMk cId="2033681909" sldId="269"/>
            <ac:spMk id="12" creationId="{00000000-0000-0000-0000-000000000000}"/>
          </ac:spMkLst>
        </pc:spChg>
        <pc:spChg chg="mod">
          <ac:chgData name="Sylvie Numuhire" userId="S::s.numuhire@interface3.be::68c7a64a-afea-4169-92c2-f28f88488b42" providerId="AD" clId="Web-{5696F40D-FEC8-939D-83F9-AC781A644E1D}" dt="2019-06-03T21:39:29.787" v="251" actId="1076"/>
          <ac:spMkLst>
            <pc:docMk/>
            <pc:sldMk cId="2033681909" sldId="269"/>
            <ac:spMk id="13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5696F40D-FEC8-939D-83F9-AC781A644E1D}" dt="2019-06-03T21:24:52.925" v="116"/>
          <ac:spMkLst>
            <pc:docMk/>
            <pc:sldMk cId="2033681909" sldId="269"/>
            <ac:spMk id="17" creationId="{517CFEEA-E19F-45B3-9E77-668861D1578A}"/>
          </ac:spMkLst>
        </pc:spChg>
        <pc:spChg chg="add del mod">
          <ac:chgData name="Sylvie Numuhire" userId="S::s.numuhire@interface3.be::68c7a64a-afea-4169-92c2-f28f88488b42" providerId="AD" clId="Web-{5696F40D-FEC8-939D-83F9-AC781A644E1D}" dt="2019-06-03T21:24:51.425" v="115"/>
          <ac:spMkLst>
            <pc:docMk/>
            <pc:sldMk cId="2033681909" sldId="269"/>
            <ac:spMk id="18" creationId="{5DB5E651-1E54-4BE8-9A72-BC064EAAE087}"/>
          </ac:spMkLst>
        </pc:spChg>
        <pc:spChg chg="add mod">
          <ac:chgData name="Sylvie Numuhire" userId="S::s.numuhire@interface3.be::68c7a64a-afea-4169-92c2-f28f88488b42" providerId="AD" clId="Web-{5696F40D-FEC8-939D-83F9-AC781A644E1D}" dt="2019-06-03T21:32:40.192" v="226" actId="1076"/>
          <ac:spMkLst>
            <pc:docMk/>
            <pc:sldMk cId="2033681909" sldId="269"/>
            <ac:spMk id="19" creationId="{A0271AFD-4246-41AD-B42E-EF585238D34D}"/>
          </ac:spMkLst>
        </pc:spChg>
        <pc:spChg chg="add mod">
          <ac:chgData name="Sylvie Numuhire" userId="S::s.numuhire@interface3.be::68c7a64a-afea-4169-92c2-f28f88488b42" providerId="AD" clId="Web-{5696F40D-FEC8-939D-83F9-AC781A644E1D}" dt="2019-06-03T21:39:39.303" v="253" actId="20577"/>
          <ac:spMkLst>
            <pc:docMk/>
            <pc:sldMk cId="2033681909" sldId="269"/>
            <ac:spMk id="20" creationId="{EC2CEB13-39A7-42BC-83E6-50F005A63C75}"/>
          </ac:spMkLst>
        </pc:spChg>
        <pc:picChg chg="del">
          <ac:chgData name="Sylvie Numuhire" userId="S::s.numuhire@interface3.be::68c7a64a-afea-4169-92c2-f28f88488b42" providerId="AD" clId="Web-{5696F40D-FEC8-939D-83F9-AC781A644E1D}" dt="2019-06-03T21:17:04.330" v="29"/>
          <ac:picMkLst>
            <pc:docMk/>
            <pc:sldMk cId="2033681909" sldId="269"/>
            <ac:picMk id="3" creationId="{00000000-0000-0000-0000-000000000000}"/>
          </ac:picMkLst>
        </pc:picChg>
        <pc:picChg chg="add mod">
          <ac:chgData name="Sylvie Numuhire" userId="S::s.numuhire@interface3.be::68c7a64a-afea-4169-92c2-f28f88488b42" providerId="AD" clId="Web-{5696F40D-FEC8-939D-83F9-AC781A644E1D}" dt="2019-06-03T21:39:23.350" v="250" actId="1076"/>
          <ac:picMkLst>
            <pc:docMk/>
            <pc:sldMk cId="2033681909" sldId="269"/>
            <ac:picMk id="4" creationId="{6E0DE296-FE98-49C5-BC14-F6FE2537C938}"/>
          </ac:picMkLst>
        </pc:picChg>
        <pc:picChg chg="del">
          <ac:chgData name="Sylvie Numuhire" userId="S::s.numuhire@interface3.be::68c7a64a-afea-4169-92c2-f28f88488b42" providerId="AD" clId="Web-{5696F40D-FEC8-939D-83F9-AC781A644E1D}" dt="2019-06-03T21:17:06.517" v="30"/>
          <ac:picMkLst>
            <pc:docMk/>
            <pc:sldMk cId="2033681909" sldId="269"/>
            <ac:picMk id="6" creationId="{00000000-0000-0000-0000-000000000000}"/>
          </ac:picMkLst>
        </pc:picChg>
        <pc:picChg chg="add mod">
          <ac:chgData name="Sylvie Numuhire" userId="S::s.numuhire@interface3.be::68c7a64a-afea-4169-92c2-f28f88488b42" providerId="AD" clId="Web-{5696F40D-FEC8-939D-83F9-AC781A644E1D}" dt="2019-06-03T21:32:02.567" v="219" actId="1076"/>
          <ac:picMkLst>
            <pc:docMk/>
            <pc:sldMk cId="2033681909" sldId="269"/>
            <ac:picMk id="8" creationId="{33F5691E-04AA-4C62-B8B2-275DD6EF276A}"/>
          </ac:picMkLst>
        </pc:picChg>
        <pc:picChg chg="add del mod">
          <ac:chgData name="Sylvie Numuhire" userId="S::s.numuhire@interface3.be::68c7a64a-afea-4169-92c2-f28f88488b42" providerId="AD" clId="Web-{5696F40D-FEC8-939D-83F9-AC781A644E1D}" dt="2019-06-03T21:16:29.751" v="22"/>
          <ac:picMkLst>
            <pc:docMk/>
            <pc:sldMk cId="2033681909" sldId="269"/>
            <ac:picMk id="11" creationId="{CE8D8260-C934-4BD8-BB65-24E1A9C140A8}"/>
          </ac:picMkLst>
        </pc:picChg>
        <pc:picChg chg="add mod ord">
          <ac:chgData name="Sylvie Numuhire" userId="S::s.numuhire@interface3.be::68c7a64a-afea-4169-92c2-f28f88488b42" providerId="AD" clId="Web-{5696F40D-FEC8-939D-83F9-AC781A644E1D}" dt="2019-06-03T21:39:18.319" v="249" actId="1076"/>
          <ac:picMkLst>
            <pc:docMk/>
            <pc:sldMk cId="2033681909" sldId="269"/>
            <ac:picMk id="15" creationId="{B89FAF76-0258-4FBC-8C32-6AA07E968D6D}"/>
          </ac:picMkLst>
        </pc:picChg>
      </pc:sldChg>
    </pc:docChg>
  </pc:docChgLst>
  <pc:docChgLst>
    <pc:chgData name="Sylvie Numuhire" userId="S::s.numuhire@interface3.be::68c7a64a-afea-4169-92c2-f28f88488b42" providerId="AD" clId="Web-{B2ECB2AA-7B10-6CC3-A3CB-6F6DD305D140}"/>
    <pc:docChg chg="modSld sldOrd">
      <pc:chgData name="Sylvie Numuhire" userId="S::s.numuhire@interface3.be::68c7a64a-afea-4169-92c2-f28f88488b42" providerId="AD" clId="Web-{B2ECB2AA-7B10-6CC3-A3CB-6F6DD305D140}" dt="2019-10-10T16:57:58.668" v="96" actId="20577"/>
      <pc:docMkLst>
        <pc:docMk/>
      </pc:docMkLst>
      <pc:sldChg chg="modSp">
        <pc:chgData name="Sylvie Numuhire" userId="S::s.numuhire@interface3.be::68c7a64a-afea-4169-92c2-f28f88488b42" providerId="AD" clId="Web-{B2ECB2AA-7B10-6CC3-A3CB-6F6DD305D140}" dt="2019-10-10T16:57:58.668" v="96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B2ECB2AA-7B10-6CC3-A3CB-6F6DD305D140}" dt="2019-10-10T16:57:58.668" v="96" actId="20577"/>
          <ac:spMkLst>
            <pc:docMk/>
            <pc:sldMk cId="4273215398" sldId="256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B2ECB2AA-7B10-6CC3-A3CB-6F6DD305D140}" dt="2019-10-10T16:57:42.152" v="93" actId="20577"/>
        <pc:sldMkLst>
          <pc:docMk/>
          <pc:sldMk cId="299746360" sldId="264"/>
        </pc:sldMkLst>
        <pc:spChg chg="mod">
          <ac:chgData name="Sylvie Numuhire" userId="S::s.numuhire@interface3.be::68c7a64a-afea-4169-92c2-f28f88488b42" providerId="AD" clId="Web-{B2ECB2AA-7B10-6CC3-A3CB-6F6DD305D140}" dt="2019-10-10T16:57:42.152" v="93" actId="20577"/>
          <ac:spMkLst>
            <pc:docMk/>
            <pc:sldMk cId="299746360" sldId="264"/>
            <ac:spMk id="2" creationId="{00000000-0000-0000-0000-000000000000}"/>
          </ac:spMkLst>
        </pc:spChg>
      </pc:sldChg>
      <pc:sldChg chg="modSp ord">
        <pc:chgData name="Sylvie Numuhire" userId="S::s.numuhire@interface3.be::68c7a64a-afea-4169-92c2-f28f88488b42" providerId="AD" clId="Web-{B2ECB2AA-7B10-6CC3-A3CB-6F6DD305D140}" dt="2019-10-10T16:54:26.729" v="33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B2ECB2AA-7B10-6CC3-A3CB-6F6DD305D140}" dt="2019-10-10T16:54:22.698" v="30" actId="20577"/>
          <ac:spMkLst>
            <pc:docMk/>
            <pc:sldMk cId="2487928734" sldId="266"/>
            <ac:spMk id="2" creationId="{00000000-0000-0000-0000-000000000000}"/>
          </ac:spMkLst>
        </pc:spChg>
      </pc:sldChg>
      <pc:sldChg chg="modSp ord">
        <pc:chgData name="Sylvie Numuhire" userId="S::s.numuhire@interface3.be::68c7a64a-afea-4169-92c2-f28f88488b42" providerId="AD" clId="Web-{B2ECB2AA-7B10-6CC3-A3CB-6F6DD305D140}" dt="2019-10-10T16:54:03.214" v="3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B2ECB2AA-7B10-6CC3-A3CB-6F6DD305D140}" dt="2019-10-10T16:53:58.027" v="0" actId="20577"/>
          <ac:spMkLst>
            <pc:docMk/>
            <pc:sldMk cId="1608079255" sldId="275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B2ECB2AA-7B10-6CC3-A3CB-6F6DD305D140}" dt="2019-10-10T16:55:25.386" v="56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B2ECB2AA-7B10-6CC3-A3CB-6F6DD305D140}" dt="2019-10-10T16:55:25.386" v="56" actId="20577"/>
          <ac:spMkLst>
            <pc:docMk/>
            <pc:sldMk cId="1430756337" sldId="276"/>
            <ac:spMk id="6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D0EF610B-279E-9700-A7F1-31726B10B35B}"/>
    <pc:docChg chg="modSld">
      <pc:chgData name="Sylvie Numuhire" userId="S::s.numuhire@interface3.be::68c7a64a-afea-4169-92c2-f28f88488b42" providerId="AD" clId="Web-{D0EF610B-279E-9700-A7F1-31726B10B35B}" dt="2019-06-03T17:44:26.997" v="136" actId="1076"/>
      <pc:docMkLst>
        <pc:docMk/>
      </pc:docMkLst>
      <pc:sldChg chg="modSp">
        <pc:chgData name="Sylvie Numuhire" userId="S::s.numuhire@interface3.be::68c7a64a-afea-4169-92c2-f28f88488b42" providerId="AD" clId="Web-{D0EF610B-279E-9700-A7F1-31726B10B35B}" dt="2019-06-03T17:44:26.997" v="136" actId="1076"/>
        <pc:sldMkLst>
          <pc:docMk/>
          <pc:sldMk cId="1336117767" sldId="261"/>
        </pc:sldMkLst>
        <pc:spChg chg="mod">
          <ac:chgData name="Sylvie Numuhire" userId="S::s.numuhire@interface3.be::68c7a64a-afea-4169-92c2-f28f88488b42" providerId="AD" clId="Web-{D0EF610B-279E-9700-A7F1-31726B10B35B}" dt="2019-06-03T17:44:26.997" v="136" actId="1076"/>
          <ac:spMkLst>
            <pc:docMk/>
            <pc:sldMk cId="1336117767" sldId="261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D0EF610B-279E-9700-A7F1-31726B10B35B}" dt="2019-06-03T17:43:27.107" v="130" actId="20577"/>
        <pc:sldMkLst>
          <pc:docMk/>
          <pc:sldMk cId="299746360" sldId="264"/>
        </pc:sldMkLst>
        <pc:spChg chg="mod">
          <ac:chgData name="Sylvie Numuhire" userId="S::s.numuhire@interface3.be::68c7a64a-afea-4169-92c2-f28f88488b42" providerId="AD" clId="Web-{D0EF610B-279E-9700-A7F1-31726B10B35B}" dt="2019-06-03T17:43:27.107" v="130" actId="20577"/>
          <ac:spMkLst>
            <pc:docMk/>
            <pc:sldMk cId="299746360" sldId="264"/>
            <ac:spMk id="3" creationId="{00000000-0000-0000-0000-000000000000}"/>
          </ac:spMkLst>
        </pc:spChg>
      </pc:sldChg>
      <pc:sldChg chg="addSp delSp modSp">
        <pc:chgData name="Sylvie Numuhire" userId="S::s.numuhire@interface3.be::68c7a64a-afea-4169-92c2-f28f88488b42" providerId="AD" clId="Web-{D0EF610B-279E-9700-A7F1-31726B10B35B}" dt="2019-06-03T17:42:34.903" v="126"/>
        <pc:sldMkLst>
          <pc:docMk/>
          <pc:sldMk cId="2487928734" sldId="266"/>
        </pc:sldMkLst>
        <pc:spChg chg="del">
          <ac:chgData name="Sylvie Numuhire" userId="S::s.numuhire@interface3.be::68c7a64a-afea-4169-92c2-f28f88488b42" providerId="AD" clId="Web-{D0EF610B-279E-9700-A7F1-31726B10B35B}" dt="2019-06-03T17:32:23.838" v="40"/>
          <ac:spMkLst>
            <pc:docMk/>
            <pc:sldMk cId="2487928734" sldId="266"/>
            <ac:spMk id="4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D0EF610B-279E-9700-A7F1-31726B10B35B}" dt="2019-06-03T17:32:27.995" v="41"/>
          <ac:spMkLst>
            <pc:docMk/>
            <pc:sldMk cId="2487928734" sldId="266"/>
            <ac:spMk id="8" creationId="{5B62D234-2FDC-4B8D-A411-4F53CA917A7D}"/>
          </ac:spMkLst>
        </pc:spChg>
        <pc:spChg chg="mod">
          <ac:chgData name="Sylvie Numuhire" userId="S::s.numuhire@interface3.be::68c7a64a-afea-4169-92c2-f28f88488b42" providerId="AD" clId="Web-{D0EF610B-279E-9700-A7F1-31726B10B35B}" dt="2019-06-03T17:41:19.153" v="105" actId="1076"/>
          <ac:spMkLst>
            <pc:docMk/>
            <pc:sldMk cId="2487928734" sldId="266"/>
            <ac:spMk id="10" creationId="{00000000-0000-0000-0000-000000000000}"/>
          </ac:spMkLst>
        </pc:spChg>
        <pc:spChg chg="mod">
          <ac:chgData name="Sylvie Numuhire" userId="S::s.numuhire@interface3.be::68c7a64a-afea-4169-92c2-f28f88488b42" providerId="AD" clId="Web-{D0EF610B-279E-9700-A7F1-31726B10B35B}" dt="2019-06-03T17:41:31.044" v="111" actId="1076"/>
          <ac:spMkLst>
            <pc:docMk/>
            <pc:sldMk cId="2487928734" sldId="266"/>
            <ac:spMk id="12" creationId="{00000000-0000-0000-0000-000000000000}"/>
          </ac:spMkLst>
        </pc:spChg>
        <pc:spChg chg="mod">
          <ac:chgData name="Sylvie Numuhire" userId="S::s.numuhire@interface3.be::68c7a64a-afea-4169-92c2-f28f88488b42" providerId="AD" clId="Web-{D0EF610B-279E-9700-A7F1-31726B10B35B}" dt="2019-06-03T17:42:34.903" v="126"/>
          <ac:spMkLst>
            <pc:docMk/>
            <pc:sldMk cId="2487928734" sldId="266"/>
            <ac:spMk id="13" creationId="{00000000-0000-0000-0000-000000000000}"/>
          </ac:spMkLst>
        </pc:spChg>
        <pc:picChg chg="mod">
          <ac:chgData name="Sylvie Numuhire" userId="S::s.numuhire@interface3.be::68c7a64a-afea-4169-92c2-f28f88488b42" providerId="AD" clId="Web-{D0EF610B-279E-9700-A7F1-31726B10B35B}" dt="2019-06-03T17:38:23.480" v="69" actId="1076"/>
          <ac:picMkLst>
            <pc:docMk/>
            <pc:sldMk cId="2487928734" sldId="266"/>
            <ac:picMk id="3" creationId="{00000000-0000-0000-0000-000000000000}"/>
          </ac:picMkLst>
        </pc:picChg>
        <pc:picChg chg="mod">
          <ac:chgData name="Sylvie Numuhire" userId="S::s.numuhire@interface3.be::68c7a64a-afea-4169-92c2-f28f88488b42" providerId="AD" clId="Web-{D0EF610B-279E-9700-A7F1-31726B10B35B}" dt="2019-06-03T17:32:35.729" v="42" actId="14100"/>
          <ac:picMkLst>
            <pc:docMk/>
            <pc:sldMk cId="2487928734" sldId="266"/>
            <ac:picMk id="5" creationId="{00000000-0000-0000-0000-000000000000}"/>
          </ac:picMkLst>
        </pc:picChg>
        <pc:picChg chg="mod modCrop">
          <ac:chgData name="Sylvie Numuhire" userId="S::s.numuhire@interface3.be::68c7a64a-afea-4169-92c2-f28f88488b42" providerId="AD" clId="Web-{D0EF610B-279E-9700-A7F1-31726B10B35B}" dt="2019-06-03T17:40:36.231" v="96" actId="14100"/>
          <ac:picMkLst>
            <pc:docMk/>
            <pc:sldMk cId="2487928734" sldId="266"/>
            <ac:picMk id="6" creationId="{00000000-0000-0000-0000-000000000000}"/>
          </ac:picMkLst>
        </pc:picChg>
      </pc:sldChg>
      <pc:sldChg chg="modSp">
        <pc:chgData name="Sylvie Numuhire" userId="S::s.numuhire@interface3.be::68c7a64a-afea-4169-92c2-f28f88488b42" providerId="AD" clId="Web-{D0EF610B-279E-9700-A7F1-31726B10B35B}" dt="2019-06-03T17:43:05.091" v="128"/>
        <pc:sldMkLst>
          <pc:docMk/>
          <pc:sldMk cId="1972613948" sldId="267"/>
        </pc:sldMkLst>
        <pc:spChg chg="mod">
          <ac:chgData name="Sylvie Numuhire" userId="S::s.numuhire@interface3.be::68c7a64a-afea-4169-92c2-f28f88488b42" providerId="AD" clId="Web-{D0EF610B-279E-9700-A7F1-31726B10B35B}" dt="2019-06-03T17:43:05.091" v="128"/>
          <ac:spMkLst>
            <pc:docMk/>
            <pc:sldMk cId="1972613948" sldId="267"/>
            <ac:spMk id="4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F269D506-1F90-DDA1-BE73-B39787847AB6}"/>
    <pc:docChg chg="addSld modSld">
      <pc:chgData name="Sylvie Numuhire" userId="S::s.numuhire@interface3.be::68c7a64a-afea-4169-92c2-f28f88488b42" providerId="AD" clId="Web-{F269D506-1F90-DDA1-BE73-B39787847AB6}" dt="2020-01-06T15:46:02.548" v="52" actId="20577"/>
      <pc:docMkLst>
        <pc:docMk/>
      </pc:docMkLst>
      <pc:sldChg chg="addSp modSp">
        <pc:chgData name="Sylvie Numuhire" userId="S::s.numuhire@interface3.be::68c7a64a-afea-4169-92c2-f28f88488b42" providerId="AD" clId="Web-{F269D506-1F90-DDA1-BE73-B39787847AB6}" dt="2020-01-06T15:44:41.486" v="30" actId="20577"/>
        <pc:sldMkLst>
          <pc:docMk/>
          <pc:sldMk cId="1608079255" sldId="275"/>
        </pc:sldMkLst>
        <pc:spChg chg="add mod">
          <ac:chgData name="Sylvie Numuhire" userId="S::s.numuhire@interface3.be::68c7a64a-afea-4169-92c2-f28f88488b42" providerId="AD" clId="Web-{F269D506-1F90-DDA1-BE73-B39787847AB6}" dt="2020-01-06T15:44:41.486" v="30" actId="20577"/>
          <ac:spMkLst>
            <pc:docMk/>
            <pc:sldMk cId="1608079255" sldId="275"/>
            <ac:spMk id="15" creationId="{FF92BA30-2DB6-4418-8558-748D1A554EF9}"/>
          </ac:spMkLst>
        </pc:spChg>
        <pc:picChg chg="add mod">
          <ac:chgData name="Sylvie Numuhire" userId="S::s.numuhire@interface3.be::68c7a64a-afea-4169-92c2-f28f88488b42" providerId="AD" clId="Web-{F269D506-1F90-DDA1-BE73-B39787847AB6}" dt="2020-01-06T15:44:21.564" v="11" actId="1076"/>
          <ac:picMkLst>
            <pc:docMk/>
            <pc:sldMk cId="1608079255" sldId="275"/>
            <ac:picMk id="4" creationId="{B63C3FE6-E3E8-4A24-B724-246B846184F1}"/>
          </ac:picMkLst>
        </pc:picChg>
        <pc:picChg chg="mod">
          <ac:chgData name="Sylvie Numuhire" userId="S::s.numuhire@interface3.be::68c7a64a-afea-4169-92c2-f28f88488b42" providerId="AD" clId="Web-{F269D506-1F90-DDA1-BE73-B39787847AB6}" dt="2020-01-06T15:43:29.112" v="3" actId="1076"/>
          <ac:picMkLst>
            <pc:docMk/>
            <pc:sldMk cId="1608079255" sldId="275"/>
            <ac:picMk id="11" creationId="{F126499D-6B4B-4937-A60C-2E5910EA329D}"/>
          </ac:picMkLst>
        </pc:picChg>
        <pc:picChg chg="mod modCrop">
          <ac:chgData name="Sylvie Numuhire" userId="S::s.numuhire@interface3.be::68c7a64a-afea-4169-92c2-f28f88488b42" providerId="AD" clId="Web-{F269D506-1F90-DDA1-BE73-B39787847AB6}" dt="2020-01-06T15:43:53.611" v="6"/>
          <ac:picMkLst>
            <pc:docMk/>
            <pc:sldMk cId="1608079255" sldId="275"/>
            <ac:picMk id="14" creationId="{A4557B67-8DE8-4544-9C75-5B41A9625264}"/>
          </ac:picMkLst>
        </pc:picChg>
        <pc:picChg chg="mod">
          <ac:chgData name="Sylvie Numuhire" userId="S::s.numuhire@interface3.be::68c7a64a-afea-4169-92c2-f28f88488b42" providerId="AD" clId="Web-{F269D506-1F90-DDA1-BE73-B39787847AB6}" dt="2020-01-06T15:43:29.127" v="4" actId="1076"/>
          <ac:picMkLst>
            <pc:docMk/>
            <pc:sldMk cId="1608079255" sldId="275"/>
            <ac:picMk id="17" creationId="{FDCDFCBC-2B22-42C2-90E8-60A1CDB4B1F6}"/>
          </ac:picMkLst>
        </pc:picChg>
      </pc:sldChg>
      <pc:sldChg chg="addSp delSp modSp add replId">
        <pc:chgData name="Sylvie Numuhire" userId="S::s.numuhire@interface3.be::68c7a64a-afea-4169-92c2-f28f88488b42" providerId="AD" clId="Web-{F269D506-1F90-DDA1-BE73-B39787847AB6}" dt="2020-01-06T15:46:02.548" v="51" actId="20577"/>
        <pc:sldMkLst>
          <pc:docMk/>
          <pc:sldMk cId="1733452856" sldId="327"/>
        </pc:sldMkLst>
        <pc:spChg chg="mod">
          <ac:chgData name="Sylvie Numuhire" userId="S::s.numuhire@interface3.be::68c7a64a-afea-4169-92c2-f28f88488b42" providerId="AD" clId="Web-{F269D506-1F90-DDA1-BE73-B39787847AB6}" dt="2020-01-06T15:46:02.548" v="51" actId="20577"/>
          <ac:spMkLst>
            <pc:docMk/>
            <pc:sldMk cId="1733452856" sldId="327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F269D506-1F90-DDA1-BE73-B39787847AB6}" dt="2020-01-06T15:45:49.798" v="38"/>
          <ac:picMkLst>
            <pc:docMk/>
            <pc:sldMk cId="1733452856" sldId="327"/>
            <ac:picMk id="2" creationId="{00000000-0000-0000-0000-000000000000}"/>
          </ac:picMkLst>
        </pc:picChg>
        <pc:picChg chg="add mod">
          <ac:chgData name="Sylvie Numuhire" userId="S::s.numuhire@interface3.be::68c7a64a-afea-4169-92c2-f28f88488b42" providerId="AD" clId="Web-{F269D506-1F90-DDA1-BE73-B39787847AB6}" dt="2020-01-06T15:45:48.063" v="37" actId="1076"/>
          <ac:picMkLst>
            <pc:docMk/>
            <pc:sldMk cId="1733452856" sldId="327"/>
            <ac:picMk id="3" creationId="{38635019-EE4A-4D6A-BB5F-C6A879439149}"/>
          </ac:picMkLst>
        </pc:picChg>
      </pc:sldChg>
    </pc:docChg>
  </pc:docChgLst>
  <pc:docChgLst>
    <pc:chgData name="Sylvie Numuhire" userId="S::s.numuhire@interface3.be::68c7a64a-afea-4169-92c2-f28f88488b42" providerId="AD" clId="Web-{CC361AD5-9A5F-4156-A150-B3A209794BB7}"/>
    <pc:docChg chg="addSld delSld modSld">
      <pc:chgData name="Sylvie Numuhire" userId="S::s.numuhire@interface3.be::68c7a64a-afea-4169-92c2-f28f88488b42" providerId="AD" clId="Web-{CC361AD5-9A5F-4156-A150-B3A209794BB7}" dt="2020-03-11T13:32:31.009" v="287" actId="1076"/>
      <pc:docMkLst>
        <pc:docMk/>
      </pc:docMkLst>
      <pc:sldChg chg="addSp delSp modSp">
        <pc:chgData name="Sylvie Numuhire" userId="S::s.numuhire@interface3.be::68c7a64a-afea-4169-92c2-f28f88488b42" providerId="AD" clId="Web-{CC361AD5-9A5F-4156-A150-B3A209794BB7}" dt="2020-03-11T13:06:07.643" v="157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CC361AD5-9A5F-4156-A150-B3A209794BB7}" dt="2020-03-11T11:34:36.455" v="106" actId="20577"/>
          <ac:spMkLst>
            <pc:docMk/>
            <pc:sldMk cId="4273215398" sldId="256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CC361AD5-9A5F-4156-A150-B3A209794BB7}" dt="2020-03-11T13:06:07.643" v="157" actId="20577"/>
          <ac:spMkLst>
            <pc:docMk/>
            <pc:sldMk cId="4273215398" sldId="256"/>
            <ac:spMk id="3" creationId="{00000000-0000-0000-0000-000000000000}"/>
          </ac:spMkLst>
        </pc:spChg>
        <pc:picChg chg="del">
          <ac:chgData name="Sylvie Numuhire" userId="S::s.numuhire@interface3.be::68c7a64a-afea-4169-92c2-f28f88488b42" providerId="AD" clId="Web-{CC361AD5-9A5F-4156-A150-B3A209794BB7}" dt="2020-03-11T08:33:55.354" v="27"/>
          <ac:picMkLst>
            <pc:docMk/>
            <pc:sldMk cId="4273215398" sldId="256"/>
            <ac:picMk id="4" creationId="{4EEBA717-3DD1-4464-956D-9D757AEF589E}"/>
          </ac:picMkLst>
        </pc:picChg>
        <pc:picChg chg="add mod">
          <ac:chgData name="Sylvie Numuhire" userId="S::s.numuhire@interface3.be::68c7a64a-afea-4169-92c2-f28f88488b42" providerId="AD" clId="Web-{CC361AD5-9A5F-4156-A150-B3A209794BB7}" dt="2020-03-11T09:57:46.683" v="38" actId="1076"/>
          <ac:picMkLst>
            <pc:docMk/>
            <pc:sldMk cId="4273215398" sldId="256"/>
            <ac:picMk id="5" creationId="{EB051A37-985C-4871-B8AA-BC18D1E9501F}"/>
          </ac:picMkLst>
        </pc:picChg>
      </pc:sldChg>
      <pc:sldChg chg="addSp delSp modSp del">
        <pc:chgData name="Sylvie Numuhire" userId="S::s.numuhire@interface3.be::68c7a64a-afea-4169-92c2-f28f88488b42" providerId="AD" clId="Web-{CC361AD5-9A5F-4156-A150-B3A209794BB7}" dt="2020-03-11T13:28:11.117" v="221"/>
        <pc:sldMkLst>
          <pc:docMk/>
          <pc:sldMk cId="4086195107" sldId="324"/>
        </pc:sldMkLst>
        <pc:picChg chg="add del mod">
          <ac:chgData name="Sylvie Numuhire" userId="S::s.numuhire@interface3.be::68c7a64a-afea-4169-92c2-f28f88488b42" providerId="AD" clId="Web-{CC361AD5-9A5F-4156-A150-B3A209794BB7}" dt="2020-03-11T13:21:31.678" v="164" actId="1076"/>
          <ac:picMkLst>
            <pc:docMk/>
            <pc:sldMk cId="4086195107" sldId="324"/>
            <ac:picMk id="3" creationId="{B55D86CB-9FBB-41D3-AE27-0FC02ED4B013}"/>
          </ac:picMkLst>
        </pc:picChg>
      </pc:sldChg>
      <pc:sldChg chg="modSp">
        <pc:chgData name="Sylvie Numuhire" userId="S::s.numuhire@interface3.be::68c7a64a-afea-4169-92c2-f28f88488b42" providerId="AD" clId="Web-{CC361AD5-9A5F-4156-A150-B3A209794BB7}" dt="2020-03-11T13:28:21.414" v="223" actId="20577"/>
        <pc:sldMkLst>
          <pc:docMk/>
          <pc:sldMk cId="3317576761" sldId="327"/>
        </pc:sldMkLst>
        <pc:spChg chg="mod">
          <ac:chgData name="Sylvie Numuhire" userId="S::s.numuhire@interface3.be::68c7a64a-afea-4169-92c2-f28f88488b42" providerId="AD" clId="Web-{CC361AD5-9A5F-4156-A150-B3A209794BB7}" dt="2020-03-11T11:14:28.635" v="86" actId="20577"/>
          <ac:spMkLst>
            <pc:docMk/>
            <pc:sldMk cId="3317576761" sldId="327"/>
            <ac:spMk id="9" creationId="{65D35CB0-F6AB-4356-8356-F6EA5FAEF6A2}"/>
          </ac:spMkLst>
        </pc:spChg>
        <pc:spChg chg="mod">
          <ac:chgData name="Sylvie Numuhire" userId="S::s.numuhire@interface3.be::68c7a64a-afea-4169-92c2-f28f88488b42" providerId="AD" clId="Web-{CC361AD5-9A5F-4156-A150-B3A209794BB7}" dt="2020-03-11T13:28:21.414" v="223" actId="20577"/>
          <ac:spMkLst>
            <pc:docMk/>
            <pc:sldMk cId="3317576761" sldId="327"/>
            <ac:spMk id="10" creationId="{0FA76372-DF10-424F-BE42-F8EA5A890715}"/>
          </ac:spMkLst>
        </pc:spChg>
      </pc:sldChg>
      <pc:sldChg chg="addSp delSp modSp">
        <pc:chgData name="Sylvie Numuhire" userId="S::s.numuhire@interface3.be::68c7a64a-afea-4169-92c2-f28f88488b42" providerId="AD" clId="Web-{CC361AD5-9A5F-4156-A150-B3A209794BB7}" dt="2020-03-11T11:14:17.276" v="84" actId="20577"/>
        <pc:sldMkLst>
          <pc:docMk/>
          <pc:sldMk cId="3354601882" sldId="328"/>
        </pc:sldMkLst>
        <pc:spChg chg="mod">
          <ac:chgData name="Sylvie Numuhire" userId="S::s.numuhire@interface3.be::68c7a64a-afea-4169-92c2-f28f88488b42" providerId="AD" clId="Web-{CC361AD5-9A5F-4156-A150-B3A209794BB7}" dt="2020-03-11T09:58:21.745" v="41"/>
          <ac:spMkLst>
            <pc:docMk/>
            <pc:sldMk cId="3354601882" sldId="328"/>
            <ac:spMk id="9" creationId="{65D35CB0-F6AB-4356-8356-F6EA5FAEF6A2}"/>
          </ac:spMkLst>
        </pc:spChg>
        <pc:spChg chg="mod">
          <ac:chgData name="Sylvie Numuhire" userId="S::s.numuhire@interface3.be::68c7a64a-afea-4169-92c2-f28f88488b42" providerId="AD" clId="Web-{CC361AD5-9A5F-4156-A150-B3A209794BB7}" dt="2020-03-11T11:14:17.276" v="84" actId="20577"/>
          <ac:spMkLst>
            <pc:docMk/>
            <pc:sldMk cId="3354601882" sldId="328"/>
            <ac:spMk id="10" creationId="{0FA76372-DF10-424F-BE42-F8EA5A890715}"/>
          </ac:spMkLst>
        </pc:spChg>
        <pc:picChg chg="del">
          <ac:chgData name="Sylvie Numuhire" userId="S::s.numuhire@interface3.be::68c7a64a-afea-4169-92c2-f28f88488b42" providerId="AD" clId="Web-{CC361AD5-9A5F-4156-A150-B3A209794BB7}" dt="2020-03-11T08:38:33.484" v="32"/>
          <ac:picMkLst>
            <pc:docMk/>
            <pc:sldMk cId="3354601882" sldId="328"/>
            <ac:picMk id="2" creationId="{0EA9030C-1D19-4455-B63F-38C8FAFFCEF9}"/>
          </ac:picMkLst>
        </pc:picChg>
        <pc:picChg chg="add mod">
          <ac:chgData name="Sylvie Numuhire" userId="S::s.numuhire@interface3.be::68c7a64a-afea-4169-92c2-f28f88488b42" providerId="AD" clId="Web-{CC361AD5-9A5F-4156-A150-B3A209794BB7}" dt="2020-03-11T08:38:46.291" v="33" actId="1076"/>
          <ac:picMkLst>
            <pc:docMk/>
            <pc:sldMk cId="3354601882" sldId="328"/>
            <ac:picMk id="3" creationId="{00CB4FBB-E310-4A8A-80D6-B39AB2898BCD}"/>
          </ac:picMkLst>
        </pc:picChg>
      </pc:sldChg>
      <pc:sldChg chg="modSp">
        <pc:chgData name="Sylvie Numuhire" userId="S::s.numuhire@interface3.be::68c7a64a-afea-4169-92c2-f28f88488b42" providerId="AD" clId="Web-{CC361AD5-9A5F-4156-A150-B3A209794BB7}" dt="2020-03-11T11:14:04.947" v="83" actId="20577"/>
        <pc:sldMkLst>
          <pc:docMk/>
          <pc:sldMk cId="4169682034" sldId="329"/>
        </pc:sldMkLst>
        <pc:spChg chg="mod">
          <ac:chgData name="Sylvie Numuhire" userId="S::s.numuhire@interface3.be::68c7a64a-afea-4169-92c2-f28f88488b42" providerId="AD" clId="Web-{CC361AD5-9A5F-4156-A150-B3A209794BB7}" dt="2020-03-11T11:13:48.494" v="81" actId="20577"/>
          <ac:spMkLst>
            <pc:docMk/>
            <pc:sldMk cId="4169682034" sldId="329"/>
            <ac:spMk id="3" creationId="{E7AB8DF8-B3A2-4624-8EF8-E1C31A0E3C8A}"/>
          </ac:spMkLst>
        </pc:spChg>
        <pc:spChg chg="mod">
          <ac:chgData name="Sylvie Numuhire" userId="S::s.numuhire@interface3.be::68c7a64a-afea-4169-92c2-f28f88488b42" providerId="AD" clId="Web-{CC361AD5-9A5F-4156-A150-B3A209794BB7}" dt="2020-03-11T11:14:04.947" v="83" actId="20577"/>
          <ac:spMkLst>
            <pc:docMk/>
            <pc:sldMk cId="4169682034" sldId="329"/>
            <ac:spMk id="6" creationId="{90F4416C-4EF7-4FCC-8690-6D3CB3C91E3F}"/>
          </ac:spMkLst>
        </pc:spChg>
        <pc:spChg chg="mod">
          <ac:chgData name="Sylvie Numuhire" userId="S::s.numuhire@interface3.be::68c7a64a-afea-4169-92c2-f28f88488b42" providerId="AD" clId="Web-{CC361AD5-9A5F-4156-A150-B3A209794BB7}" dt="2020-03-11T11:13:44.557" v="80" actId="20577"/>
          <ac:spMkLst>
            <pc:docMk/>
            <pc:sldMk cId="4169682034" sldId="329"/>
            <ac:spMk id="9" creationId="{6F74FCCA-A133-4517-8F2C-AD8C2E37AC80}"/>
          </ac:spMkLst>
        </pc:spChg>
      </pc:sldChg>
      <pc:sldChg chg="addSp delSp modSp add replId">
        <pc:chgData name="Sylvie Numuhire" userId="S::s.numuhire@interface3.be::68c7a64a-afea-4169-92c2-f28f88488b42" providerId="AD" clId="Web-{CC361AD5-9A5F-4156-A150-B3A209794BB7}" dt="2020-03-11T13:28:34.820" v="230" actId="20577"/>
        <pc:sldMkLst>
          <pc:docMk/>
          <pc:sldMk cId="2320058478" sldId="330"/>
        </pc:sldMkLst>
        <pc:spChg chg="del mod">
          <ac:chgData name="Sylvie Numuhire" userId="S::s.numuhire@interface3.be::68c7a64a-afea-4169-92c2-f28f88488b42" providerId="AD" clId="Web-{CC361AD5-9A5F-4156-A150-B3A209794BB7}" dt="2020-03-11T13:26:18.163" v="197"/>
          <ac:spMkLst>
            <pc:docMk/>
            <pc:sldMk cId="2320058478" sldId="330"/>
            <ac:spMk id="2" creationId="{BD6217AC-C133-4ECA-8020-E80E06723878}"/>
          </ac:spMkLst>
        </pc:spChg>
        <pc:spChg chg="mod">
          <ac:chgData name="Sylvie Numuhire" userId="S::s.numuhire@interface3.be::68c7a64a-afea-4169-92c2-f28f88488b42" providerId="AD" clId="Web-{CC361AD5-9A5F-4156-A150-B3A209794BB7}" dt="2020-03-11T13:28:34.820" v="230" actId="20577"/>
          <ac:spMkLst>
            <pc:docMk/>
            <pc:sldMk cId="2320058478" sldId="330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CC361AD5-9A5F-4156-A150-B3A209794BB7}" dt="2020-03-11T13:25:23.444" v="166"/>
          <ac:picMkLst>
            <pc:docMk/>
            <pc:sldMk cId="2320058478" sldId="330"/>
            <ac:picMk id="3" creationId="{B55D86CB-9FBB-41D3-AE27-0FC02ED4B013}"/>
          </ac:picMkLst>
        </pc:picChg>
        <pc:picChg chg="add mod">
          <ac:chgData name="Sylvie Numuhire" userId="S::s.numuhire@interface3.be::68c7a64a-afea-4169-92c2-f28f88488b42" providerId="AD" clId="Web-{CC361AD5-9A5F-4156-A150-B3A209794BB7}" dt="2020-03-11T13:27:27.836" v="204" actId="1076"/>
          <ac:picMkLst>
            <pc:docMk/>
            <pc:sldMk cId="2320058478" sldId="330"/>
            <ac:picMk id="5" creationId="{6C1C932D-9303-43CA-8BF8-8C695D8726F3}"/>
          </ac:picMkLst>
        </pc:picChg>
      </pc:sldChg>
      <pc:sldChg chg="addSp delSp modSp add replId">
        <pc:chgData name="Sylvie Numuhire" userId="S::s.numuhire@interface3.be::68c7a64a-afea-4169-92c2-f28f88488b42" providerId="AD" clId="Web-{CC361AD5-9A5F-4156-A150-B3A209794BB7}" dt="2020-03-11T13:29:40.008" v="256" actId="20577"/>
        <pc:sldMkLst>
          <pc:docMk/>
          <pc:sldMk cId="3369192354" sldId="331"/>
        </pc:sldMkLst>
        <pc:spChg chg="mod">
          <ac:chgData name="Sylvie Numuhire" userId="S::s.numuhire@interface3.be::68c7a64a-afea-4169-92c2-f28f88488b42" providerId="AD" clId="Web-{CC361AD5-9A5F-4156-A150-B3A209794BB7}" dt="2020-03-11T13:29:40.008" v="256" actId="20577"/>
          <ac:spMkLst>
            <pc:docMk/>
            <pc:sldMk cId="3369192354" sldId="331"/>
            <ac:spMk id="4" creationId="{4E0A30E2-A89C-47BB-8B18-406AF581080A}"/>
          </ac:spMkLst>
        </pc:spChg>
        <pc:picChg chg="add mod">
          <ac:chgData name="Sylvie Numuhire" userId="S::s.numuhire@interface3.be::68c7a64a-afea-4169-92c2-f28f88488b42" providerId="AD" clId="Web-{CC361AD5-9A5F-4156-A150-B3A209794BB7}" dt="2020-03-11T13:29:12.773" v="239" actId="1076"/>
          <ac:picMkLst>
            <pc:docMk/>
            <pc:sldMk cId="3369192354" sldId="331"/>
            <ac:picMk id="2" creationId="{801759E8-662B-4F6B-9DFA-B821F39EE284}"/>
          </ac:picMkLst>
        </pc:picChg>
        <pc:picChg chg="del">
          <ac:chgData name="Sylvie Numuhire" userId="S::s.numuhire@interface3.be::68c7a64a-afea-4169-92c2-f28f88488b42" providerId="AD" clId="Web-{CC361AD5-9A5F-4156-A150-B3A209794BB7}" dt="2020-03-11T13:29:06.258" v="238"/>
          <ac:picMkLst>
            <pc:docMk/>
            <pc:sldMk cId="3369192354" sldId="331"/>
            <ac:picMk id="5" creationId="{6C1C932D-9303-43CA-8BF8-8C695D8726F3}"/>
          </ac:picMkLst>
        </pc:picChg>
      </pc:sldChg>
      <pc:sldChg chg="addSp delSp modSp add replId">
        <pc:chgData name="Sylvie Numuhire" userId="S::s.numuhire@interface3.be::68c7a64a-afea-4169-92c2-f28f88488b42" providerId="AD" clId="Web-{CC361AD5-9A5F-4156-A150-B3A209794BB7}" dt="2020-03-11T13:31:50.790" v="275" actId="20577"/>
        <pc:sldMkLst>
          <pc:docMk/>
          <pc:sldMk cId="999318055" sldId="332"/>
        </pc:sldMkLst>
        <pc:spChg chg="mod">
          <ac:chgData name="Sylvie Numuhire" userId="S::s.numuhire@interface3.be::68c7a64a-afea-4169-92c2-f28f88488b42" providerId="AD" clId="Web-{CC361AD5-9A5F-4156-A150-B3A209794BB7}" dt="2020-03-11T13:31:50.790" v="275" actId="20577"/>
          <ac:spMkLst>
            <pc:docMk/>
            <pc:sldMk cId="999318055" sldId="332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CC361AD5-9A5F-4156-A150-B3A209794BB7}" dt="2020-03-11T13:30:51.274" v="270"/>
          <ac:picMkLst>
            <pc:docMk/>
            <pc:sldMk cId="999318055" sldId="332"/>
            <ac:picMk id="2" creationId="{801759E8-662B-4F6B-9DFA-B821F39EE284}"/>
          </ac:picMkLst>
        </pc:picChg>
        <pc:picChg chg="add del mod">
          <ac:chgData name="Sylvie Numuhire" userId="S::s.numuhire@interface3.be::68c7a64a-afea-4169-92c2-f28f88488b42" providerId="AD" clId="Web-{CC361AD5-9A5F-4156-A150-B3A209794BB7}" dt="2020-03-11T13:30:31.180" v="266"/>
          <ac:picMkLst>
            <pc:docMk/>
            <pc:sldMk cId="999318055" sldId="332"/>
            <ac:picMk id="3" creationId="{B6D35D33-2CC6-4B92-AB74-8AFD658B246B}"/>
          </ac:picMkLst>
        </pc:picChg>
        <pc:picChg chg="add mod">
          <ac:chgData name="Sylvie Numuhire" userId="S::s.numuhire@interface3.be::68c7a64a-afea-4169-92c2-f28f88488b42" providerId="AD" clId="Web-{CC361AD5-9A5F-4156-A150-B3A209794BB7}" dt="2020-03-11T13:31:38.633" v="274" actId="1076"/>
          <ac:picMkLst>
            <pc:docMk/>
            <pc:sldMk cId="999318055" sldId="332"/>
            <ac:picMk id="6" creationId="{5B1F4BC1-FAD4-4346-BD91-4A72BB1B9BF9}"/>
          </ac:picMkLst>
        </pc:picChg>
      </pc:sldChg>
      <pc:sldChg chg="addSp delSp modSp add replId">
        <pc:chgData name="Sylvie Numuhire" userId="S::s.numuhire@interface3.be::68c7a64a-afea-4169-92c2-f28f88488b42" providerId="AD" clId="Web-{CC361AD5-9A5F-4156-A150-B3A209794BB7}" dt="2020-03-11T13:32:31.009" v="287" actId="1076"/>
        <pc:sldMkLst>
          <pc:docMk/>
          <pc:sldMk cId="850829642" sldId="333"/>
        </pc:sldMkLst>
        <pc:spChg chg="mod">
          <ac:chgData name="Sylvie Numuhire" userId="S::s.numuhire@interface3.be::68c7a64a-afea-4169-92c2-f28f88488b42" providerId="AD" clId="Web-{CC361AD5-9A5F-4156-A150-B3A209794BB7}" dt="2020-03-11T13:31:57.165" v="279" actId="20577"/>
          <ac:spMkLst>
            <pc:docMk/>
            <pc:sldMk cId="850829642" sldId="333"/>
            <ac:spMk id="4" creationId="{4E0A30E2-A89C-47BB-8B18-406AF581080A}"/>
          </ac:spMkLst>
        </pc:spChg>
        <pc:picChg chg="add mod">
          <ac:chgData name="Sylvie Numuhire" userId="S::s.numuhire@interface3.be::68c7a64a-afea-4169-92c2-f28f88488b42" providerId="AD" clId="Web-{CC361AD5-9A5F-4156-A150-B3A209794BB7}" dt="2020-03-11T13:32:31.009" v="287" actId="1076"/>
          <ac:picMkLst>
            <pc:docMk/>
            <pc:sldMk cId="850829642" sldId="333"/>
            <ac:picMk id="2" creationId="{6CEF3586-F2F3-4DD0-94FE-E86187B9E45E}"/>
          </ac:picMkLst>
        </pc:picChg>
        <pc:picChg chg="del">
          <ac:chgData name="Sylvie Numuhire" userId="S::s.numuhire@interface3.be::68c7a64a-afea-4169-92c2-f28f88488b42" providerId="AD" clId="Web-{CC361AD5-9A5F-4156-A150-B3A209794BB7}" dt="2020-03-11T13:32:23.321" v="286"/>
          <ac:picMkLst>
            <pc:docMk/>
            <pc:sldMk cId="850829642" sldId="333"/>
            <ac:picMk id="6" creationId="{5B1F4BC1-FAD4-4346-BD91-4A72BB1B9BF9}"/>
          </ac:picMkLst>
        </pc:picChg>
      </pc:sldChg>
    </pc:docChg>
  </pc:docChgLst>
  <pc:docChgLst>
    <pc:chgData name="Sylvie Numuhire" userId="S::s.numuhire@interface3.be::68c7a64a-afea-4169-92c2-f28f88488b42" providerId="AD" clId="Web-{2515AB99-9306-A50D-079F-E621095C5F54}"/>
    <pc:docChg chg="addSld delSld modSld">
      <pc:chgData name="Sylvie Numuhire" userId="S::s.numuhire@interface3.be::68c7a64a-afea-4169-92c2-f28f88488b42" providerId="AD" clId="Web-{2515AB99-9306-A50D-079F-E621095C5F54}" dt="2019-10-20T15:43:53.939" v="730" actId="20577"/>
      <pc:docMkLst>
        <pc:docMk/>
      </pc:docMkLst>
      <pc:sldChg chg="modSp">
        <pc:chgData name="Sylvie Numuhire" userId="S::s.numuhire@interface3.be::68c7a64a-afea-4169-92c2-f28f88488b42" providerId="AD" clId="Web-{2515AB99-9306-A50D-079F-E621095C5F54}" dt="2019-10-20T15:43:44.751" v="694" actId="20577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2515AB99-9306-A50D-079F-E621095C5F54}" dt="2019-10-20T15:43:44.751" v="694" actId="20577"/>
          <ac:spMkLst>
            <pc:docMk/>
            <pc:sldMk cId="1608079255" sldId="275"/>
            <ac:spMk id="2" creationId="{00000000-0000-0000-0000-000000000000}"/>
          </ac:spMkLst>
        </pc:spChg>
      </pc:sldChg>
      <pc:sldChg chg="modSp addAnim delAnim">
        <pc:chgData name="Sylvie Numuhire" userId="S::s.numuhire@interface3.be::68c7a64a-afea-4169-92c2-f28f88488b42" providerId="AD" clId="Web-{2515AB99-9306-A50D-079F-E621095C5F54}" dt="2019-10-20T15:16:14.470" v="579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2515AB99-9306-A50D-079F-E621095C5F54}" dt="2019-10-20T15:16:14.470" v="579" actId="20577"/>
          <ac:spMkLst>
            <pc:docMk/>
            <pc:sldMk cId="1430756337" sldId="276"/>
            <ac:spMk id="3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2515AB99-9306-A50D-079F-E621095C5F54}" dt="2019-10-20T15:43:53.923" v="729" actId="20577"/>
        <pc:sldMkLst>
          <pc:docMk/>
          <pc:sldMk cId="1165389970" sldId="290"/>
        </pc:sldMkLst>
        <pc:spChg chg="mod">
          <ac:chgData name="Sylvie Numuhire" userId="S::s.numuhire@interface3.be::68c7a64a-afea-4169-92c2-f28f88488b42" providerId="AD" clId="Web-{2515AB99-9306-A50D-079F-E621095C5F54}" dt="2019-10-20T15:43:53.923" v="729" actId="20577"/>
          <ac:spMkLst>
            <pc:docMk/>
            <pc:sldMk cId="1165389970" sldId="290"/>
            <ac:spMk id="4" creationId="{4E0A30E2-A89C-47BB-8B18-406AF581080A}"/>
          </ac:spMkLst>
        </pc:spChg>
      </pc:sldChg>
      <pc:sldChg chg="del">
        <pc:chgData name="Sylvie Numuhire" userId="S::s.numuhire@interface3.be::68c7a64a-afea-4169-92c2-f28f88488b42" providerId="AD" clId="Web-{2515AB99-9306-A50D-079F-E621095C5F54}" dt="2019-10-20T15:30:33.325" v="648"/>
        <pc:sldMkLst>
          <pc:docMk/>
          <pc:sldMk cId="73415845" sldId="295"/>
        </pc:sldMkLst>
      </pc:sldChg>
      <pc:sldChg chg="del">
        <pc:chgData name="Sylvie Numuhire" userId="S::s.numuhire@interface3.be::68c7a64a-afea-4169-92c2-f28f88488b42" providerId="AD" clId="Web-{2515AB99-9306-A50D-079F-E621095C5F54}" dt="2019-10-20T15:32:05.716" v="654"/>
        <pc:sldMkLst>
          <pc:docMk/>
          <pc:sldMk cId="839709166" sldId="298"/>
        </pc:sldMkLst>
      </pc:sldChg>
      <pc:sldChg chg="addSp delSp modSp add replId">
        <pc:chgData name="Sylvie Numuhire" userId="S::s.numuhire@interface3.be::68c7a64a-afea-4169-92c2-f28f88488b42" providerId="AD" clId="Web-{2515AB99-9306-A50D-079F-E621095C5F54}" dt="2019-10-20T15:30:19.169" v="647" actId="1076"/>
        <pc:sldMkLst>
          <pc:docMk/>
          <pc:sldMk cId="2623859421" sldId="299"/>
        </pc:sldMkLst>
        <pc:spChg chg="add mod">
          <ac:chgData name="Sylvie Numuhire" userId="S::s.numuhire@interface3.be::68c7a64a-afea-4169-92c2-f28f88488b42" providerId="AD" clId="Web-{2515AB99-9306-A50D-079F-E621095C5F54}" dt="2019-10-20T15:20:36.439" v="599" actId="14100"/>
          <ac:spMkLst>
            <pc:docMk/>
            <pc:sldMk cId="2623859421" sldId="299"/>
            <ac:spMk id="2" creationId="{FF163A19-8F96-47D5-8777-D003A65FFC35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8:14.512" v="639" actId="20577"/>
          <ac:spMkLst>
            <pc:docMk/>
            <pc:sldMk cId="2623859421" sldId="299"/>
            <ac:spMk id="3" creationId="{00000000-0000-0000-0000-000000000000}"/>
          </ac:spMkLst>
        </pc:spChg>
        <pc:spChg chg="del">
          <ac:chgData name="Sylvie Numuhire" userId="S::s.numuhire@interface3.be::68c7a64a-afea-4169-92c2-f28f88488b42" providerId="AD" clId="Web-{2515AB99-9306-A50D-079F-E621095C5F54}" dt="2019-10-20T15:18:25.595" v="584"/>
          <ac:spMkLst>
            <pc:docMk/>
            <pc:sldMk cId="2623859421" sldId="299"/>
            <ac:spMk id="10" creationId="{4D79B853-201B-47E7-BFA5-0306D747F4A2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6:29.527" v="636" actId="20577"/>
          <ac:spMkLst>
            <pc:docMk/>
            <pc:sldMk cId="2623859421" sldId="299"/>
            <ac:spMk id="13" creationId="{6020EF3C-08B7-405F-9F71-43BB378D6293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5:31.137" v="635" actId="1076"/>
          <ac:spMkLst>
            <pc:docMk/>
            <pc:sldMk cId="2623859421" sldId="299"/>
            <ac:spMk id="14" creationId="{29820D88-3D92-45FC-BBEC-F46379E65A1B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4:56.105" v="629" actId="1076"/>
          <ac:spMkLst>
            <pc:docMk/>
            <pc:sldMk cId="2623859421" sldId="299"/>
            <ac:spMk id="15" creationId="{B746DFD2-2E4B-4ED8-8B27-D765397A749F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3:57.324" v="622" actId="1076"/>
          <ac:spMkLst>
            <pc:docMk/>
            <pc:sldMk cId="2623859421" sldId="299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2515AB99-9306-A50D-079F-E621095C5F54}" dt="2019-10-20T15:18:19.173" v="582"/>
          <ac:spMkLst>
            <pc:docMk/>
            <pc:sldMk cId="2623859421" sldId="299"/>
            <ac:spMk id="17" creationId="{61001AF3-F0A0-43CA-A306-9682030431D7}"/>
          </ac:spMkLst>
        </pc:spChg>
        <pc:spChg chg="del">
          <ac:chgData name="Sylvie Numuhire" userId="S::s.numuhire@interface3.be::68c7a64a-afea-4169-92c2-f28f88488b42" providerId="AD" clId="Web-{2515AB99-9306-A50D-079F-E621095C5F54}" dt="2019-10-20T15:18:16.736" v="581"/>
          <ac:spMkLst>
            <pc:docMk/>
            <pc:sldMk cId="2623859421" sldId="299"/>
            <ac:spMk id="18" creationId="{768DCF7D-171E-4128-9DBE-848DE7E963EE}"/>
          </ac:spMkLst>
        </pc:spChg>
        <pc:spChg chg="del">
          <ac:chgData name="Sylvie Numuhire" userId="S::s.numuhire@interface3.be::68c7a64a-afea-4169-92c2-f28f88488b42" providerId="AD" clId="Web-{2515AB99-9306-A50D-079F-E621095C5F54}" dt="2019-10-20T15:18:21.954" v="583"/>
          <ac:spMkLst>
            <pc:docMk/>
            <pc:sldMk cId="2623859421" sldId="299"/>
            <ac:spMk id="19" creationId="{91BD637D-FE91-4F89-927B-64C93E715CB2}"/>
          </ac:spMkLst>
        </pc:spChg>
        <pc:spChg chg="add mod">
          <ac:chgData name="Sylvie Numuhire" userId="S::s.numuhire@interface3.be::68c7a64a-afea-4169-92c2-f28f88488b42" providerId="AD" clId="Web-{2515AB99-9306-A50D-079F-E621095C5F54}" dt="2019-10-20T15:20:54.252" v="602" actId="1076"/>
          <ac:spMkLst>
            <pc:docMk/>
            <pc:sldMk cId="2623859421" sldId="299"/>
            <ac:spMk id="20" creationId="{A4B43A7A-A4F6-460D-88DD-45942D6C7E42}"/>
          </ac:spMkLst>
        </pc:spChg>
        <pc:spChg chg="add mod">
          <ac:chgData name="Sylvie Numuhire" userId="S::s.numuhire@interface3.be::68c7a64a-afea-4169-92c2-f28f88488b42" providerId="AD" clId="Web-{2515AB99-9306-A50D-079F-E621095C5F54}" dt="2019-10-20T15:21:26.361" v="606" actId="1076"/>
          <ac:spMkLst>
            <pc:docMk/>
            <pc:sldMk cId="2623859421" sldId="299"/>
            <ac:spMk id="21" creationId="{A3F28B21-F5B0-4B09-B31A-BB1E51C433CF}"/>
          </ac:spMkLst>
        </pc:spChg>
        <pc:spChg chg="add mod">
          <ac:chgData name="Sylvie Numuhire" userId="S::s.numuhire@interface3.be::68c7a64a-afea-4169-92c2-f28f88488b42" providerId="AD" clId="Web-{2515AB99-9306-A50D-079F-E621095C5F54}" dt="2019-10-20T15:21:40.033" v="609" actId="1076"/>
          <ac:spMkLst>
            <pc:docMk/>
            <pc:sldMk cId="2623859421" sldId="299"/>
            <ac:spMk id="22" creationId="{D9593505-A057-462C-84A3-9CA806C49A8E}"/>
          </ac:spMkLst>
        </pc:spChg>
        <pc:spChg chg="add mod">
          <ac:chgData name="Sylvie Numuhire" userId="S::s.numuhire@interface3.be::68c7a64a-afea-4169-92c2-f28f88488b42" providerId="AD" clId="Web-{2515AB99-9306-A50D-079F-E621095C5F54}" dt="2019-10-20T15:30:19.169" v="647" actId="1076"/>
          <ac:spMkLst>
            <pc:docMk/>
            <pc:sldMk cId="2623859421" sldId="299"/>
            <ac:spMk id="23" creationId="{31CF2F62-AAF4-4AF8-B5B9-415A9DAE6654}"/>
          </ac:spMkLst>
        </pc:spChg>
      </pc:sldChg>
      <pc:sldChg chg="modSp add replId">
        <pc:chgData name="Sylvie Numuhire" userId="S::s.numuhire@interface3.be::68c7a64a-afea-4169-92c2-f28f88488b42" providerId="AD" clId="Web-{2515AB99-9306-A50D-079F-E621095C5F54}" dt="2019-10-20T15:31:42.779" v="653"/>
        <pc:sldMkLst>
          <pc:docMk/>
          <pc:sldMk cId="3434167548" sldId="300"/>
        </pc:sldMkLst>
        <pc:spChg chg="mod">
          <ac:chgData name="Sylvie Numuhire" userId="S::s.numuhire@interface3.be::68c7a64a-afea-4169-92c2-f28f88488b42" providerId="AD" clId="Web-{2515AB99-9306-A50D-079F-E621095C5F54}" dt="2019-10-20T15:31:42.779" v="653"/>
          <ac:spMkLst>
            <pc:docMk/>
            <pc:sldMk cId="3434167548" sldId="300"/>
            <ac:spMk id="5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5AE0C96C-D6D8-2C69-5A9E-95A775E06FDA}"/>
    <pc:docChg chg="addSld delSld modSld sldOrd">
      <pc:chgData name="Sylvie Numuhire" userId="S::s.numuhire@interface3.be::68c7a64a-afea-4169-92c2-f28f88488b42" providerId="AD" clId="Web-{5AE0C96C-D6D8-2C69-5A9E-95A775E06FDA}" dt="2019-10-12T12:59:11.196" v="490"/>
      <pc:docMkLst>
        <pc:docMk/>
      </pc:docMkLst>
      <pc:sldChg chg="modSp">
        <pc:chgData name="Sylvie Numuhire" userId="S::s.numuhire@interface3.be::68c7a64a-afea-4169-92c2-f28f88488b42" providerId="AD" clId="Web-{5AE0C96C-D6D8-2C69-5A9E-95A775E06FDA}" dt="2019-10-12T09:59:39.432" v="158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5AE0C96C-D6D8-2C69-5A9E-95A775E06FDA}" dt="2019-10-12T09:59:39.432" v="158" actId="20577"/>
          <ac:spMkLst>
            <pc:docMk/>
            <pc:sldMk cId="4273215398" sldId="256"/>
            <ac:spMk id="2" creationId="{00000000-0000-0000-0000-000000000000}"/>
          </ac:spMkLst>
        </pc:spChg>
      </pc:sldChg>
      <pc:sldChg chg="addSp delSp modSp del">
        <pc:chgData name="Sylvie Numuhire" userId="S::s.numuhire@interface3.be::68c7a64a-afea-4169-92c2-f28f88488b42" providerId="AD" clId="Web-{5AE0C96C-D6D8-2C69-5A9E-95A775E06FDA}" dt="2019-10-12T11:13:08.502" v="341"/>
        <pc:sldMkLst>
          <pc:docMk/>
          <pc:sldMk cId="2487928734" sldId="266"/>
        </pc:sldMkLst>
        <pc:spChg chg="del">
          <ac:chgData name="Sylvie Numuhire" userId="S::s.numuhire@interface3.be::68c7a64a-afea-4169-92c2-f28f88488b42" providerId="AD" clId="Web-{5AE0C96C-D6D8-2C69-5A9E-95A775E06FDA}" dt="2019-10-12T10:59:11.835" v="239"/>
          <ac:spMkLst>
            <pc:docMk/>
            <pc:sldMk cId="2487928734" sldId="266"/>
            <ac:spMk id="14" creationId="{00000000-0000-0000-0000-000000000000}"/>
          </ac:spMkLst>
        </pc:spChg>
        <pc:picChg chg="add mod">
          <ac:chgData name="Sylvie Numuhire" userId="S::s.numuhire@interface3.be::68c7a64a-afea-4169-92c2-f28f88488b42" providerId="AD" clId="Web-{5AE0C96C-D6D8-2C69-5A9E-95A775E06FDA}" dt="2019-10-12T10:59:19.507" v="240" actId="1076"/>
          <ac:picMkLst>
            <pc:docMk/>
            <pc:sldMk cId="2487928734" sldId="266"/>
            <ac:picMk id="3" creationId="{1A9E25B7-7365-4819-9A86-E05009495F45}"/>
          </ac:picMkLst>
        </pc:picChg>
      </pc:sldChg>
      <pc:sldChg chg="addSp delSp modSp del ord">
        <pc:chgData name="Sylvie Numuhire" userId="S::s.numuhire@interface3.be::68c7a64a-afea-4169-92c2-f28f88488b42" providerId="AD" clId="Web-{5AE0C96C-D6D8-2C69-5A9E-95A775E06FDA}" dt="2019-10-12T12:57:06.164" v="437"/>
        <pc:sldMkLst>
          <pc:docMk/>
          <pc:sldMk cId="2057683120" sldId="274"/>
        </pc:sldMkLst>
        <pc:spChg chg="mod">
          <ac:chgData name="Sylvie Numuhire" userId="S::s.numuhire@interface3.be::68c7a64a-afea-4169-92c2-f28f88488b42" providerId="AD" clId="Web-{5AE0C96C-D6D8-2C69-5A9E-95A775E06FDA}" dt="2019-10-12T12:52:02.474" v="400" actId="20577"/>
          <ac:spMkLst>
            <pc:docMk/>
            <pc:sldMk cId="2057683120" sldId="274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09:58:54.064" v="154" actId="14100"/>
          <ac:spMkLst>
            <pc:docMk/>
            <pc:sldMk cId="2057683120" sldId="274"/>
            <ac:spMk id="9" creationId="{00000000-0000-0000-0000-000000000000}"/>
          </ac:spMkLst>
        </pc:spChg>
        <pc:picChg chg="add del mod">
          <ac:chgData name="Sylvie Numuhire" userId="S::s.numuhire@interface3.be::68c7a64a-afea-4169-92c2-f28f88488b42" providerId="AD" clId="Web-{5AE0C96C-D6D8-2C69-5A9E-95A775E06FDA}" dt="2019-10-12T12:56:45.304" v="433"/>
          <ac:picMkLst>
            <pc:docMk/>
            <pc:sldMk cId="2057683120" sldId="274"/>
            <ac:picMk id="3" creationId="{F8B15087-3B8A-4DBB-A977-3AAE9BFE84C3}"/>
          </ac:picMkLst>
        </pc:picChg>
        <pc:picChg chg="add del">
          <ac:chgData name="Sylvie Numuhire" userId="S::s.numuhire@interface3.be::68c7a64a-afea-4169-92c2-f28f88488b42" providerId="AD" clId="Web-{5AE0C96C-D6D8-2C69-5A9E-95A775E06FDA}" dt="2019-10-12T12:56:49.367" v="434"/>
          <ac:picMkLst>
            <pc:docMk/>
            <pc:sldMk cId="2057683120" sldId="274"/>
            <ac:picMk id="4" creationId="{D9C74173-9E65-4AAE-A980-23A36446FD32}"/>
          </ac:picMkLst>
        </pc:picChg>
        <pc:picChg chg="add del">
          <ac:chgData name="Sylvie Numuhire" userId="S::s.numuhire@interface3.be::68c7a64a-afea-4169-92c2-f28f88488b42" providerId="AD" clId="Web-{5AE0C96C-D6D8-2C69-5A9E-95A775E06FDA}" dt="2019-10-12T12:56:52.038" v="435"/>
          <ac:picMkLst>
            <pc:docMk/>
            <pc:sldMk cId="2057683120" sldId="274"/>
            <ac:picMk id="6" creationId="{77F50E90-06F9-4CB6-9067-525F7A240AEB}"/>
          </ac:picMkLst>
        </pc:picChg>
      </pc:sldChg>
      <pc:sldChg chg="addSp delSp modSp">
        <pc:chgData name="Sylvie Numuhire" userId="S::s.numuhire@interface3.be::68c7a64a-afea-4169-92c2-f28f88488b42" providerId="AD" clId="Web-{5AE0C96C-D6D8-2C69-5A9E-95A775E06FDA}" dt="2019-10-12T12:52:21.599" v="427" actId="20577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5AE0C96C-D6D8-2C69-5A9E-95A775E06FDA}" dt="2019-10-12T12:52:21.599" v="427" actId="20577"/>
          <ac:spMkLst>
            <pc:docMk/>
            <pc:sldMk cId="1608079255" sldId="275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09:56:26.735" v="140" actId="14100"/>
          <ac:spMkLst>
            <pc:docMk/>
            <pc:sldMk cId="1608079255" sldId="275"/>
            <ac:spMk id="9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5AE0C96C-D6D8-2C69-5A9E-95A775E06FDA}" dt="2019-10-12T11:03:49.919" v="311" actId="20577"/>
          <ac:spMkLst>
            <pc:docMk/>
            <pc:sldMk cId="1608079255" sldId="275"/>
            <ac:spMk id="10" creationId="{B5B773B2-6139-4FF4-8EEC-57981AB884FE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1:15:02.034" v="343" actId="20577"/>
          <ac:spMkLst>
            <pc:docMk/>
            <pc:sldMk cId="1608079255" sldId="275"/>
            <ac:spMk id="16" creationId="{A0271AFD-4246-41AD-B42E-EF585238D34D}"/>
          </ac:spMkLst>
        </pc:spChg>
        <pc:spChg chg="del">
          <ac:chgData name="Sylvie Numuhire" userId="S::s.numuhire@interface3.be::68c7a64a-afea-4169-92c2-f28f88488b42" providerId="AD" clId="Web-{5AE0C96C-D6D8-2C69-5A9E-95A775E06FDA}" dt="2019-10-12T09:49:50.746" v="8"/>
          <ac:spMkLst>
            <pc:docMk/>
            <pc:sldMk cId="1608079255" sldId="275"/>
            <ac:spMk id="17" creationId="{A0271AFD-4246-41AD-B42E-EF585238D34D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0:03:18.949" v="208" actId="20577"/>
          <ac:spMkLst>
            <pc:docMk/>
            <pc:sldMk cId="1608079255" sldId="275"/>
            <ac:spMk id="19" creationId="{4BA51360-005A-491F-8649-2F22E8B62F97}"/>
          </ac:spMkLst>
        </pc:spChg>
        <pc:picChg chg="mod">
          <ac:chgData name="Sylvie Numuhire" userId="S::s.numuhire@interface3.be::68c7a64a-afea-4169-92c2-f28f88488b42" providerId="AD" clId="Web-{5AE0C96C-D6D8-2C69-5A9E-95A775E06FDA}" dt="2019-10-12T10:06:24.748" v="214" actId="1076"/>
          <ac:picMkLst>
            <pc:docMk/>
            <pc:sldMk cId="1608079255" sldId="275"/>
            <ac:picMk id="3" creationId="{FDEDFB3E-0BAA-4A9D-97F3-C0BBBBAE36D1}"/>
          </ac:picMkLst>
        </pc:picChg>
        <pc:picChg chg="add mod">
          <ac:chgData name="Sylvie Numuhire" userId="S::s.numuhire@interface3.be::68c7a64a-afea-4169-92c2-f28f88488b42" providerId="AD" clId="Web-{5AE0C96C-D6D8-2C69-5A9E-95A775E06FDA}" dt="2019-10-12T09:57:24.766" v="146" actId="1076"/>
          <ac:picMkLst>
            <pc:docMk/>
            <pc:sldMk cId="1608079255" sldId="275"/>
            <ac:picMk id="4" creationId="{D81543AD-5C38-4EC9-9C83-AF78BDF941D3}"/>
          </ac:picMkLst>
        </pc:picChg>
        <pc:picChg chg="del mod">
          <ac:chgData name="Sylvie Numuhire" userId="S::s.numuhire@interface3.be::68c7a64a-afea-4169-92c2-f28f88488b42" providerId="AD" clId="Web-{5AE0C96C-D6D8-2C69-5A9E-95A775E06FDA}" dt="2019-10-12T09:56:46.047" v="144"/>
          <ac:picMkLst>
            <pc:docMk/>
            <pc:sldMk cId="1608079255" sldId="275"/>
            <ac:picMk id="5" creationId="{CA657E0A-A9A6-4551-A972-ADF9B037BDC1}"/>
          </ac:picMkLst>
        </pc:picChg>
        <pc:picChg chg="mod">
          <ac:chgData name="Sylvie Numuhire" userId="S::s.numuhire@interface3.be::68c7a64a-afea-4169-92c2-f28f88488b42" providerId="AD" clId="Web-{5AE0C96C-D6D8-2C69-5A9E-95A775E06FDA}" dt="2019-10-12T09:57:57.454" v="148" actId="1076"/>
          <ac:picMkLst>
            <pc:docMk/>
            <pc:sldMk cId="1608079255" sldId="275"/>
            <ac:picMk id="8" creationId="{5D153ED8-3A0A-4DA4-9633-03E6FCCA9CD1}"/>
          </ac:picMkLst>
        </pc:picChg>
      </pc:sldChg>
      <pc:sldChg chg="addSp modSp">
        <pc:chgData name="Sylvie Numuhire" userId="S::s.numuhire@interface3.be::68c7a64a-afea-4169-92c2-f28f88488b42" providerId="AD" clId="Web-{5AE0C96C-D6D8-2C69-5A9E-95A775E06FDA}" dt="2019-10-12T12:50:02.536" v="373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5AE0C96C-D6D8-2C69-5A9E-95A775E06FDA}" dt="2019-10-12T12:50:02.536" v="373" actId="20577"/>
          <ac:spMkLst>
            <pc:docMk/>
            <pc:sldMk cId="1430756337" sldId="276"/>
            <ac:spMk id="2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5AE0C96C-D6D8-2C69-5A9E-95A775E06FDA}" dt="2019-10-12T12:49:56.692" v="370" actId="20577"/>
          <ac:spMkLst>
            <pc:docMk/>
            <pc:sldMk cId="1430756337" sldId="276"/>
            <ac:spMk id="4" creationId="{4E0A30E2-A89C-47BB-8B18-406AF581080A}"/>
          </ac:spMkLst>
        </pc:spChg>
      </pc:sldChg>
      <pc:sldChg chg="modSp">
        <pc:chgData name="Sylvie Numuhire" userId="S::s.numuhire@interface3.be::68c7a64a-afea-4169-92c2-f28f88488b42" providerId="AD" clId="Web-{5AE0C96C-D6D8-2C69-5A9E-95A775E06FDA}" dt="2019-10-12T12:47:51.660" v="358" actId="20577"/>
        <pc:sldMkLst>
          <pc:docMk/>
          <pc:sldMk cId="547988177" sldId="278"/>
        </pc:sldMkLst>
        <pc:spChg chg="mod">
          <ac:chgData name="Sylvie Numuhire" userId="S::s.numuhire@interface3.be::68c7a64a-afea-4169-92c2-f28f88488b42" providerId="AD" clId="Web-{5AE0C96C-D6D8-2C69-5A9E-95A775E06FDA}" dt="2019-10-12T12:47:23.519" v="352" actId="20577"/>
          <ac:spMkLst>
            <pc:docMk/>
            <pc:sldMk cId="547988177" sldId="278"/>
            <ac:spMk id="16" creationId="{2B4DE698-5803-4C28-BF54-3EAA56509B9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2:47:51.660" v="358" actId="20577"/>
          <ac:spMkLst>
            <pc:docMk/>
            <pc:sldMk cId="547988177" sldId="278"/>
            <ac:spMk id="18" creationId="{0678E4A4-C56D-4104-92B8-F16009DE8A1E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0:13:25.189" v="228" actId="20577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0:13:39.158" v="231" actId="20577"/>
          <ac:spMkLst>
            <pc:docMk/>
            <pc:sldMk cId="547988177" sldId="278"/>
            <ac:spMk id="28" creationId="{9AD4B8FE-3742-47A4-A150-776CF6FAAE23}"/>
          </ac:spMkLst>
        </pc:spChg>
        <pc:picChg chg="mod">
          <ac:chgData name="Sylvie Numuhire" userId="S::s.numuhire@interface3.be::68c7a64a-afea-4169-92c2-f28f88488b42" providerId="AD" clId="Web-{5AE0C96C-D6D8-2C69-5A9E-95A775E06FDA}" dt="2019-10-12T12:47:34.129" v="355"/>
          <ac:picMkLst>
            <pc:docMk/>
            <pc:sldMk cId="547988177" sldId="278"/>
            <ac:picMk id="2" creationId="{6D3F8EB0-F518-4C3D-A054-89D320BF380A}"/>
          </ac:picMkLst>
        </pc:picChg>
      </pc:sldChg>
      <pc:sldChg chg="addSp delSp modSp add ord replId">
        <pc:chgData name="Sylvie Numuhire" userId="S::s.numuhire@interface3.be::68c7a64a-afea-4169-92c2-f28f88488b42" providerId="AD" clId="Web-{5AE0C96C-D6D8-2C69-5A9E-95A775E06FDA}" dt="2019-10-12T12:59:11.196" v="490"/>
        <pc:sldMkLst>
          <pc:docMk/>
          <pc:sldMk cId="3795262006" sldId="279"/>
        </pc:sldMkLst>
        <pc:spChg chg="mod">
          <ac:chgData name="Sylvie Numuhire" userId="S::s.numuhire@interface3.be::68c7a64a-afea-4169-92c2-f28f88488b42" providerId="AD" clId="Web-{5AE0C96C-D6D8-2C69-5A9E-95A775E06FDA}" dt="2019-10-12T12:57:17.273" v="450" actId="20577"/>
          <ac:spMkLst>
            <pc:docMk/>
            <pc:sldMk cId="3795262006" sldId="279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2:59:11.196" v="490"/>
          <ac:spMkLst>
            <pc:docMk/>
            <pc:sldMk cId="3795262006" sldId="279"/>
            <ac:spMk id="9" creationId="{00000000-0000-0000-0000-00000000000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2:58:47.055" v="488" actId="1076"/>
          <ac:spMkLst>
            <pc:docMk/>
            <pc:sldMk cId="3795262006" sldId="279"/>
            <ac:spMk id="10" creationId="{B5B773B2-6139-4FF4-8EEC-57981AB884FE}"/>
          </ac:spMkLst>
        </pc:spChg>
        <pc:spChg chg="del">
          <ac:chgData name="Sylvie Numuhire" userId="S::s.numuhire@interface3.be::68c7a64a-afea-4169-92c2-f28f88488b42" providerId="AD" clId="Web-{5AE0C96C-D6D8-2C69-5A9E-95A775E06FDA}" dt="2019-10-12T11:08:03.155" v="318"/>
          <ac:spMkLst>
            <pc:docMk/>
            <pc:sldMk cId="3795262006" sldId="279"/>
            <ac:spMk id="16" creationId="{A0271AFD-4246-41AD-B42E-EF585238D34D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1:12:38.486" v="338" actId="20577"/>
          <ac:spMkLst>
            <pc:docMk/>
            <pc:sldMk cId="3795262006" sldId="279"/>
            <ac:spMk id="19" creationId="{4BA51360-005A-491F-8649-2F22E8B62F97}"/>
          </ac:spMkLst>
        </pc:spChg>
        <pc:graphicFrameChg chg="add del mod">
          <ac:chgData name="Sylvie Numuhire" userId="S::s.numuhire@interface3.be::68c7a64a-afea-4169-92c2-f28f88488b42" providerId="AD" clId="Web-{5AE0C96C-D6D8-2C69-5A9E-95A775E06FDA}" dt="2019-10-12T11:01:27.539" v="293"/>
          <ac:graphicFrameMkLst>
            <pc:docMk/>
            <pc:sldMk cId="3795262006" sldId="279"/>
            <ac:graphicFrameMk id="7" creationId="{E107EC6A-CB0B-4432-B3D0-0994AB518D9A}"/>
          </ac:graphicFrameMkLst>
        </pc:graphicFrameChg>
        <pc:picChg chg="add mod">
          <ac:chgData name="Sylvie Numuhire" userId="S::s.numuhire@interface3.be::68c7a64a-afea-4169-92c2-f28f88488b42" providerId="AD" clId="Web-{5AE0C96C-D6D8-2C69-5A9E-95A775E06FDA}" dt="2019-10-12T12:57:36.679" v="455" actId="14100"/>
          <ac:picMkLst>
            <pc:docMk/>
            <pc:sldMk cId="3795262006" sldId="279"/>
            <ac:picMk id="3" creationId="{7D00A167-0BC4-4BD1-97CA-BE87B1D2CE77}"/>
          </ac:picMkLst>
        </pc:picChg>
        <pc:picChg chg="add del">
          <ac:chgData name="Sylvie Numuhire" userId="S::s.numuhire@interface3.be::68c7a64a-afea-4169-92c2-f28f88488b42" providerId="AD" clId="Web-{5AE0C96C-D6D8-2C69-5A9E-95A775E06FDA}" dt="2019-10-12T11:07:53.109" v="317"/>
          <ac:picMkLst>
            <pc:docMk/>
            <pc:sldMk cId="3795262006" sldId="279"/>
            <ac:picMk id="3" creationId="{FDEDFB3E-0BAA-4A9D-97F3-C0BBBBAE36D1}"/>
          </ac:picMkLst>
        </pc:picChg>
        <pc:picChg chg="del">
          <ac:chgData name="Sylvie Numuhire" userId="S::s.numuhire@interface3.be::68c7a64a-afea-4169-92c2-f28f88488b42" providerId="AD" clId="Web-{5AE0C96C-D6D8-2C69-5A9E-95A775E06FDA}" dt="2019-10-12T10:59:55.976" v="287"/>
          <ac:picMkLst>
            <pc:docMk/>
            <pc:sldMk cId="3795262006" sldId="279"/>
            <ac:picMk id="4" creationId="{D81543AD-5C38-4EC9-9C83-AF78BDF941D3}"/>
          </ac:picMkLst>
        </pc:picChg>
        <pc:picChg chg="add mod ord">
          <ac:chgData name="Sylvie Numuhire" userId="S::s.numuhire@interface3.be::68c7a64a-afea-4169-92c2-f28f88488b42" providerId="AD" clId="Web-{5AE0C96C-D6D8-2C69-5A9E-95A775E06FDA}" dt="2019-10-12T11:07:50.734" v="316"/>
          <ac:picMkLst>
            <pc:docMk/>
            <pc:sldMk cId="3795262006" sldId="279"/>
            <ac:picMk id="5" creationId="{1A544FED-80E6-47A8-B3E6-FA091E3E9845}"/>
          </ac:picMkLst>
        </pc:picChg>
        <pc:picChg chg="del">
          <ac:chgData name="Sylvie Numuhire" userId="S::s.numuhire@interface3.be::68c7a64a-afea-4169-92c2-f28f88488b42" providerId="AD" clId="Web-{5AE0C96C-D6D8-2C69-5A9E-95A775E06FDA}" dt="2019-10-12T10:59:54.491" v="286"/>
          <ac:picMkLst>
            <pc:docMk/>
            <pc:sldMk cId="3795262006" sldId="279"/>
            <ac:picMk id="8" creationId="{5D153ED8-3A0A-4DA4-9633-03E6FCCA9CD1}"/>
          </ac:picMkLst>
        </pc:picChg>
        <pc:picChg chg="add del mod">
          <ac:chgData name="Sylvie Numuhire" userId="S::s.numuhire@interface3.be::68c7a64a-afea-4169-92c2-f28f88488b42" providerId="AD" clId="Web-{5AE0C96C-D6D8-2C69-5A9E-95A775E06FDA}" dt="2019-10-12T12:58:30.648" v="487"/>
          <ac:picMkLst>
            <pc:docMk/>
            <pc:sldMk cId="3795262006" sldId="279"/>
            <ac:picMk id="12" creationId="{EC3C0EDF-FB87-45FC-835B-7716699E5E45}"/>
          </ac:picMkLst>
        </pc:picChg>
        <pc:picChg chg="add del mod">
          <ac:chgData name="Sylvie Numuhire" userId="S::s.numuhire@interface3.be::68c7a64a-afea-4169-92c2-f28f88488b42" providerId="AD" clId="Web-{5AE0C96C-D6D8-2C69-5A9E-95A775E06FDA}" dt="2019-10-12T12:58:28.508" v="486"/>
          <ac:picMkLst>
            <pc:docMk/>
            <pc:sldMk cId="3795262006" sldId="279"/>
            <ac:picMk id="14" creationId="{B005A331-2024-4265-889A-B0CE6CD9F18F}"/>
          </ac:picMkLst>
        </pc:picChg>
      </pc:sldChg>
      <pc:sldChg chg="add replId">
        <pc:chgData name="Sylvie Numuhire" userId="S::s.numuhire@interface3.be::68c7a64a-afea-4169-92c2-f28f88488b42" providerId="AD" clId="Web-{5AE0C96C-D6D8-2C69-5A9E-95A775E06FDA}" dt="2019-10-12T12:56:59.554" v="436"/>
        <pc:sldMkLst>
          <pc:docMk/>
          <pc:sldMk cId="106430349" sldId="280"/>
        </pc:sldMkLst>
      </pc:sldChg>
    </pc:docChg>
  </pc:docChgLst>
  <pc:docChgLst>
    <pc:chgData name="Sylvie Numuhire" userId="S::s.numuhire@interface3.be::68c7a64a-afea-4169-92c2-f28f88488b42" providerId="AD" clId="Web-{22174EA3-F95F-F9D4-2BF3-48E070EE074B}"/>
    <pc:docChg chg="addSld delSld modSld sldOrd">
      <pc:chgData name="Sylvie Numuhire" userId="S::s.numuhire@interface3.be::68c7a64a-afea-4169-92c2-f28f88488b42" providerId="AD" clId="Web-{22174EA3-F95F-F9D4-2BF3-48E070EE074B}" dt="2020-03-10T19:59:03.040" v="479"/>
      <pc:docMkLst>
        <pc:docMk/>
      </pc:docMkLst>
      <pc:sldChg chg="addSp delSp modSp add del mod setBg">
        <pc:chgData name="Sylvie Numuhire" userId="S::s.numuhire@interface3.be::68c7a64a-afea-4169-92c2-f28f88488b42" providerId="AD" clId="Web-{22174EA3-F95F-F9D4-2BF3-48E070EE074B}" dt="2020-03-10T19:45:38.269" v="329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22174EA3-F95F-F9D4-2BF3-48E070EE074B}" dt="2020-03-10T19:26:17.760" v="145" actId="20577"/>
          <ac:spMkLst>
            <pc:docMk/>
            <pc:sldMk cId="4273215398" sldId="256"/>
            <ac:spMk id="2" creationId="{00000000-0000-0000-0000-000000000000}"/>
          </ac:spMkLst>
        </pc:spChg>
        <pc:spChg chg="mod ord">
          <ac:chgData name="Sylvie Numuhire" userId="S::s.numuhire@interface3.be::68c7a64a-afea-4169-92c2-f28f88488b42" providerId="AD" clId="Web-{22174EA3-F95F-F9D4-2BF3-48E070EE074B}" dt="2020-03-10T19:24:46.854" v="138"/>
          <ac:spMkLst>
            <pc:docMk/>
            <pc:sldMk cId="4273215398" sldId="256"/>
            <ac:spMk id="3" creationId="{00000000-0000-0000-0000-000000000000}"/>
          </ac:spMkLst>
        </pc:spChg>
        <pc:spChg chg="add del">
          <ac:chgData name="Sylvie Numuhire" userId="S::s.numuhire@interface3.be::68c7a64a-afea-4169-92c2-f28f88488b42" providerId="AD" clId="Web-{22174EA3-F95F-F9D4-2BF3-48E070EE074B}" dt="2020-03-10T19:24:46.854" v="138"/>
          <ac:spMkLst>
            <pc:docMk/>
            <pc:sldMk cId="4273215398" sldId="256"/>
            <ac:spMk id="6" creationId="{CDA1A2E9-63FE-408D-A803-8E306ECAB4B3}"/>
          </ac:spMkLst>
        </pc:spChg>
        <pc:spChg chg="add del">
          <ac:chgData name="Sylvie Numuhire" userId="S::s.numuhire@interface3.be::68c7a64a-afea-4169-92c2-f28f88488b42" providerId="AD" clId="Web-{22174EA3-F95F-F9D4-2BF3-48E070EE074B}" dt="2020-03-10T19:24:46.854" v="138"/>
          <ac:spMkLst>
            <pc:docMk/>
            <pc:sldMk cId="4273215398" sldId="256"/>
            <ac:spMk id="7" creationId="{FBE9F90C-C163-435B-9A68-D15C92D1CF2B}"/>
          </ac:spMkLst>
        </pc:spChg>
        <pc:spChg chg="add del">
          <ac:chgData name="Sylvie Numuhire" userId="S::s.numuhire@interface3.be::68c7a64a-afea-4169-92c2-f28f88488b42" providerId="AD" clId="Web-{22174EA3-F95F-F9D4-2BF3-48E070EE074B}" dt="2020-03-10T19:24:46.854" v="138"/>
          <ac:spMkLst>
            <pc:docMk/>
            <pc:sldMk cId="4273215398" sldId="256"/>
            <ac:spMk id="8" creationId="{1A882A9F-F4E9-4E23-8F0B-20B5DF42EAA9}"/>
          </ac:spMkLst>
        </pc:spChg>
        <pc:spChg chg="add del">
          <ac:chgData name="Sylvie Numuhire" userId="S::s.numuhire@interface3.be::68c7a64a-afea-4169-92c2-f28f88488b42" providerId="AD" clId="Web-{22174EA3-F95F-F9D4-2BF3-48E070EE074B}" dt="2020-03-10T19:23:19.853" v="136"/>
          <ac:spMkLst>
            <pc:docMk/>
            <pc:sldMk cId="4273215398" sldId="256"/>
            <ac:spMk id="9" creationId="{936CFC0A-8C37-453C-9488-1B30FBC3B3B0}"/>
          </ac:spMkLst>
        </pc:spChg>
        <pc:spChg chg="add mod ord">
          <ac:chgData name="Sylvie Numuhire" userId="S::s.numuhire@interface3.be::68c7a64a-afea-4169-92c2-f28f88488b42" providerId="AD" clId="Web-{22174EA3-F95F-F9D4-2BF3-48E070EE074B}" dt="2020-03-10T19:29:15.793" v="164" actId="14100"/>
          <ac:spMkLst>
            <pc:docMk/>
            <pc:sldMk cId="4273215398" sldId="256"/>
            <ac:spMk id="10" creationId="{68162200-2FF4-426C-BB18-EF1AD48BF8D4}"/>
          </ac:spMkLst>
        </pc:spChg>
        <pc:spChg chg="add del">
          <ac:chgData name="Sylvie Numuhire" userId="S::s.numuhire@interface3.be::68c7a64a-afea-4169-92c2-f28f88488b42" providerId="AD" clId="Web-{22174EA3-F95F-F9D4-2BF3-48E070EE074B}" dt="2020-03-10T19:23:19.853" v="136"/>
          <ac:spMkLst>
            <pc:docMk/>
            <pc:sldMk cId="4273215398" sldId="256"/>
            <ac:spMk id="11" creationId="{FBC3EAFD-A275-4F9B-8F62-72B6678F35A8}"/>
          </ac:spMkLst>
        </pc:spChg>
        <pc:spChg chg="add mod">
          <ac:chgData name="Sylvie Numuhire" userId="S::s.numuhire@interface3.be::68c7a64a-afea-4169-92c2-f28f88488b42" providerId="AD" clId="Web-{22174EA3-F95F-F9D4-2BF3-48E070EE074B}" dt="2020-03-10T19:35:02.280" v="193"/>
          <ac:spMkLst>
            <pc:docMk/>
            <pc:sldMk cId="4273215398" sldId="256"/>
            <ac:spMk id="12" creationId="{26BB07DF-DDEE-4685-B500-92039E5D354D}"/>
          </ac:spMkLst>
        </pc:spChg>
        <pc:spChg chg="add del">
          <ac:chgData name="Sylvie Numuhire" userId="S::s.numuhire@interface3.be::68c7a64a-afea-4169-92c2-f28f88488b42" providerId="AD" clId="Web-{22174EA3-F95F-F9D4-2BF3-48E070EE074B}" dt="2020-03-10T19:23:19.853" v="136"/>
          <ac:spMkLst>
            <pc:docMk/>
            <pc:sldMk cId="4273215398" sldId="256"/>
            <ac:spMk id="13" creationId="{06E64A6D-2B9F-4AAD-AB42-A61BAF01AC12}"/>
          </ac:spMkLst>
        </pc:spChg>
        <pc:spChg chg="add mod">
          <ac:chgData name="Sylvie Numuhire" userId="S::s.numuhire@interface3.be::68c7a64a-afea-4169-92c2-f28f88488b42" providerId="AD" clId="Web-{22174EA3-F95F-F9D4-2BF3-48E070EE074B}" dt="2020-03-10T19:29:28.121" v="166"/>
          <ac:spMkLst>
            <pc:docMk/>
            <pc:sldMk cId="4273215398" sldId="256"/>
            <ac:spMk id="14" creationId="{FB3D34F3-BAFE-47B0-9610-B88A77C5E383}"/>
          </ac:spMkLst>
        </pc:spChg>
        <pc:picChg chg="add mod modCrop">
          <ac:chgData name="Sylvie Numuhire" userId="S::s.numuhire@interface3.be::68c7a64a-afea-4169-92c2-f28f88488b42" providerId="AD" clId="Web-{22174EA3-F95F-F9D4-2BF3-48E070EE074B}" dt="2020-03-10T19:29:23.387" v="165" actId="1076"/>
          <ac:picMkLst>
            <pc:docMk/>
            <pc:sldMk cId="4273215398" sldId="256"/>
            <ac:picMk id="4" creationId="{4EEBA717-3DD1-4464-956D-9D757AEF589E}"/>
          </ac:picMkLst>
        </pc:picChg>
        <pc:picChg chg="add del">
          <ac:chgData name="Sylvie Numuhire" userId="S::s.numuhire@interface3.be::68c7a64a-afea-4169-92c2-f28f88488b42" providerId="AD" clId="Web-{22174EA3-F95F-F9D4-2BF3-48E070EE074B}" dt="2020-03-10T19:23:19.853" v="136"/>
          <ac:picMkLst>
            <pc:docMk/>
            <pc:sldMk cId="4273215398" sldId="256"/>
            <ac:picMk id="15" creationId="{C51881DD-AD85-41BE-8A49-C2FB45800E10}"/>
          </ac:picMkLst>
        </pc:picChg>
        <pc:picChg chg="add mod">
          <ac:chgData name="Sylvie Numuhire" userId="S::s.numuhire@interface3.be::68c7a64a-afea-4169-92c2-f28f88488b42" providerId="AD" clId="Web-{22174EA3-F95F-F9D4-2BF3-48E070EE074B}" dt="2020-03-10T19:34:31.889" v="190" actId="1076"/>
          <ac:picMkLst>
            <pc:docMk/>
            <pc:sldMk cId="4273215398" sldId="256"/>
            <ac:picMk id="16" creationId="{C6CE8619-EF18-4577-B1E8-AEE15546AB35}"/>
          </ac:picMkLst>
        </pc:picChg>
        <pc:picChg chg="add mod">
          <ac:chgData name="Sylvie Numuhire" userId="S::s.numuhire@interface3.be::68c7a64a-afea-4169-92c2-f28f88488b42" providerId="AD" clId="Web-{22174EA3-F95F-F9D4-2BF3-48E070EE074B}" dt="2020-03-10T19:34:25.280" v="188" actId="1076"/>
          <ac:picMkLst>
            <pc:docMk/>
            <pc:sldMk cId="4273215398" sldId="256"/>
            <ac:picMk id="19" creationId="{8BF3235E-C4DC-4AF2-BFC3-AF7EC59373A6}"/>
          </ac:picMkLst>
        </pc:picChg>
        <pc:picChg chg="add mod">
          <ac:chgData name="Sylvie Numuhire" userId="S::s.numuhire@interface3.be::68c7a64a-afea-4169-92c2-f28f88488b42" providerId="AD" clId="Web-{22174EA3-F95F-F9D4-2BF3-48E070EE074B}" dt="2020-03-10T19:34:42.811" v="191" actId="1076"/>
          <ac:picMkLst>
            <pc:docMk/>
            <pc:sldMk cId="4273215398" sldId="256"/>
            <ac:picMk id="21" creationId="{3DC073FC-0358-49B4-AED6-1EBBFF88F282}"/>
          </ac:picMkLst>
        </pc:picChg>
        <pc:cxnChg chg="add del">
          <ac:chgData name="Sylvie Numuhire" userId="S::s.numuhire@interface3.be::68c7a64a-afea-4169-92c2-f28f88488b42" providerId="AD" clId="Web-{22174EA3-F95F-F9D4-2BF3-48E070EE074B}" dt="2020-03-10T19:23:19.853" v="136"/>
          <ac:cxnSpMkLst>
            <pc:docMk/>
            <pc:sldMk cId="4273215398" sldId="256"/>
            <ac:cxnSpMk id="17" creationId="{9AD20FE8-ED02-4CDE-83B1-A1436305C3DC}"/>
          </ac:cxnSpMkLst>
        </pc:cxnChg>
      </pc:sldChg>
      <pc:sldChg chg="del">
        <pc:chgData name="Sylvie Numuhire" userId="S::s.numuhire@interface3.be::68c7a64a-afea-4169-92c2-f28f88488b42" providerId="AD" clId="Web-{22174EA3-F95F-F9D4-2BF3-48E070EE074B}" dt="2020-03-10T19:47:04.488" v="333"/>
        <pc:sldMkLst>
          <pc:docMk/>
          <pc:sldMk cId="1608079255" sldId="275"/>
        </pc:sldMkLst>
      </pc:sldChg>
      <pc:sldChg chg="modSp del">
        <pc:chgData name="Sylvie Numuhire" userId="S::s.numuhire@interface3.be::68c7a64a-afea-4169-92c2-f28f88488b42" providerId="AD" clId="Web-{22174EA3-F95F-F9D4-2BF3-48E070EE074B}" dt="2020-03-10T19:45:42.269" v="330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22174EA3-F95F-F9D4-2BF3-48E070EE074B}" dt="2020-03-10T19:41:59.205" v="259" actId="20577"/>
          <ac:spMkLst>
            <pc:docMk/>
            <pc:sldMk cId="1430756337" sldId="276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22174EA3-F95F-F9D4-2BF3-48E070EE074B}" dt="2020-03-10T19:38:04.531" v="203" actId="20577"/>
          <ac:spMkLst>
            <pc:docMk/>
            <pc:sldMk cId="1430756337" sldId="276"/>
            <ac:spMk id="4" creationId="{4E0A30E2-A89C-47BB-8B18-406AF581080A}"/>
          </ac:spMkLst>
        </pc:spChg>
      </pc:sldChg>
      <pc:sldChg chg="del">
        <pc:chgData name="Sylvie Numuhire" userId="S::s.numuhire@interface3.be::68c7a64a-afea-4169-92c2-f28f88488b42" providerId="AD" clId="Web-{22174EA3-F95F-F9D4-2BF3-48E070EE074B}" dt="2020-03-10T19:47:05.613" v="334"/>
        <pc:sldMkLst>
          <pc:docMk/>
          <pc:sldMk cId="106430349" sldId="280"/>
        </pc:sldMkLst>
      </pc:sldChg>
      <pc:sldChg chg="modSp">
        <pc:chgData name="Sylvie Numuhire" userId="S::s.numuhire@interface3.be::68c7a64a-afea-4169-92c2-f28f88488b42" providerId="AD" clId="Web-{22174EA3-F95F-F9D4-2BF3-48E070EE074B}" dt="2020-03-10T19:37:21.890" v="202" actId="14100"/>
        <pc:sldMkLst>
          <pc:docMk/>
          <pc:sldMk cId="2623859421" sldId="299"/>
        </pc:sldMkLst>
        <pc:spChg chg="mod">
          <ac:chgData name="Sylvie Numuhire" userId="S::s.numuhire@interface3.be::68c7a64a-afea-4169-92c2-f28f88488b42" providerId="AD" clId="Web-{22174EA3-F95F-F9D4-2BF3-48E070EE074B}" dt="2020-03-10T19:37:21.890" v="202" actId="14100"/>
          <ac:spMkLst>
            <pc:docMk/>
            <pc:sldMk cId="2623859421" sldId="299"/>
            <ac:spMk id="5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22174EA3-F95F-F9D4-2BF3-48E070EE074B}" dt="2020-03-10T19:36:11.483" v="194"/>
        <pc:sldMkLst>
          <pc:docMk/>
          <pc:sldMk cId="2984747708" sldId="304"/>
        </pc:sldMkLst>
      </pc:sldChg>
      <pc:sldChg chg="del">
        <pc:chgData name="Sylvie Numuhire" userId="S::s.numuhire@interface3.be::68c7a64a-afea-4169-92c2-f28f88488b42" providerId="AD" clId="Web-{22174EA3-F95F-F9D4-2BF3-48E070EE074B}" dt="2020-03-10T19:36:13.312" v="195"/>
        <pc:sldMkLst>
          <pc:docMk/>
          <pc:sldMk cId="3454257916" sldId="310"/>
        </pc:sldMkLst>
      </pc:sldChg>
      <pc:sldChg chg="addSp delSp modSp ord">
        <pc:chgData name="Sylvie Numuhire" userId="S::s.numuhire@interface3.be::68c7a64a-afea-4169-92c2-f28f88488b42" providerId="AD" clId="Web-{22174EA3-F95F-F9D4-2BF3-48E070EE074B}" dt="2020-03-10T19:59:03.040" v="479"/>
        <pc:sldMkLst>
          <pc:docMk/>
          <pc:sldMk cId="2341867387" sldId="325"/>
        </pc:sldMkLst>
        <pc:spChg chg="del">
          <ac:chgData name="Sylvie Numuhire" userId="S::s.numuhire@interface3.be::68c7a64a-afea-4169-92c2-f28f88488b42" providerId="AD" clId="Web-{22174EA3-F95F-F9D4-2BF3-48E070EE074B}" dt="2020-03-10T19:54:16.804" v="413"/>
          <ac:spMkLst>
            <pc:docMk/>
            <pc:sldMk cId="2341867387" sldId="325"/>
            <ac:spMk id="2" creationId="{6A91BD22-DC83-4CFB-BD9B-0805ECC5C251}"/>
          </ac:spMkLst>
        </pc:spChg>
        <pc:spChg chg="add mod ord">
          <ac:chgData name="Sylvie Numuhire" userId="S::s.numuhire@interface3.be::68c7a64a-afea-4169-92c2-f28f88488b42" providerId="AD" clId="Web-{22174EA3-F95F-F9D4-2BF3-48E070EE074B}" dt="2020-03-10T19:54:32.632" v="415" actId="1076"/>
          <ac:spMkLst>
            <pc:docMk/>
            <pc:sldMk cId="2341867387" sldId="325"/>
            <ac:spMk id="3" creationId="{E7AB8DF8-B3A2-4624-8EF8-E1C31A0E3C8A}"/>
          </ac:spMkLst>
        </pc:spChg>
        <pc:spChg chg="mod">
          <ac:chgData name="Sylvie Numuhire" userId="S::s.numuhire@interface3.be::68c7a64a-afea-4169-92c2-f28f88488b42" providerId="AD" clId="Web-{22174EA3-F95F-F9D4-2BF3-48E070EE074B}" dt="2020-03-10T19:47:50.535" v="337" actId="20577"/>
          <ac:spMkLst>
            <pc:docMk/>
            <pc:sldMk cId="2341867387" sldId="325"/>
            <ac:spMk id="4" creationId="{4E0A30E2-A89C-47BB-8B18-406AF581080A}"/>
          </ac:spMkLst>
        </pc:spChg>
        <pc:spChg chg="add mod ord">
          <ac:chgData name="Sylvie Numuhire" userId="S::s.numuhire@interface3.be::68c7a64a-afea-4169-92c2-f28f88488b42" providerId="AD" clId="Web-{22174EA3-F95F-F9D4-2BF3-48E070EE074B}" dt="2020-03-10T19:54:42.757" v="418" actId="1076"/>
          <ac:spMkLst>
            <pc:docMk/>
            <pc:sldMk cId="2341867387" sldId="325"/>
            <ac:spMk id="6" creationId="{90F4416C-4EF7-4FCC-8690-6D3CB3C91E3F}"/>
          </ac:spMkLst>
        </pc:spChg>
        <pc:spChg chg="del mod">
          <ac:chgData name="Sylvie Numuhire" userId="S::s.numuhire@interface3.be::68c7a64a-afea-4169-92c2-f28f88488b42" providerId="AD" clId="Web-{22174EA3-F95F-F9D4-2BF3-48E070EE074B}" dt="2020-03-10T19:54:13.710" v="412"/>
          <ac:spMkLst>
            <pc:docMk/>
            <pc:sldMk cId="2341867387" sldId="325"/>
            <ac:spMk id="8" creationId="{00000000-0000-0000-0000-000000000000}"/>
          </ac:spMkLst>
        </pc:spChg>
        <pc:spChg chg="add mod ord">
          <ac:chgData name="Sylvie Numuhire" userId="S::s.numuhire@interface3.be::68c7a64a-afea-4169-92c2-f28f88488b42" providerId="AD" clId="Web-{22174EA3-F95F-F9D4-2BF3-48E070EE074B}" dt="2020-03-10T19:54:28.148" v="414" actId="14100"/>
          <ac:spMkLst>
            <pc:docMk/>
            <pc:sldMk cId="2341867387" sldId="325"/>
            <ac:spMk id="9" creationId="{6F74FCCA-A133-4517-8F2C-AD8C2E37AC80}"/>
          </ac:spMkLst>
        </pc:spChg>
      </pc:sldChg>
      <pc:sldChg chg="del">
        <pc:chgData name="Sylvie Numuhire" userId="S::s.numuhire@interface3.be::68c7a64a-afea-4169-92c2-f28f88488b42" providerId="AD" clId="Web-{22174EA3-F95F-F9D4-2BF3-48E070EE074B}" dt="2020-03-10T19:47:01.676" v="332"/>
        <pc:sldMkLst>
          <pc:docMk/>
          <pc:sldMk cId="3598128425" sldId="326"/>
        </pc:sldMkLst>
      </pc:sldChg>
      <pc:sldChg chg="del">
        <pc:chgData name="Sylvie Numuhire" userId="S::s.numuhire@interface3.be::68c7a64a-afea-4169-92c2-f28f88488b42" providerId="AD" clId="Web-{22174EA3-F95F-F9D4-2BF3-48E070EE074B}" dt="2020-03-10T19:36:16.296" v="196"/>
        <pc:sldMkLst>
          <pc:docMk/>
          <pc:sldMk cId="1733452856" sldId="327"/>
        </pc:sldMkLst>
      </pc:sldChg>
      <pc:sldChg chg="addSp delSp modSp add replId">
        <pc:chgData name="Sylvie Numuhire" userId="S::s.numuhire@interface3.be::68c7a64a-afea-4169-92c2-f28f88488b42" providerId="AD" clId="Web-{22174EA3-F95F-F9D4-2BF3-48E070EE074B}" dt="2020-03-10T19:45:14.706" v="327" actId="1076"/>
        <pc:sldMkLst>
          <pc:docMk/>
          <pc:sldMk cId="3317576761" sldId="327"/>
        </pc:sldMkLst>
        <pc:spChg chg="del">
          <ac:chgData name="Sylvie Numuhire" userId="S::s.numuhire@interface3.be::68c7a64a-afea-4169-92c2-f28f88488b42" providerId="AD" clId="Web-{22174EA3-F95F-F9D4-2BF3-48E070EE074B}" dt="2020-03-10T19:39:03.985" v="212"/>
          <ac:spMkLst>
            <pc:docMk/>
            <pc:sldMk cId="3317576761" sldId="327"/>
            <ac:spMk id="3" creationId="{00000000-0000-0000-0000-000000000000}"/>
          </ac:spMkLst>
        </pc:spChg>
        <pc:spChg chg="del">
          <ac:chgData name="Sylvie Numuhire" userId="S::s.numuhire@interface3.be::68c7a64a-afea-4169-92c2-f28f88488b42" providerId="AD" clId="Web-{22174EA3-F95F-F9D4-2BF3-48E070EE074B}" dt="2020-03-10T19:39:07.938" v="214"/>
          <ac:spMkLst>
            <pc:docMk/>
            <pc:sldMk cId="3317576761" sldId="327"/>
            <ac:spMk id="5" creationId="{00000000-0000-0000-0000-000000000000}"/>
          </ac:spMkLst>
        </pc:spChg>
        <pc:spChg chg="del">
          <ac:chgData name="Sylvie Numuhire" userId="S::s.numuhire@interface3.be::68c7a64a-afea-4169-92c2-f28f88488b42" providerId="AD" clId="Web-{22174EA3-F95F-F9D4-2BF3-48E070EE074B}" dt="2020-03-10T19:39:06.672" v="213"/>
          <ac:spMkLst>
            <pc:docMk/>
            <pc:sldMk cId="3317576761" sldId="327"/>
            <ac:spMk id="6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22174EA3-F95F-F9D4-2BF3-48E070EE074B}" dt="2020-03-10T19:39:10.266" v="215"/>
          <ac:spMkLst>
            <pc:docMk/>
            <pc:sldMk cId="3317576761" sldId="327"/>
            <ac:spMk id="7" creationId="{FA2FDEBA-0768-4C6F-B410-23C3D69E1F20}"/>
          </ac:spMkLst>
        </pc:spChg>
        <pc:spChg chg="add del mod">
          <ac:chgData name="Sylvie Numuhire" userId="S::s.numuhire@interface3.be::68c7a64a-afea-4169-92c2-f28f88488b42" providerId="AD" clId="Web-{22174EA3-F95F-F9D4-2BF3-48E070EE074B}" dt="2020-03-10T19:40:14.641" v="219"/>
          <ac:spMkLst>
            <pc:docMk/>
            <pc:sldMk cId="3317576761" sldId="327"/>
            <ac:spMk id="8" creationId="{DB97E00B-67C0-4609-83AB-A0B8656698B4}"/>
          </ac:spMkLst>
        </pc:spChg>
        <pc:spChg chg="add mod">
          <ac:chgData name="Sylvie Numuhire" userId="S::s.numuhire@interface3.be::68c7a64a-afea-4169-92c2-f28f88488b42" providerId="AD" clId="Web-{22174EA3-F95F-F9D4-2BF3-48E070EE074B}" dt="2020-03-10T19:45:14.706" v="327" actId="1076"/>
          <ac:spMkLst>
            <pc:docMk/>
            <pc:sldMk cId="3317576761" sldId="327"/>
            <ac:spMk id="9" creationId="{65D35CB0-F6AB-4356-8356-F6EA5FAEF6A2}"/>
          </ac:spMkLst>
        </pc:spChg>
        <pc:spChg chg="add mod">
          <ac:chgData name="Sylvie Numuhire" userId="S::s.numuhire@interface3.be::68c7a64a-afea-4169-92c2-f28f88488b42" providerId="AD" clId="Web-{22174EA3-F95F-F9D4-2BF3-48E070EE074B}" dt="2020-03-10T19:45:14.706" v="326" actId="1076"/>
          <ac:spMkLst>
            <pc:docMk/>
            <pc:sldMk cId="3317576761" sldId="327"/>
            <ac:spMk id="10" creationId="{0FA76372-DF10-424F-BE42-F8EA5A890715}"/>
          </ac:spMkLst>
        </pc:spChg>
      </pc:sldChg>
      <pc:sldChg chg="addSp modSp add replId">
        <pc:chgData name="Sylvie Numuhire" userId="S::s.numuhire@interface3.be::68c7a64a-afea-4169-92c2-f28f88488b42" providerId="AD" clId="Web-{22174EA3-F95F-F9D4-2BF3-48E070EE074B}" dt="2020-03-10T19:58:55.431" v="478" actId="20577"/>
        <pc:sldMkLst>
          <pc:docMk/>
          <pc:sldMk cId="3354601882" sldId="328"/>
        </pc:sldMkLst>
        <pc:spChg chg="mod">
          <ac:chgData name="Sylvie Numuhire" userId="S::s.numuhire@interface3.be::68c7a64a-afea-4169-92c2-f28f88488b42" providerId="AD" clId="Web-{22174EA3-F95F-F9D4-2BF3-48E070EE074B}" dt="2020-03-10T19:56:37.148" v="451" actId="20577"/>
          <ac:spMkLst>
            <pc:docMk/>
            <pc:sldMk cId="3354601882" sldId="328"/>
            <ac:spMk id="4" creationId="{4E0A30E2-A89C-47BB-8B18-406AF581080A}"/>
          </ac:spMkLst>
        </pc:spChg>
        <pc:spChg chg="mod">
          <ac:chgData name="Sylvie Numuhire" userId="S::s.numuhire@interface3.be::68c7a64a-afea-4169-92c2-f28f88488b42" providerId="AD" clId="Web-{22174EA3-F95F-F9D4-2BF3-48E070EE074B}" dt="2020-03-10T19:57:50.712" v="462"/>
          <ac:spMkLst>
            <pc:docMk/>
            <pc:sldMk cId="3354601882" sldId="328"/>
            <ac:spMk id="9" creationId="{65D35CB0-F6AB-4356-8356-F6EA5FAEF6A2}"/>
          </ac:spMkLst>
        </pc:spChg>
        <pc:spChg chg="mod ord">
          <ac:chgData name="Sylvie Numuhire" userId="S::s.numuhire@interface3.be::68c7a64a-afea-4169-92c2-f28f88488b42" providerId="AD" clId="Web-{22174EA3-F95F-F9D4-2BF3-48E070EE074B}" dt="2020-03-10T19:58:55.431" v="478" actId="20577"/>
          <ac:spMkLst>
            <pc:docMk/>
            <pc:sldMk cId="3354601882" sldId="328"/>
            <ac:spMk id="10" creationId="{0FA76372-DF10-424F-BE42-F8EA5A890715}"/>
          </ac:spMkLst>
        </pc:spChg>
        <pc:picChg chg="add mod">
          <ac:chgData name="Sylvie Numuhire" userId="S::s.numuhire@interface3.be::68c7a64a-afea-4169-92c2-f28f88488b42" providerId="AD" clId="Web-{22174EA3-F95F-F9D4-2BF3-48E070EE074B}" dt="2020-03-10T19:58:18.977" v="466" actId="1076"/>
          <ac:picMkLst>
            <pc:docMk/>
            <pc:sldMk cId="3354601882" sldId="328"/>
            <ac:picMk id="2" creationId="{0EA9030C-1D19-4455-B63F-38C8FAFFCEF9}"/>
          </ac:picMkLst>
        </pc:picChg>
      </pc:sldChg>
    </pc:docChg>
  </pc:docChgLst>
  <pc:docChgLst>
    <pc:chgData name="Sylvie Numuhire" userId="S::s.numuhire@interface3.be::68c7a64a-afea-4169-92c2-f28f88488b42" providerId="AD" clId="Web-{E8D68304-C170-4F84-A660-C0A3D6603DE7}"/>
    <pc:docChg chg="modSld">
      <pc:chgData name="Sylvie Numuhire" userId="S::s.numuhire@interface3.be::68c7a64a-afea-4169-92c2-f28f88488b42" providerId="AD" clId="Web-{E8D68304-C170-4F84-A660-C0A3D6603DE7}" dt="2019-10-12T09:46:16.838" v="186" actId="1076"/>
      <pc:docMkLst>
        <pc:docMk/>
      </pc:docMkLst>
      <pc:sldChg chg="addSp delSp modSp">
        <pc:chgData name="Sylvie Numuhire" userId="S::s.numuhire@interface3.be::68c7a64a-afea-4169-92c2-f28f88488b42" providerId="AD" clId="Web-{E8D68304-C170-4F84-A660-C0A3D6603DE7}" dt="2019-10-12T09:46:16.838" v="186" actId="1076"/>
        <pc:sldMkLst>
          <pc:docMk/>
          <pc:sldMk cId="1608079255" sldId="275"/>
        </pc:sldMkLst>
        <pc:spChg chg="del">
          <ac:chgData name="Sylvie Numuhire" userId="S::s.numuhire@interface3.be::68c7a64a-afea-4169-92c2-f28f88488b42" providerId="AD" clId="Web-{E8D68304-C170-4F84-A660-C0A3D6603DE7}" dt="2019-10-12T08:28:50.209" v="47"/>
          <ac:spMkLst>
            <pc:docMk/>
            <pc:sldMk cId="1608079255" sldId="275"/>
            <ac:spMk id="15" creationId="{00000000-0000-0000-0000-000000000000}"/>
          </ac:spMkLst>
        </pc:spChg>
        <pc:spChg chg="mod">
          <ac:chgData name="Sylvie Numuhire" userId="S::s.numuhire@interface3.be::68c7a64a-afea-4169-92c2-f28f88488b42" providerId="AD" clId="Web-{E8D68304-C170-4F84-A660-C0A3D6603DE7}" dt="2019-10-12T08:35:10.741" v="157" actId="20577"/>
          <ac:spMkLst>
            <pc:docMk/>
            <pc:sldMk cId="1608079255" sldId="275"/>
            <ac:spMk id="16" creationId="{A0271AFD-4246-41AD-B42E-EF585238D34D}"/>
          </ac:spMkLst>
        </pc:spChg>
        <pc:spChg chg="mod">
          <ac:chgData name="Sylvie Numuhire" userId="S::s.numuhire@interface3.be::68c7a64a-afea-4169-92c2-f28f88488b42" providerId="AD" clId="Web-{E8D68304-C170-4F84-A660-C0A3D6603DE7}" dt="2019-10-12T08:35:18.720" v="167" actId="20577"/>
          <ac:spMkLst>
            <pc:docMk/>
            <pc:sldMk cId="1608079255" sldId="275"/>
            <ac:spMk id="17" creationId="{A0271AFD-4246-41AD-B42E-EF585238D34D}"/>
          </ac:spMkLst>
        </pc:spChg>
        <pc:spChg chg="del">
          <ac:chgData name="Sylvie Numuhire" userId="S::s.numuhire@interface3.be::68c7a64a-afea-4169-92c2-f28f88488b42" providerId="AD" clId="Web-{E8D68304-C170-4F84-A660-C0A3D6603DE7}" dt="2019-10-12T08:32:49.632" v="70"/>
          <ac:spMkLst>
            <pc:docMk/>
            <pc:sldMk cId="1608079255" sldId="275"/>
            <ac:spMk id="18" creationId="{A0271AFD-4246-41AD-B42E-EF585238D34D}"/>
          </ac:spMkLst>
        </pc:spChg>
        <pc:spChg chg="add mod">
          <ac:chgData name="Sylvie Numuhire" userId="S::s.numuhire@interface3.be::68c7a64a-afea-4169-92c2-f28f88488b42" providerId="AD" clId="Web-{E8D68304-C170-4F84-A660-C0A3D6603DE7}" dt="2019-10-12T08:35:25.650" v="177" actId="20577"/>
          <ac:spMkLst>
            <pc:docMk/>
            <pc:sldMk cId="1608079255" sldId="275"/>
            <ac:spMk id="19" creationId="{4BA51360-005A-491F-8649-2F22E8B62F97}"/>
          </ac:spMkLst>
        </pc:spChg>
        <pc:picChg chg="add del mod">
          <ac:chgData name="Sylvie Numuhire" userId="S::s.numuhire@interface3.be::68c7a64a-afea-4169-92c2-f28f88488b42" providerId="AD" clId="Web-{E8D68304-C170-4F84-A660-C0A3D6603DE7}" dt="2019-10-12T08:32:45.819" v="69"/>
          <ac:picMkLst>
            <pc:docMk/>
            <pc:sldMk cId="1608079255" sldId="275"/>
            <ac:picMk id="3" creationId="{1DEC09B8-854F-43CB-8192-9BF42656390E}"/>
          </ac:picMkLst>
        </pc:picChg>
        <pc:picChg chg="add mod">
          <ac:chgData name="Sylvie Numuhire" userId="S::s.numuhire@interface3.be::68c7a64a-afea-4169-92c2-f28f88488b42" providerId="AD" clId="Web-{E8D68304-C170-4F84-A660-C0A3D6603DE7}" dt="2019-10-12T09:46:16.838" v="186" actId="1076"/>
          <ac:picMkLst>
            <pc:docMk/>
            <pc:sldMk cId="1608079255" sldId="275"/>
            <ac:picMk id="3" creationId="{FDEDFB3E-0BAA-4A9D-97F3-C0BBBBAE36D1}"/>
          </ac:picMkLst>
        </pc:picChg>
        <pc:picChg chg="mod">
          <ac:chgData name="Sylvie Numuhire" userId="S::s.numuhire@interface3.be::68c7a64a-afea-4169-92c2-f28f88488b42" providerId="AD" clId="Web-{E8D68304-C170-4F84-A660-C0A3D6603DE7}" dt="2019-10-12T09:46:09.943" v="184" actId="1076"/>
          <ac:picMkLst>
            <pc:docMk/>
            <pc:sldMk cId="1608079255" sldId="275"/>
            <ac:picMk id="5" creationId="{CA657E0A-A9A6-4551-A972-ADF9B037BDC1}"/>
          </ac:picMkLst>
        </pc:picChg>
        <pc:picChg chg="add del mod">
          <ac:chgData name="Sylvie Numuhire" userId="S::s.numuhire@interface3.be::68c7a64a-afea-4169-92c2-f28f88488b42" providerId="AD" clId="Web-{E8D68304-C170-4F84-A660-C0A3D6603DE7}" dt="2019-10-12T08:32:41.273" v="68"/>
          <ac:picMkLst>
            <pc:docMk/>
            <pc:sldMk cId="1608079255" sldId="275"/>
            <ac:picMk id="6" creationId="{B5511BEA-0356-4550-86F6-E4D01EDA9C95}"/>
          </ac:picMkLst>
        </pc:picChg>
        <pc:picChg chg="add mod modCrop">
          <ac:chgData name="Sylvie Numuhire" userId="S::s.numuhire@interface3.be::68c7a64a-afea-4169-92c2-f28f88488b42" providerId="AD" clId="Web-{E8D68304-C170-4F84-A660-C0A3D6603DE7}" dt="2019-10-12T08:32:30.913" v="67"/>
          <ac:picMkLst>
            <pc:docMk/>
            <pc:sldMk cId="1608079255" sldId="275"/>
            <ac:picMk id="8" creationId="{5D153ED8-3A0A-4DA4-9633-03E6FCCA9CD1}"/>
          </ac:picMkLst>
        </pc:picChg>
      </pc:sldChg>
    </pc:docChg>
  </pc:docChgLst>
  <pc:docChgLst>
    <pc:chgData name="Sylvie Numuhire" userId="S::s.numuhire@interface3.be::68c7a64a-afea-4169-92c2-f28f88488b42" providerId="AD" clId="Web-{B27B8C63-AB12-53A0-9076-6E4D1E4A4A3C}"/>
    <pc:docChg chg="addSld delSld modSld sldOrd">
      <pc:chgData name="Sylvie Numuhire" userId="S::s.numuhire@interface3.be::68c7a64a-afea-4169-92c2-f28f88488b42" providerId="AD" clId="Web-{B27B8C63-AB12-53A0-9076-6E4D1E4A4A3C}" dt="2020-01-06T15:08:30.695" v="390" actId="20577"/>
      <pc:docMkLst>
        <pc:docMk/>
      </pc:docMkLst>
      <pc:sldChg chg="modSp">
        <pc:chgData name="Sylvie Numuhire" userId="S::s.numuhire@interface3.be::68c7a64a-afea-4169-92c2-f28f88488b42" providerId="AD" clId="Web-{B27B8C63-AB12-53A0-9076-6E4D1E4A4A3C}" dt="2020-01-06T15:04:23.088" v="370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B27B8C63-AB12-53A0-9076-6E4D1E4A4A3C}" dt="2020-01-06T15:04:23.088" v="370" actId="20577"/>
          <ac:spMkLst>
            <pc:docMk/>
            <pc:sldMk cId="1430756337" sldId="276"/>
            <ac:spMk id="6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B27B8C63-AB12-53A0-9076-6E4D1E4A4A3C}" dt="2020-01-06T15:05:11.931" v="374"/>
        <pc:sldMkLst>
          <pc:docMk/>
          <pc:sldMk cId="547988177" sldId="278"/>
        </pc:sldMkLst>
        <pc:spChg chg="mod">
          <ac:chgData name="Sylvie Numuhire" userId="S::s.numuhire@interface3.be::68c7a64a-afea-4169-92c2-f28f88488b42" providerId="AD" clId="Web-{B27B8C63-AB12-53A0-9076-6E4D1E4A4A3C}" dt="2020-01-06T15:05:11.931" v="374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B27B8C63-AB12-53A0-9076-6E4D1E4A4A3C}" dt="2020-01-06T15:05:05.232" v="373"/>
          <ac:spMkLst>
            <pc:docMk/>
            <pc:sldMk cId="547988177" sldId="278"/>
            <ac:spMk id="28" creationId="{9AD4B8FE-3742-47A4-A150-776CF6FAAE23}"/>
          </ac:spMkLst>
        </pc:spChg>
      </pc:sldChg>
      <pc:sldChg chg="ord">
        <pc:chgData name="Sylvie Numuhire" userId="S::s.numuhire@interface3.be::68c7a64a-afea-4169-92c2-f28f88488b42" providerId="AD" clId="Web-{B27B8C63-AB12-53A0-9076-6E4D1E4A4A3C}" dt="2020-01-06T14:13:43.768" v="51"/>
        <pc:sldMkLst>
          <pc:docMk/>
          <pc:sldMk cId="2623859421" sldId="299"/>
        </pc:sldMkLst>
      </pc:sldChg>
      <pc:sldChg chg="delSp modSp">
        <pc:chgData name="Sylvie Numuhire" userId="S::s.numuhire@interface3.be::68c7a64a-afea-4169-92c2-f28f88488b42" providerId="AD" clId="Web-{B27B8C63-AB12-53A0-9076-6E4D1E4A4A3C}" dt="2020-01-06T15:01:13.574" v="280"/>
        <pc:sldMkLst>
          <pc:docMk/>
          <pc:sldMk cId="2984747708" sldId="304"/>
        </pc:sldMkLst>
        <pc:spChg chg="mod">
          <ac:chgData name="Sylvie Numuhire" userId="S::s.numuhire@interface3.be::68c7a64a-afea-4169-92c2-f28f88488b42" providerId="AD" clId="Web-{B27B8C63-AB12-53A0-9076-6E4D1E4A4A3C}" dt="2020-01-06T14:15:49.892" v="92" actId="20577"/>
          <ac:spMkLst>
            <pc:docMk/>
            <pc:sldMk cId="2984747708" sldId="304"/>
            <ac:spMk id="4" creationId="{4E0A30E2-A89C-47BB-8B18-406AF581080A}"/>
          </ac:spMkLst>
        </pc:spChg>
        <pc:spChg chg="del mod">
          <ac:chgData name="Sylvie Numuhire" userId="S::s.numuhire@interface3.be::68c7a64a-afea-4169-92c2-f28f88488b42" providerId="AD" clId="Web-{B27B8C63-AB12-53A0-9076-6E4D1E4A4A3C}" dt="2020-01-06T15:01:13.574" v="280"/>
          <ac:spMkLst>
            <pc:docMk/>
            <pc:sldMk cId="2984747708" sldId="304"/>
            <ac:spMk id="20" creationId="{B5B773B2-6139-4FF4-8EEC-57981AB884FE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5:01:11.153" v="277"/>
          <ac:picMkLst>
            <pc:docMk/>
            <pc:sldMk cId="2984747708" sldId="304"/>
            <ac:picMk id="14" creationId="{00000000-0000-0000-0000-000000000000}"/>
          </ac:picMkLst>
        </pc:picChg>
      </pc:sldChg>
      <pc:sldChg chg="del">
        <pc:chgData name="Sylvie Numuhire" userId="S::s.numuhire@interface3.be::68c7a64a-afea-4169-92c2-f28f88488b42" providerId="AD" clId="Web-{B27B8C63-AB12-53A0-9076-6E4D1E4A4A3C}" dt="2020-01-06T15:01:49.293" v="290"/>
        <pc:sldMkLst>
          <pc:docMk/>
          <pc:sldMk cId="3356529263" sldId="307"/>
        </pc:sldMkLst>
      </pc:sldChg>
      <pc:sldChg chg="addSp delSp modSp del">
        <pc:chgData name="Sylvie Numuhire" userId="S::s.numuhire@interface3.be::68c7a64a-afea-4169-92c2-f28f88488b42" providerId="AD" clId="Web-{B27B8C63-AB12-53A0-9076-6E4D1E4A4A3C}" dt="2020-01-06T15:02:01.902" v="293"/>
        <pc:sldMkLst>
          <pc:docMk/>
          <pc:sldMk cId="4117508862" sldId="308"/>
        </pc:sldMkLst>
        <pc:spChg chg="add del mod">
          <ac:chgData name="Sylvie Numuhire" userId="S::s.numuhire@interface3.be::68c7a64a-afea-4169-92c2-f28f88488b42" providerId="AD" clId="Web-{B27B8C63-AB12-53A0-9076-6E4D1E4A4A3C}" dt="2020-01-06T15:01:43.809" v="288"/>
          <ac:spMkLst>
            <pc:docMk/>
            <pc:sldMk cId="4117508862" sldId="308"/>
            <ac:spMk id="5" creationId="{D9A04200-90D2-4741-96CE-AFD0EA6B69B6}"/>
          </ac:spMkLst>
        </pc:spChg>
        <pc:spChg chg="del">
          <ac:chgData name="Sylvie Numuhire" userId="S::s.numuhire@interface3.be::68c7a64a-afea-4169-92c2-f28f88488b42" providerId="AD" clId="Web-{B27B8C63-AB12-53A0-9076-6E4D1E4A4A3C}" dt="2020-01-06T15:01:42.293" v="287"/>
          <ac:spMkLst>
            <pc:docMk/>
            <pc:sldMk cId="4117508862" sldId="308"/>
            <ac:spMk id="10" creationId="{00000000-0000-0000-0000-000000000000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5:01:44.497" v="289"/>
          <ac:picMkLst>
            <pc:docMk/>
            <pc:sldMk cId="4117508862" sldId="308"/>
            <ac:picMk id="3" creationId="{00000000-0000-0000-0000-000000000000}"/>
          </ac:picMkLst>
        </pc:picChg>
      </pc:sldChg>
      <pc:sldChg chg="delSp modSp">
        <pc:chgData name="Sylvie Numuhire" userId="S::s.numuhire@interface3.be::68c7a64a-afea-4169-92c2-f28f88488b42" providerId="AD" clId="Web-{B27B8C63-AB12-53A0-9076-6E4D1E4A4A3C}" dt="2020-01-06T15:08:30.695" v="389" actId="20577"/>
        <pc:sldMkLst>
          <pc:docMk/>
          <pc:sldMk cId="3454257916" sldId="310"/>
        </pc:sldMkLst>
        <pc:spChg chg="mod">
          <ac:chgData name="Sylvie Numuhire" userId="S::s.numuhire@interface3.be::68c7a64a-afea-4169-92c2-f28f88488b42" providerId="AD" clId="Web-{B27B8C63-AB12-53A0-9076-6E4D1E4A4A3C}" dt="2020-01-06T15:08:30.695" v="389" actId="20577"/>
          <ac:spMkLst>
            <pc:docMk/>
            <pc:sldMk cId="3454257916" sldId="310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5:01:16.637" v="281"/>
          <ac:picMkLst>
            <pc:docMk/>
            <pc:sldMk cId="3454257916" sldId="310"/>
            <ac:picMk id="3" creationId="{00000000-0000-0000-0000-000000000000}"/>
          </ac:picMkLst>
        </pc:picChg>
      </pc:sldChg>
      <pc:sldChg chg="delSp modSp del">
        <pc:chgData name="Sylvie Numuhire" userId="S::s.numuhire@interface3.be::68c7a64a-afea-4169-92c2-f28f88488b42" providerId="AD" clId="Web-{B27B8C63-AB12-53A0-9076-6E4D1E4A4A3C}" dt="2020-01-06T15:01:28.777" v="285"/>
        <pc:sldMkLst>
          <pc:docMk/>
          <pc:sldMk cId="2158290922" sldId="311"/>
        </pc:sldMkLst>
        <pc:spChg chg="mod">
          <ac:chgData name="Sylvie Numuhire" userId="S::s.numuhire@interface3.be::68c7a64a-afea-4169-92c2-f28f88488b42" providerId="AD" clId="Web-{B27B8C63-AB12-53A0-9076-6E4D1E4A4A3C}" dt="2020-01-06T14:15:01.564" v="58" actId="20577"/>
          <ac:spMkLst>
            <pc:docMk/>
            <pc:sldMk cId="2158290922" sldId="311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5:01:20.527" v="282"/>
          <ac:picMkLst>
            <pc:docMk/>
            <pc:sldMk cId="2158290922" sldId="311"/>
            <ac:picMk id="3" creationId="{00000000-0000-0000-0000-000000000000}"/>
          </ac:picMkLst>
        </pc:picChg>
      </pc:sldChg>
      <pc:sldChg chg="modSp del">
        <pc:chgData name="Sylvie Numuhire" userId="S::s.numuhire@interface3.be::68c7a64a-afea-4169-92c2-f28f88488b42" providerId="AD" clId="Web-{B27B8C63-AB12-53A0-9076-6E4D1E4A4A3C}" dt="2020-01-06T15:01:24.590" v="283"/>
        <pc:sldMkLst>
          <pc:docMk/>
          <pc:sldMk cId="3037245641" sldId="312"/>
        </pc:sldMkLst>
        <pc:spChg chg="mod">
          <ac:chgData name="Sylvie Numuhire" userId="S::s.numuhire@interface3.be::68c7a64a-afea-4169-92c2-f28f88488b42" providerId="AD" clId="Web-{B27B8C63-AB12-53A0-9076-6E4D1E4A4A3C}" dt="2020-01-06T14:15:18.033" v="62" actId="20577"/>
          <ac:spMkLst>
            <pc:docMk/>
            <pc:sldMk cId="3037245641" sldId="312"/>
            <ac:spMk id="4" creationId="{4E0A30E2-A89C-47BB-8B18-406AF581080A}"/>
          </ac:spMkLst>
        </pc:spChg>
      </pc:sldChg>
      <pc:sldChg chg="del">
        <pc:chgData name="Sylvie Numuhire" userId="S::s.numuhire@interface3.be::68c7a64a-afea-4169-92c2-f28f88488b42" providerId="AD" clId="Web-{B27B8C63-AB12-53A0-9076-6E4D1E4A4A3C}" dt="2020-01-06T15:01:26.590" v="284"/>
        <pc:sldMkLst>
          <pc:docMk/>
          <pc:sldMk cId="3029279805" sldId="313"/>
        </pc:sldMkLst>
      </pc:sldChg>
      <pc:sldChg chg="del">
        <pc:chgData name="Sylvie Numuhire" userId="S::s.numuhire@interface3.be::68c7a64a-afea-4169-92c2-f28f88488b42" providerId="AD" clId="Web-{B27B8C63-AB12-53A0-9076-6E4D1E4A4A3C}" dt="2020-01-06T15:01:32.497" v="286"/>
        <pc:sldMkLst>
          <pc:docMk/>
          <pc:sldMk cId="60820527" sldId="314"/>
        </pc:sldMkLst>
      </pc:sldChg>
      <pc:sldChg chg="del">
        <pc:chgData name="Sylvie Numuhire" userId="S::s.numuhire@interface3.be::68c7a64a-afea-4169-92c2-f28f88488b42" providerId="AD" clId="Web-{B27B8C63-AB12-53A0-9076-6E4D1E4A4A3C}" dt="2020-01-06T15:01:52.652" v="291"/>
        <pc:sldMkLst>
          <pc:docMk/>
          <pc:sldMk cId="1067580904" sldId="315"/>
        </pc:sldMkLst>
      </pc:sldChg>
      <pc:sldChg chg="del">
        <pc:chgData name="Sylvie Numuhire" userId="S::s.numuhire@interface3.be::68c7a64a-afea-4169-92c2-f28f88488b42" providerId="AD" clId="Web-{B27B8C63-AB12-53A0-9076-6E4D1E4A4A3C}" dt="2020-01-06T15:01:54.574" v="292"/>
        <pc:sldMkLst>
          <pc:docMk/>
          <pc:sldMk cId="197866308" sldId="316"/>
        </pc:sldMkLst>
      </pc:sldChg>
      <pc:sldChg chg="addSp modSp del">
        <pc:chgData name="Sylvie Numuhire" userId="S::s.numuhire@interface3.be::68c7a64a-afea-4169-92c2-f28f88488b42" providerId="AD" clId="Web-{B27B8C63-AB12-53A0-9076-6E4D1E4A4A3C}" dt="2020-01-06T14:26:51.641" v="213"/>
        <pc:sldMkLst>
          <pc:docMk/>
          <pc:sldMk cId="509239276" sldId="317"/>
        </pc:sldMkLst>
        <pc:picChg chg="add mod modCrop">
          <ac:chgData name="Sylvie Numuhire" userId="S::s.numuhire@interface3.be::68c7a64a-afea-4169-92c2-f28f88488b42" providerId="AD" clId="Web-{B27B8C63-AB12-53A0-9076-6E4D1E4A4A3C}" dt="2020-01-06T14:22:33.923" v="136" actId="1076"/>
          <ac:picMkLst>
            <pc:docMk/>
            <pc:sldMk cId="509239276" sldId="317"/>
            <ac:picMk id="2" creationId="{F48A793C-9144-4F8C-AE0F-09E96BC28D02}"/>
          </ac:picMkLst>
        </pc:picChg>
      </pc:sldChg>
      <pc:sldChg chg="addSp delSp modSp">
        <pc:chgData name="Sylvie Numuhire" userId="S::s.numuhire@interface3.be::68c7a64a-afea-4169-92c2-f28f88488b42" providerId="AD" clId="Web-{B27B8C63-AB12-53A0-9076-6E4D1E4A4A3C}" dt="2020-01-06T14:54:22.625" v="231"/>
        <pc:sldMkLst>
          <pc:docMk/>
          <pc:sldMk cId="79032954" sldId="318"/>
        </pc:sldMkLst>
        <pc:spChg chg="mod">
          <ac:chgData name="Sylvie Numuhire" userId="S::s.numuhire@interface3.be::68c7a64a-afea-4169-92c2-f28f88488b42" providerId="AD" clId="Web-{B27B8C63-AB12-53A0-9076-6E4D1E4A4A3C}" dt="2020-01-06T14:27:12.781" v="216" actId="20577"/>
          <ac:spMkLst>
            <pc:docMk/>
            <pc:sldMk cId="79032954" sldId="318"/>
            <ac:spMk id="4" creationId="{4E0A30E2-A89C-47BB-8B18-406AF581080A}"/>
          </ac:spMkLst>
        </pc:spChg>
        <pc:spChg chg="del">
          <ac:chgData name="Sylvie Numuhire" userId="S::s.numuhire@interface3.be::68c7a64a-afea-4169-92c2-f28f88488b42" providerId="AD" clId="Web-{B27B8C63-AB12-53A0-9076-6E4D1E4A4A3C}" dt="2020-01-06T14:10:21.128" v="16"/>
          <ac:spMkLst>
            <pc:docMk/>
            <pc:sldMk cId="79032954" sldId="318"/>
            <ac:spMk id="8" creationId="{61126BB4-7A4B-47E2-BE39-F322AAC7D494}"/>
          </ac:spMkLst>
        </pc:spChg>
        <pc:spChg chg="mod">
          <ac:chgData name="Sylvie Numuhire" userId="S::s.numuhire@interface3.be::68c7a64a-afea-4169-92c2-f28f88488b42" providerId="AD" clId="Web-{B27B8C63-AB12-53A0-9076-6E4D1E4A4A3C}" dt="2020-01-06T14:10:32.987" v="18" actId="1076"/>
          <ac:spMkLst>
            <pc:docMk/>
            <pc:sldMk cId="79032954" sldId="318"/>
            <ac:spMk id="9" creationId="{D1CBB951-2BC6-41ED-91AB-096D42860B01}"/>
          </ac:spMkLst>
        </pc:spChg>
        <pc:picChg chg="add mod ord">
          <ac:chgData name="Sylvie Numuhire" userId="S::s.numuhire@interface3.be::68c7a64a-afea-4169-92c2-f28f88488b42" providerId="AD" clId="Web-{B27B8C63-AB12-53A0-9076-6E4D1E4A4A3C}" dt="2020-01-06T14:54:20.016" v="230"/>
          <ac:picMkLst>
            <pc:docMk/>
            <pc:sldMk cId="79032954" sldId="318"/>
            <ac:picMk id="2" creationId="{8997BBA5-694E-475C-BF73-803367A409CE}"/>
          </ac:picMkLst>
        </pc:picChg>
        <pc:picChg chg="add del mod">
          <ac:chgData name="Sylvie Numuhire" userId="S::s.numuhire@interface3.be::68c7a64a-afea-4169-92c2-f28f88488b42" providerId="AD" clId="Web-{B27B8C63-AB12-53A0-9076-6E4D1E4A4A3C}" dt="2020-01-06T14:13:21.049" v="49"/>
          <ac:picMkLst>
            <pc:docMk/>
            <pc:sldMk cId="79032954" sldId="318"/>
            <ac:picMk id="2" creationId="{CF1333DE-CC10-46C0-858A-A75DB6C4FC70}"/>
          </ac:picMkLst>
        </pc:picChg>
        <pc:picChg chg="add del mod ord">
          <ac:chgData name="Sylvie Numuhire" userId="S::s.numuhire@interface3.be::68c7a64a-afea-4169-92c2-f28f88488b42" providerId="AD" clId="Web-{B27B8C63-AB12-53A0-9076-6E4D1E4A4A3C}" dt="2020-01-06T14:54:22.625" v="231"/>
          <ac:picMkLst>
            <pc:docMk/>
            <pc:sldMk cId="79032954" sldId="318"/>
            <ac:picMk id="5" creationId="{A2A64D67-1D79-4B0E-8446-1E91D7ADD85D}"/>
          </ac:picMkLst>
        </pc:picChg>
      </pc:sldChg>
      <pc:sldChg chg="modSp del">
        <pc:chgData name="Sylvie Numuhire" userId="S::s.numuhire@interface3.be::68c7a64a-afea-4169-92c2-f28f88488b42" providerId="AD" clId="Web-{B27B8C63-AB12-53A0-9076-6E4D1E4A4A3C}" dt="2020-01-06T15:01:05.746" v="276"/>
        <pc:sldMkLst>
          <pc:docMk/>
          <pc:sldMk cId="1855418043" sldId="320"/>
        </pc:sldMkLst>
        <pc:spChg chg="mod">
          <ac:chgData name="Sylvie Numuhire" userId="S::s.numuhire@interface3.be::68c7a64a-afea-4169-92c2-f28f88488b42" providerId="AD" clId="Web-{B27B8C63-AB12-53A0-9076-6E4D1E4A4A3C}" dt="2020-01-06T14:27:24.422" v="224" actId="20577"/>
          <ac:spMkLst>
            <pc:docMk/>
            <pc:sldMk cId="1855418043" sldId="320"/>
            <ac:spMk id="4" creationId="{4E0A30E2-A89C-47BB-8B18-406AF581080A}"/>
          </ac:spMkLst>
        </pc:spChg>
      </pc:sldChg>
      <pc:sldChg chg="addSp delSp modSp del">
        <pc:chgData name="Sylvie Numuhire" userId="S::s.numuhire@interface3.be::68c7a64a-afea-4169-92c2-f28f88488b42" providerId="AD" clId="Web-{B27B8C63-AB12-53A0-9076-6E4D1E4A4A3C}" dt="2020-01-06T14:12:51.346" v="33"/>
        <pc:sldMkLst>
          <pc:docMk/>
          <pc:sldMk cId="2740050995" sldId="321"/>
        </pc:sldMkLst>
        <pc:spChg chg="del">
          <ac:chgData name="Sylvie Numuhire" userId="S::s.numuhire@interface3.be::68c7a64a-afea-4169-92c2-f28f88488b42" providerId="AD" clId="Web-{B27B8C63-AB12-53A0-9076-6E4D1E4A4A3C}" dt="2020-01-06T14:09:15.175" v="5"/>
          <ac:spMkLst>
            <pc:docMk/>
            <pc:sldMk cId="2740050995" sldId="321"/>
            <ac:spMk id="8" creationId="{5D84F200-82FF-48B0-ADF2-D050E964A7FE}"/>
          </ac:spMkLst>
        </pc:spChg>
        <pc:picChg chg="add del mod">
          <ac:chgData name="Sylvie Numuhire" userId="S::s.numuhire@interface3.be::68c7a64a-afea-4169-92c2-f28f88488b42" providerId="AD" clId="Web-{B27B8C63-AB12-53A0-9076-6E4D1E4A4A3C}" dt="2020-01-06T14:12:38.362" v="30"/>
          <ac:picMkLst>
            <pc:docMk/>
            <pc:sldMk cId="2740050995" sldId="321"/>
            <ac:picMk id="2" creationId="{73861F98-AF51-4E22-AE3D-1FCC0CC532EF}"/>
          </ac:picMkLst>
        </pc:picChg>
        <pc:picChg chg="add del mod">
          <ac:chgData name="Sylvie Numuhire" userId="S::s.numuhire@interface3.be::68c7a64a-afea-4169-92c2-f28f88488b42" providerId="AD" clId="Web-{B27B8C63-AB12-53A0-9076-6E4D1E4A4A3C}" dt="2020-01-06T14:12:35.877" v="29"/>
          <ac:picMkLst>
            <pc:docMk/>
            <pc:sldMk cId="2740050995" sldId="321"/>
            <ac:picMk id="6" creationId="{7C19B106-91BD-4AE9-BBD0-15FC21ECE891}"/>
          </ac:picMkLst>
        </pc:picChg>
      </pc:sldChg>
      <pc:sldChg chg="addSp delSp modSp add replId">
        <pc:chgData name="Sylvie Numuhire" userId="S::s.numuhire@interface3.be::68c7a64a-afea-4169-92c2-f28f88488b42" providerId="AD" clId="Web-{B27B8C63-AB12-53A0-9076-6E4D1E4A4A3C}" dt="2020-01-06T14:55:00.547" v="238"/>
        <pc:sldMkLst>
          <pc:docMk/>
          <pc:sldMk cId="4222644593" sldId="322"/>
        </pc:sldMkLst>
        <pc:spChg chg="mod">
          <ac:chgData name="Sylvie Numuhire" userId="S::s.numuhire@interface3.be::68c7a64a-afea-4169-92c2-f28f88488b42" providerId="AD" clId="Web-{B27B8C63-AB12-53A0-9076-6E4D1E4A4A3C}" dt="2020-01-06T14:27:15.359" v="218" actId="20577"/>
          <ac:spMkLst>
            <pc:docMk/>
            <pc:sldMk cId="4222644593" sldId="322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4:55:00.547" v="238"/>
          <ac:picMkLst>
            <pc:docMk/>
            <pc:sldMk cId="4222644593" sldId="322"/>
            <ac:picMk id="2" creationId="{CF1333DE-CC10-46C0-858A-A75DB6C4FC70}"/>
          </ac:picMkLst>
        </pc:picChg>
        <pc:picChg chg="add mod ord">
          <ac:chgData name="Sylvie Numuhire" userId="S::s.numuhire@interface3.be::68c7a64a-afea-4169-92c2-f28f88488b42" providerId="AD" clId="Web-{B27B8C63-AB12-53A0-9076-6E4D1E4A4A3C}" dt="2020-01-06T14:54:58.984" v="237"/>
          <ac:picMkLst>
            <pc:docMk/>
            <pc:sldMk cId="4222644593" sldId="322"/>
            <ac:picMk id="3" creationId="{FF3638BF-FF2F-49F5-AFE7-A42CF93AED8A}"/>
          </ac:picMkLst>
        </pc:picChg>
        <pc:picChg chg="del">
          <ac:chgData name="Sylvie Numuhire" userId="S::s.numuhire@interface3.be::68c7a64a-afea-4169-92c2-f28f88488b42" providerId="AD" clId="Web-{B27B8C63-AB12-53A0-9076-6E4D1E4A4A3C}" dt="2020-01-06T14:13:27.815" v="50"/>
          <ac:picMkLst>
            <pc:docMk/>
            <pc:sldMk cId="4222644593" sldId="322"/>
            <ac:picMk id="5" creationId="{A2A64D67-1D79-4B0E-8446-1E91D7ADD85D}"/>
          </ac:picMkLst>
        </pc:picChg>
      </pc:sldChg>
      <pc:sldChg chg="addSp delSp modSp add replId">
        <pc:chgData name="Sylvie Numuhire" userId="S::s.numuhire@interface3.be::68c7a64a-afea-4169-92c2-f28f88488b42" providerId="AD" clId="Web-{B27B8C63-AB12-53A0-9076-6E4D1E4A4A3C}" dt="2020-01-06T14:27:20.078" v="221" actId="20577"/>
        <pc:sldMkLst>
          <pc:docMk/>
          <pc:sldMk cId="3032637412" sldId="323"/>
        </pc:sldMkLst>
        <pc:spChg chg="add mod ord">
          <ac:chgData name="Sylvie Numuhire" userId="S::s.numuhire@interface3.be::68c7a64a-afea-4169-92c2-f28f88488b42" providerId="AD" clId="Web-{B27B8C63-AB12-53A0-9076-6E4D1E4A4A3C}" dt="2020-01-06T14:25:55.266" v="199"/>
          <ac:spMkLst>
            <pc:docMk/>
            <pc:sldMk cId="3032637412" sldId="323"/>
            <ac:spMk id="3" creationId="{E817064A-A371-49BD-8423-CA56E20E84BA}"/>
          </ac:spMkLst>
        </pc:spChg>
        <pc:spChg chg="mod">
          <ac:chgData name="Sylvie Numuhire" userId="S::s.numuhire@interface3.be::68c7a64a-afea-4169-92c2-f28f88488b42" providerId="AD" clId="Web-{B27B8C63-AB12-53A0-9076-6E4D1E4A4A3C}" dt="2020-01-06T14:27:20.078" v="221" actId="20577"/>
          <ac:spMkLst>
            <pc:docMk/>
            <pc:sldMk cId="3032637412" sldId="323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4:25:56.641" v="200"/>
          <ac:picMkLst>
            <pc:docMk/>
            <pc:sldMk cId="3032637412" sldId="323"/>
            <ac:picMk id="2" creationId="{CF1333DE-CC10-46C0-858A-A75DB6C4FC70}"/>
          </ac:picMkLst>
        </pc:picChg>
        <pc:picChg chg="add mod">
          <ac:chgData name="Sylvie Numuhire" userId="S::s.numuhire@interface3.be::68c7a64a-afea-4169-92c2-f28f88488b42" providerId="AD" clId="Web-{B27B8C63-AB12-53A0-9076-6E4D1E4A4A3C}" dt="2020-01-06T14:26:23.594" v="204" actId="1076"/>
          <ac:picMkLst>
            <pc:docMk/>
            <pc:sldMk cId="3032637412" sldId="323"/>
            <ac:picMk id="5" creationId="{9971FA7C-9E71-464B-B3AC-8BA13AB23C0B}"/>
          </ac:picMkLst>
        </pc:picChg>
      </pc:sldChg>
      <pc:sldChg chg="addSp delSp modSp add replId">
        <pc:chgData name="Sylvie Numuhire" userId="S::s.numuhire@interface3.be::68c7a64a-afea-4169-92c2-f28f88488b42" providerId="AD" clId="Web-{B27B8C63-AB12-53A0-9076-6E4D1E4A4A3C}" dt="2020-01-06T15:01:03.450" v="273" actId="20577"/>
        <pc:sldMkLst>
          <pc:docMk/>
          <pc:sldMk cId="4086195107" sldId="324"/>
        </pc:sldMkLst>
        <pc:spChg chg="del">
          <ac:chgData name="Sylvie Numuhire" userId="S::s.numuhire@interface3.be::68c7a64a-afea-4169-92c2-f28f88488b42" providerId="AD" clId="Web-{B27B8C63-AB12-53A0-9076-6E4D1E4A4A3C}" dt="2020-01-06T14:55:47.499" v="247"/>
          <ac:spMkLst>
            <pc:docMk/>
            <pc:sldMk cId="4086195107" sldId="324"/>
            <ac:spMk id="3" creationId="{E817064A-A371-49BD-8423-CA56E20E84BA}"/>
          </ac:spMkLst>
        </pc:spChg>
        <pc:spChg chg="mod">
          <ac:chgData name="Sylvie Numuhire" userId="S::s.numuhire@interface3.be::68c7a64a-afea-4169-92c2-f28f88488b42" providerId="AD" clId="Web-{B27B8C63-AB12-53A0-9076-6E4D1E4A4A3C}" dt="2020-01-06T15:01:03.450" v="273" actId="20577"/>
          <ac:spMkLst>
            <pc:docMk/>
            <pc:sldMk cId="4086195107" sldId="324"/>
            <ac:spMk id="4" creationId="{4E0A30E2-A89C-47BB-8B18-406AF581080A}"/>
          </ac:spMkLst>
        </pc:spChg>
        <pc:spChg chg="add mod ord">
          <ac:chgData name="Sylvie Numuhire" userId="S::s.numuhire@interface3.be::68c7a64a-afea-4169-92c2-f28f88488b42" providerId="AD" clId="Web-{B27B8C63-AB12-53A0-9076-6E4D1E4A4A3C}" dt="2020-01-06T15:00:17.622" v="260"/>
          <ac:spMkLst>
            <pc:docMk/>
            <pc:sldMk cId="4086195107" sldId="324"/>
            <ac:spMk id="10" creationId="{29A82F4F-FA96-43AB-B26F-2D75F633C2FC}"/>
          </ac:spMkLst>
        </pc:spChg>
        <pc:picChg chg="add del mod ord">
          <ac:chgData name="Sylvie Numuhire" userId="S::s.numuhire@interface3.be::68c7a64a-afea-4169-92c2-f28f88488b42" providerId="AD" clId="Web-{B27B8C63-AB12-53A0-9076-6E4D1E4A4A3C}" dt="2020-01-06T15:00:19.403" v="261"/>
          <ac:picMkLst>
            <pc:docMk/>
            <pc:sldMk cId="4086195107" sldId="324"/>
            <ac:picMk id="2" creationId="{2151778C-98E2-4AF4-ABB6-2C8BBB74D389}"/>
          </ac:picMkLst>
        </pc:picChg>
        <pc:picChg chg="del">
          <ac:chgData name="Sylvie Numuhire" userId="S::s.numuhire@interface3.be::68c7a64a-afea-4169-92c2-f28f88488b42" providerId="AD" clId="Web-{B27B8C63-AB12-53A0-9076-6E4D1E4A4A3C}" dt="2020-01-06T14:55:24.953" v="241"/>
          <ac:picMkLst>
            <pc:docMk/>
            <pc:sldMk cId="4086195107" sldId="324"/>
            <ac:picMk id="5" creationId="{9971FA7C-9E71-464B-B3AC-8BA13AB23C0B}"/>
          </ac:picMkLst>
        </pc:picChg>
        <pc:picChg chg="add mod">
          <ac:chgData name="Sylvie Numuhire" userId="S::s.numuhire@interface3.be::68c7a64a-afea-4169-92c2-f28f88488b42" providerId="AD" clId="Web-{B27B8C63-AB12-53A0-9076-6E4D1E4A4A3C}" dt="2020-01-06T15:00:25.262" v="262" actId="1076"/>
          <ac:picMkLst>
            <pc:docMk/>
            <pc:sldMk cId="4086195107" sldId="324"/>
            <ac:picMk id="7" creationId="{1A7C4A8D-7A5F-4909-BCAC-F7993D333FED}"/>
          </ac:picMkLst>
        </pc:picChg>
      </pc:sldChg>
    </pc:docChg>
  </pc:docChgLst>
  <pc:docChgLst>
    <pc:chgData name="Sylvie Numuhire" userId="S::s.numuhire@interface3.be::68c7a64a-afea-4169-92c2-f28f88488b42" providerId="AD" clId="Web-{B1C81626-9C66-EB70-1505-63181FB2B470}"/>
    <pc:docChg chg="addSld delSld modSld sldOrd">
      <pc:chgData name="Sylvie Numuhire" userId="S::s.numuhire@interface3.be::68c7a64a-afea-4169-92c2-f28f88488b42" providerId="AD" clId="Web-{B1C81626-9C66-EB70-1505-63181FB2B470}" dt="2019-10-12T08:15:07.735" v="798"/>
      <pc:docMkLst>
        <pc:docMk/>
      </pc:docMkLst>
      <pc:sldChg chg="addSp delSp modSp del">
        <pc:chgData name="Sylvie Numuhire" userId="S::s.numuhire@interface3.be::68c7a64a-afea-4169-92c2-f28f88488b42" providerId="AD" clId="Web-{B1C81626-9C66-EB70-1505-63181FB2B470}" dt="2019-10-11T17:39:58.519" v="502"/>
        <pc:sldMkLst>
          <pc:docMk/>
          <pc:sldMk cId="4187339773" sldId="257"/>
        </pc:sldMkLst>
        <pc:spChg chg="mod">
          <ac:chgData name="Sylvie Numuhire" userId="S::s.numuhire@interface3.be::68c7a64a-afea-4169-92c2-f28f88488b42" providerId="AD" clId="Web-{B1C81626-9C66-EB70-1505-63181FB2B470}" dt="2019-10-11T17:02:18.851" v="135" actId="20577"/>
          <ac:spMkLst>
            <pc:docMk/>
            <pc:sldMk cId="4187339773" sldId="257"/>
            <ac:spMk id="2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B1C81626-9C66-EB70-1505-63181FB2B470}" dt="2019-10-11T17:02:00.663" v="117" actId="20577"/>
          <ac:spMkLst>
            <pc:docMk/>
            <pc:sldMk cId="4187339773" sldId="257"/>
            <ac:spMk id="496" creationId="{0F63CA31-AF5A-42CC-97D2-6B9F9873E823}"/>
          </ac:spMkLst>
        </pc:spChg>
        <pc:graphicFrameChg chg="add del mod modGraphic">
          <ac:chgData name="Sylvie Numuhire" userId="S::s.numuhire@interface3.be::68c7a64a-afea-4169-92c2-f28f88488b42" providerId="AD" clId="Web-{B1C81626-9C66-EB70-1505-63181FB2B470}" dt="2019-10-11T16:52:57.012" v="47"/>
          <ac:graphicFrameMkLst>
            <pc:docMk/>
            <pc:sldMk cId="4187339773" sldId="257"/>
            <ac:graphicFrameMk id="5" creationId="{9A293EF2-2DE3-41B7-A647-114017B13D3B}"/>
          </ac:graphicFrameMkLst>
        </pc:graphicFrameChg>
        <pc:graphicFrameChg chg="add del mod modGraphic">
          <ac:chgData name="Sylvie Numuhire" userId="S::s.numuhire@interface3.be::68c7a64a-afea-4169-92c2-f28f88488b42" providerId="AD" clId="Web-{B1C81626-9C66-EB70-1505-63181FB2B470}" dt="2019-10-11T16:58:17.380" v="102"/>
          <ac:graphicFrameMkLst>
            <pc:docMk/>
            <pc:sldMk cId="4187339773" sldId="257"/>
            <ac:graphicFrameMk id="100" creationId="{015985B3-73F2-4CF7-BFCF-0A2FD3D29E35}"/>
          </ac:graphicFrameMkLst>
        </pc:graphicFrameChg>
        <pc:cxnChg chg="add mod">
          <ac:chgData name="Sylvie Numuhire" userId="S::s.numuhire@interface3.be::68c7a64a-afea-4169-92c2-f28f88488b42" providerId="AD" clId="Web-{B1C81626-9C66-EB70-1505-63181FB2B470}" dt="2019-10-11T17:03:46.773" v="143"/>
          <ac:cxnSpMkLst>
            <pc:docMk/>
            <pc:sldMk cId="4187339773" sldId="257"/>
            <ac:cxnSpMk id="494" creationId="{E5660B15-B40F-46B9-B1DE-3C990D67EBA8}"/>
          </ac:cxnSpMkLst>
        </pc:cxnChg>
      </pc:sldChg>
      <pc:sldChg chg="modSp">
        <pc:chgData name="Sylvie Numuhire" userId="S::s.numuhire@interface3.be::68c7a64a-afea-4169-92c2-f28f88488b42" providerId="AD" clId="Web-{B1C81626-9C66-EB70-1505-63181FB2B470}" dt="2019-10-11T18:14:42.029" v="704" actId="20577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B1C81626-9C66-EB70-1505-63181FB2B470}" dt="2019-10-11T18:14:42.029" v="704" actId="20577"/>
          <ac:spMkLst>
            <pc:docMk/>
            <pc:sldMk cId="2487928734" sldId="266"/>
            <ac:spMk id="2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B1C81626-9C66-EB70-1505-63181FB2B470}" dt="2019-10-11T17:40:02.629" v="503"/>
        <pc:sldMkLst>
          <pc:docMk/>
          <pc:sldMk cId="131692239" sldId="273"/>
        </pc:sldMkLst>
      </pc:sldChg>
      <pc:sldChg chg="addSp delSp modSp">
        <pc:chgData name="Sylvie Numuhire" userId="S::s.numuhire@interface3.be::68c7a64a-afea-4169-92c2-f28f88488b42" providerId="AD" clId="Web-{B1C81626-9C66-EB70-1505-63181FB2B470}" dt="2019-10-11T18:30:41.970" v="794" actId="20577"/>
        <pc:sldMkLst>
          <pc:docMk/>
          <pc:sldMk cId="2057683120" sldId="274"/>
        </pc:sldMkLst>
        <pc:spChg chg="mod">
          <ac:chgData name="Sylvie Numuhire" userId="S::s.numuhire@interface3.be::68c7a64a-afea-4169-92c2-f28f88488b42" providerId="AD" clId="Web-{B1C81626-9C66-EB70-1505-63181FB2B470}" dt="2019-10-11T18:14:23.389" v="696" actId="20577"/>
          <ac:spMkLst>
            <pc:docMk/>
            <pc:sldMk cId="2057683120" sldId="274"/>
            <ac:spMk id="2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48:04.935" v="521"/>
          <ac:spMkLst>
            <pc:docMk/>
            <pc:sldMk cId="2057683120" sldId="274"/>
            <ac:spMk id="3" creationId="{073F4A34-BA7C-488A-8685-56778F84F275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8:21:55.668" v="715"/>
          <ac:spMkLst>
            <pc:docMk/>
            <pc:sldMk cId="2057683120" sldId="274"/>
            <ac:spMk id="11" creationId="{00000000-0000-0000-0000-000000000000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7:48:00.654" v="517"/>
          <ac:spMkLst>
            <pc:docMk/>
            <pc:sldMk cId="2057683120" sldId="274"/>
            <ac:spMk id="14" creationId="{00000000-0000-0000-0000-000000000000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7:56:40.331" v="642"/>
          <ac:spMkLst>
            <pc:docMk/>
            <pc:sldMk cId="2057683120" sldId="274"/>
            <ac:spMk id="16" creationId="{A0271AFD-4246-41AD-B42E-EF585238D34D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8:30:41.970" v="794" actId="20577"/>
          <ac:spMkLst>
            <pc:docMk/>
            <pc:sldMk cId="2057683120" sldId="274"/>
            <ac:spMk id="17" creationId="{A0271AFD-4246-41AD-B42E-EF585238D34D}"/>
          </ac:spMkLst>
        </pc:spChg>
        <pc:spChg chg="add mod">
          <ac:chgData name="Sylvie Numuhire" userId="S::s.numuhire@interface3.be::68c7a64a-afea-4169-92c2-f28f88488b42" providerId="AD" clId="Web-{B1C81626-9C66-EB70-1505-63181FB2B470}" dt="2019-10-11T18:30:28.017" v="787" actId="20577"/>
          <ac:spMkLst>
            <pc:docMk/>
            <pc:sldMk cId="2057683120" sldId="274"/>
            <ac:spMk id="19" creationId="{5C9BCEC9-F181-4042-A507-EDA283B1A89A}"/>
          </ac:spMkLst>
        </pc:spChg>
        <pc:picChg chg="add del mod">
          <ac:chgData name="Sylvie Numuhire" userId="S::s.numuhire@interface3.be::68c7a64a-afea-4169-92c2-f28f88488b42" providerId="AD" clId="Web-{B1C81626-9C66-EB70-1505-63181FB2B470}" dt="2019-10-11T18:20:13.773" v="708"/>
          <ac:picMkLst>
            <pc:docMk/>
            <pc:sldMk cId="2057683120" sldId="274"/>
            <ac:picMk id="4" creationId="{D9C74173-9E65-4AAE-A980-23A36446FD32}"/>
          </ac:picMkLst>
        </pc:picChg>
        <pc:picChg chg="add mod">
          <ac:chgData name="Sylvie Numuhire" userId="S::s.numuhire@interface3.be::68c7a64a-afea-4169-92c2-f28f88488b42" providerId="AD" clId="Web-{B1C81626-9C66-EB70-1505-63181FB2B470}" dt="2019-10-11T18:24:58.607" v="732" actId="14100"/>
          <ac:picMkLst>
            <pc:docMk/>
            <pc:sldMk cId="2057683120" sldId="274"/>
            <ac:picMk id="6" creationId="{77F50E90-06F9-4CB6-9067-525F7A240AEB}"/>
          </ac:picMkLst>
        </pc:picChg>
      </pc:sldChg>
      <pc:sldChg chg="addSp delSp modSp">
        <pc:chgData name="Sylvie Numuhire" userId="S::s.numuhire@interface3.be::68c7a64a-afea-4169-92c2-f28f88488b42" providerId="AD" clId="Web-{B1C81626-9C66-EB70-1505-63181FB2B470}" dt="2019-10-12T08:15:07.735" v="798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B1C81626-9C66-EB70-1505-63181FB2B470}" dt="2019-10-11T18:14:31.279" v="699" actId="20577"/>
          <ac:spMkLst>
            <pc:docMk/>
            <pc:sldMk cId="1608079255" sldId="275"/>
            <ac:spMk id="2" creationId="{00000000-0000-0000-0000-000000000000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8:20:27.914" v="709"/>
          <ac:spMkLst>
            <pc:docMk/>
            <pc:sldMk cId="1608079255" sldId="275"/>
            <ac:spMk id="11" creationId="{00000000-0000-0000-0000-000000000000}"/>
          </ac:spMkLst>
        </pc:spChg>
        <pc:spChg chg="add del">
          <ac:chgData name="Sylvie Numuhire" userId="S::s.numuhire@interface3.be::68c7a64a-afea-4169-92c2-f28f88488b42" providerId="AD" clId="Web-{B1C81626-9C66-EB70-1505-63181FB2B470}" dt="2019-10-12T08:15:07.735" v="798"/>
          <ac:spMkLst>
            <pc:docMk/>
            <pc:sldMk cId="1608079255" sldId="275"/>
            <ac:spMk id="14" creationId="{00000000-0000-0000-0000-000000000000}"/>
          </ac:spMkLst>
        </pc:spChg>
        <pc:spChg chg="mod">
          <ac:chgData name="Sylvie Numuhire" userId="S::s.numuhire@interface3.be::68c7a64a-afea-4169-92c2-f28f88488b42" providerId="AD" clId="Web-{B1C81626-9C66-EB70-1505-63181FB2B470}" dt="2019-10-12T08:13:33.415" v="797" actId="1076"/>
          <ac:spMkLst>
            <pc:docMk/>
            <pc:sldMk cId="1608079255" sldId="275"/>
            <ac:spMk id="16" creationId="{A0271AFD-4246-41AD-B42E-EF585238D34D}"/>
          </ac:spMkLst>
        </pc:spChg>
        <pc:picChg chg="add del mod">
          <ac:chgData name="Sylvie Numuhire" userId="S::s.numuhire@interface3.be::68c7a64a-afea-4169-92c2-f28f88488b42" providerId="AD" clId="Web-{B1C81626-9C66-EB70-1505-63181FB2B470}" dt="2019-10-11T17:47:51.763" v="515"/>
          <ac:picMkLst>
            <pc:docMk/>
            <pc:sldMk cId="1608079255" sldId="275"/>
            <ac:picMk id="3" creationId="{0062F935-2940-4598-B82C-E6F9B56AA565}"/>
          </ac:picMkLst>
        </pc:picChg>
        <pc:picChg chg="add mod">
          <ac:chgData name="Sylvie Numuhire" userId="S::s.numuhire@interface3.be::68c7a64a-afea-4169-92c2-f28f88488b42" providerId="AD" clId="Web-{B1C81626-9C66-EB70-1505-63181FB2B470}" dt="2019-10-11T18:22:45.606" v="721" actId="1076"/>
          <ac:picMkLst>
            <pc:docMk/>
            <pc:sldMk cId="1608079255" sldId="275"/>
            <ac:picMk id="5" creationId="{CA657E0A-A9A6-4551-A972-ADF9B037BDC1}"/>
          </ac:picMkLst>
        </pc:picChg>
      </pc:sldChg>
      <pc:sldChg chg="modSp addAnim modAnim">
        <pc:chgData name="Sylvie Numuhire" userId="S::s.numuhire@interface3.be::68c7a64a-afea-4169-92c2-f28f88488b42" providerId="AD" clId="Web-{B1C81626-9C66-EB70-1505-63181FB2B470}" dt="2019-10-11T18:13:14.779" v="680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B1C81626-9C66-EB70-1505-63181FB2B470}" dt="2019-10-11T18:13:14.779" v="680" actId="20577"/>
          <ac:spMkLst>
            <pc:docMk/>
            <pc:sldMk cId="1430756337" sldId="276"/>
            <ac:spMk id="2" creationId="{00000000-0000-0000-0000-000000000000}"/>
          </ac:spMkLst>
        </pc:spChg>
      </pc:sldChg>
      <pc:sldChg chg="addSp delSp modSp add del ord replId addAnim delAnim modAnim">
        <pc:chgData name="Sylvie Numuhire" userId="S::s.numuhire@interface3.be::68c7a64a-afea-4169-92c2-f28f88488b42" providerId="AD" clId="Web-{B1C81626-9C66-EB70-1505-63181FB2B470}" dt="2019-10-11T17:30:13.976" v="452"/>
        <pc:sldMkLst>
          <pc:docMk/>
          <pc:sldMk cId="2765209651" sldId="277"/>
        </pc:sldMkLst>
        <pc:spChg chg="del">
          <ac:chgData name="Sylvie Numuhire" userId="S::s.numuhire@interface3.be::68c7a64a-afea-4169-92c2-f28f88488b42" providerId="AD" clId="Web-{B1C81626-9C66-EB70-1505-63181FB2B470}" dt="2019-10-11T17:06:20.056" v="151"/>
          <ac:spMkLst>
            <pc:docMk/>
            <pc:sldMk cId="2765209651" sldId="277"/>
            <ac:spMk id="2" creationId="{00000000-0000-0000-0000-000000000000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7:06:13.853" v="149"/>
          <ac:spMkLst>
            <pc:docMk/>
            <pc:sldMk cId="2765209651" sldId="277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7:06:35.181" v="153" actId="1076"/>
          <ac:spMkLst>
            <pc:docMk/>
            <pc:sldMk cId="2765209651" sldId="277"/>
            <ac:spMk id="5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06:17.415" v="150"/>
          <ac:spMkLst>
            <pc:docMk/>
            <pc:sldMk cId="2765209651" sldId="277"/>
            <ac:spMk id="6" creationId="{DC90468E-682D-448D-B77C-C0C387531D08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06:28.915" v="152"/>
          <ac:spMkLst>
            <pc:docMk/>
            <pc:sldMk cId="2765209651" sldId="277"/>
            <ac:spMk id="8" creationId="{472D6320-256E-4930-9AF3-35825D246D21}"/>
          </ac:spMkLst>
        </pc:spChg>
        <pc:spChg chg="add del">
          <ac:chgData name="Sylvie Numuhire" userId="S::s.numuhire@interface3.be::68c7a64a-afea-4169-92c2-f28f88488b42" providerId="AD" clId="Web-{B1C81626-9C66-EB70-1505-63181FB2B470}" dt="2019-10-11T17:07:06.041" v="159"/>
          <ac:spMkLst>
            <pc:docMk/>
            <pc:sldMk cId="2765209651" sldId="277"/>
            <ac:spMk id="10" creationId="{260C972A-66BA-4226-836A-38F1F1219E8E}"/>
          </ac:spMkLst>
        </pc:spChg>
        <pc:spChg chg="add del">
          <ac:chgData name="Sylvie Numuhire" userId="S::s.numuhire@interface3.be::68c7a64a-afea-4169-92c2-f28f88488b42" providerId="AD" clId="Web-{B1C81626-9C66-EB70-1505-63181FB2B470}" dt="2019-10-11T17:07:06.041" v="158"/>
          <ac:spMkLst>
            <pc:docMk/>
            <pc:sldMk cId="2765209651" sldId="277"/>
            <ac:spMk id="12" creationId="{74C7CA52-8A0B-4316-ABC0-BE33DC793D12}"/>
          </ac:spMkLst>
        </pc:spChg>
        <pc:spChg chg="add mod">
          <ac:chgData name="Sylvie Numuhire" userId="S::s.numuhire@interface3.be::68c7a64a-afea-4169-92c2-f28f88488b42" providerId="AD" clId="Web-{B1C81626-9C66-EB70-1505-63181FB2B470}" dt="2019-10-11T17:10:02.339" v="181" actId="20577"/>
          <ac:spMkLst>
            <pc:docMk/>
            <pc:sldMk cId="2765209651" sldId="277"/>
            <ac:spMk id="16" creationId="{2B4DE698-5803-4C28-BF54-3EAA56509B90}"/>
          </ac:spMkLst>
        </pc:spChg>
        <pc:spChg chg="add mod">
          <ac:chgData name="Sylvie Numuhire" userId="S::s.numuhire@interface3.be::68c7a64a-afea-4169-92c2-f28f88488b42" providerId="AD" clId="Web-{B1C81626-9C66-EB70-1505-63181FB2B470}" dt="2019-10-11T17:11:23.856" v="188" actId="1076"/>
          <ac:spMkLst>
            <pc:docMk/>
            <pc:sldMk cId="2765209651" sldId="277"/>
            <ac:spMk id="18" creationId="{0678E4A4-C56D-4104-92B8-F16009DE8A1E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24:01.588" v="441"/>
          <ac:spMkLst>
            <pc:docMk/>
            <pc:sldMk cId="2765209651" sldId="277"/>
            <ac:spMk id="24" creationId="{8C6442A6-4FB3-428C-92A3-281E0C81256C}"/>
          </ac:spMkLst>
        </pc:spChg>
        <pc:spChg chg="add del">
          <ac:chgData name="Sylvie Numuhire" userId="S::s.numuhire@interface3.be::68c7a64a-afea-4169-92c2-f28f88488b42" providerId="AD" clId="Web-{B1C81626-9C66-EB70-1505-63181FB2B470}" dt="2019-10-11T17:14:46.847" v="203"/>
          <ac:spMkLst>
            <pc:docMk/>
            <pc:sldMk cId="2765209651" sldId="277"/>
            <ac:spMk id="26" creationId="{818DECA4-FA48-479D-AC24-BC633B59BDE0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23:59.166" v="440"/>
          <ac:spMkLst>
            <pc:docMk/>
            <pc:sldMk cId="2765209651" sldId="277"/>
            <ac:spMk id="28" creationId="{9AD4B8FE-3742-47A4-A150-776CF6FAAE23}"/>
          </ac:spMkLst>
        </pc:spChg>
        <pc:cxnChg chg="add del">
          <ac:chgData name="Sylvie Numuhire" userId="S::s.numuhire@interface3.be::68c7a64a-afea-4169-92c2-f28f88488b42" providerId="AD" clId="Web-{B1C81626-9C66-EB70-1505-63181FB2B470}" dt="2019-10-11T17:07:06.041" v="157"/>
          <ac:cxnSpMkLst>
            <pc:docMk/>
            <pc:sldMk cId="2765209651" sldId="277"/>
            <ac:cxnSpMk id="14" creationId="{78E9241C-4E06-4502-839B-AEEE49CEC791}"/>
          </ac:cxnSpMkLst>
        </pc:cxnChg>
        <pc:cxnChg chg="add del">
          <ac:chgData name="Sylvie Numuhire" userId="S::s.numuhire@interface3.be::68c7a64a-afea-4169-92c2-f28f88488b42" providerId="AD" clId="Web-{B1C81626-9C66-EB70-1505-63181FB2B470}" dt="2019-10-11T17:07:43.572" v="163"/>
          <ac:cxnSpMkLst>
            <pc:docMk/>
            <pc:sldMk cId="2765209651" sldId="277"/>
            <ac:cxnSpMk id="20" creationId="{E363279D-99BF-4018-AD10-2490B7392CE7}"/>
          </ac:cxnSpMkLst>
        </pc:cxnChg>
        <pc:cxnChg chg="add mod">
          <ac:chgData name="Sylvie Numuhire" userId="S::s.numuhire@interface3.be::68c7a64a-afea-4169-92c2-f28f88488b42" providerId="AD" clId="Web-{B1C81626-9C66-EB70-1505-63181FB2B470}" dt="2019-10-11T17:12:12.747" v="192" actId="1076"/>
          <ac:cxnSpMkLst>
            <pc:docMk/>
            <pc:sldMk cId="2765209651" sldId="277"/>
            <ac:cxnSpMk id="22" creationId="{5DD223FC-1909-48EF-B852-1D0708967705}"/>
          </ac:cxnSpMkLst>
        </pc:cxnChg>
      </pc:sldChg>
      <pc:sldChg chg="add del replId">
        <pc:chgData name="Sylvie Numuhire" userId="S::s.numuhire@interface3.be::68c7a64a-afea-4169-92c2-f28f88488b42" providerId="AD" clId="Web-{B1C81626-9C66-EB70-1505-63181FB2B470}" dt="2019-10-11T17:06:03.478" v="146"/>
        <pc:sldMkLst>
          <pc:docMk/>
          <pc:sldMk cId="3039366905" sldId="277"/>
        </pc:sldMkLst>
      </pc:sldChg>
      <pc:sldChg chg="addSp delSp modSp add replId addAnim delAnim modAnim">
        <pc:chgData name="Sylvie Numuhire" userId="S::s.numuhire@interface3.be::68c7a64a-afea-4169-92c2-f28f88488b42" providerId="AD" clId="Web-{B1C81626-9C66-EB70-1505-63181FB2B470}" dt="2019-10-11T18:13:08.388" v="677" actId="20577"/>
        <pc:sldMkLst>
          <pc:docMk/>
          <pc:sldMk cId="547988177" sldId="278"/>
        </pc:sldMkLst>
        <pc:spChg chg="mod">
          <ac:chgData name="Sylvie Numuhire" userId="S::s.numuhire@interface3.be::68c7a64a-afea-4169-92c2-f28f88488b42" providerId="AD" clId="Web-{B1C81626-9C66-EB70-1505-63181FB2B470}" dt="2019-10-11T17:27:15.037" v="445" actId="1076"/>
          <ac:spMkLst>
            <pc:docMk/>
            <pc:sldMk cId="547988177" sldId="278"/>
            <ac:spMk id="5" creationId="{00000000-0000-0000-0000-000000000000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8:13:00.716" v="674" actId="20577"/>
          <ac:spMkLst>
            <pc:docMk/>
            <pc:sldMk cId="547988177" sldId="278"/>
            <ac:spMk id="16" creationId="{2B4DE698-5803-4C28-BF54-3EAA56509B90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8:13:08.388" v="677" actId="20577"/>
          <ac:spMkLst>
            <pc:docMk/>
            <pc:sldMk cId="547988177" sldId="278"/>
            <ac:spMk id="18" creationId="{0678E4A4-C56D-4104-92B8-F16009DE8A1E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7:32:52.399" v="466" actId="1076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7:32:37.165" v="464" actId="14100"/>
          <ac:spMkLst>
            <pc:docMk/>
            <pc:sldMk cId="547988177" sldId="278"/>
            <ac:spMk id="28" creationId="{9AD4B8FE-3742-47A4-A150-776CF6FAAE23}"/>
          </ac:spMkLst>
        </pc:spChg>
        <pc:picChg chg="add mod">
          <ac:chgData name="Sylvie Numuhire" userId="S::s.numuhire@interface3.be::68c7a64a-afea-4169-92c2-f28f88488b42" providerId="AD" clId="Web-{B1C81626-9C66-EB70-1505-63181FB2B470}" dt="2019-10-11T18:11:21.012" v="670"/>
          <ac:picMkLst>
            <pc:docMk/>
            <pc:sldMk cId="547988177" sldId="278"/>
            <ac:picMk id="2" creationId="{6D3F8EB0-F518-4C3D-A054-89D320BF380A}"/>
          </ac:picMkLst>
        </pc:picChg>
        <pc:picChg chg="add del mod">
          <ac:chgData name="Sylvie Numuhire" userId="S::s.numuhire@interface3.be::68c7a64a-afea-4169-92c2-f28f88488b42" providerId="AD" clId="Web-{B1C81626-9C66-EB70-1505-63181FB2B470}" dt="2019-10-11T17:34:20.150" v="482"/>
          <ac:picMkLst>
            <pc:docMk/>
            <pc:sldMk cId="547988177" sldId="278"/>
            <ac:picMk id="4" creationId="{633D31EB-C6E0-4E4A-92E9-B8FE6B2CCA3A}"/>
          </ac:picMkLst>
        </pc:picChg>
        <pc:picChg chg="add del mod">
          <ac:chgData name="Sylvie Numuhire" userId="S::s.numuhire@interface3.be::68c7a64a-afea-4169-92c2-f28f88488b42" providerId="AD" clId="Web-{B1C81626-9C66-EB70-1505-63181FB2B470}" dt="2019-10-11T17:34:17.760" v="481"/>
          <ac:picMkLst>
            <pc:docMk/>
            <pc:sldMk cId="547988177" sldId="278"/>
            <ac:picMk id="7" creationId="{F03A899D-CD7A-480E-A7EE-62C0EC0F5064}"/>
          </ac:picMkLst>
        </pc:picChg>
        <pc:picChg chg="add del mod">
          <ac:chgData name="Sylvie Numuhire" userId="S::s.numuhire@interface3.be::68c7a64a-afea-4169-92c2-f28f88488b42" providerId="AD" clId="Web-{B1C81626-9C66-EB70-1505-63181FB2B470}" dt="2019-10-11T17:34:15.994" v="480"/>
          <ac:picMkLst>
            <pc:docMk/>
            <pc:sldMk cId="547988177" sldId="278"/>
            <ac:picMk id="9" creationId="{FA9534EE-DB41-467D-BD89-82A8DD107FA8}"/>
          </ac:picMkLst>
        </pc:picChg>
        <pc:cxnChg chg="del">
          <ac:chgData name="Sylvie Numuhire" userId="S::s.numuhire@interface3.be::68c7a64a-afea-4169-92c2-f28f88488b42" providerId="AD" clId="Web-{B1C81626-9C66-EB70-1505-63181FB2B470}" dt="2019-10-11T17:30:21.273" v="453"/>
          <ac:cxnSpMkLst>
            <pc:docMk/>
            <pc:sldMk cId="547988177" sldId="278"/>
            <ac:cxnSpMk id="22" creationId="{5DD223FC-1909-48EF-B852-1D0708967705}"/>
          </ac:cxnSpMkLst>
        </pc:cxnChg>
      </pc:sldChg>
      <pc:sldChg chg="modSp add del replId">
        <pc:chgData name="Sylvie Numuhire" userId="S::s.numuhire@interface3.be::68c7a64a-afea-4169-92c2-f28f88488b42" providerId="AD" clId="Web-{B1C81626-9C66-EB70-1505-63181FB2B470}" dt="2019-10-11T17:39:55.691" v="501"/>
        <pc:sldMkLst>
          <pc:docMk/>
          <pc:sldMk cId="1714451082" sldId="279"/>
        </pc:sldMkLst>
        <pc:picChg chg="mod">
          <ac:chgData name="Sylvie Numuhire" userId="S::s.numuhire@interface3.be::68c7a64a-afea-4169-92c2-f28f88488b42" providerId="AD" clId="Web-{B1C81626-9C66-EB70-1505-63181FB2B470}" dt="2019-10-11T17:38:11.753" v="500"/>
          <ac:picMkLst>
            <pc:docMk/>
            <pc:sldMk cId="1714451082" sldId="279"/>
            <ac:picMk id="2" creationId="{6D3F8EB0-F518-4C3D-A054-89D320BF380A}"/>
          </ac:picMkLst>
        </pc:picChg>
      </pc:sldChg>
    </pc:docChg>
  </pc:docChgLst>
  <pc:docChgLst>
    <pc:chgData name="Sylvie Numuhire" userId="S::s.numuhire@interface3.be::68c7a64a-afea-4169-92c2-f28f88488b42" providerId="AD" clId="Web-{1D0CB9B9-0765-682D-0D8D-4B959C25A88A}"/>
    <pc:docChg chg="addSld delSld modSld">
      <pc:chgData name="Sylvie Numuhire" userId="S::s.numuhire@interface3.be::68c7a64a-afea-4169-92c2-f28f88488b42" providerId="AD" clId="Web-{1D0CB9B9-0765-682D-0D8D-4B959C25A88A}" dt="2019-06-02T14:53:33.190" v="1309"/>
      <pc:docMkLst>
        <pc:docMk/>
      </pc:docMkLst>
      <pc:sldChg chg="modSp">
        <pc:chgData name="Sylvie Numuhire" userId="S::s.numuhire@interface3.be::68c7a64a-afea-4169-92c2-f28f88488b42" providerId="AD" clId="Web-{1D0CB9B9-0765-682D-0D8D-4B959C25A88A}" dt="2019-06-02T08:34:33.366" v="178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1D0CB9B9-0765-682D-0D8D-4B959C25A88A}" dt="2019-06-02T08:34:33.366" v="178" actId="20577"/>
          <ac:spMkLst>
            <pc:docMk/>
            <pc:sldMk cId="4273215398" sldId="256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1D0CB9B9-0765-682D-0D8D-4B959C25A88A}" dt="2019-06-02T08:28:28.316" v="85" actId="20577"/>
          <ac:spMkLst>
            <pc:docMk/>
            <pc:sldMk cId="4273215398" sldId="256"/>
            <ac:spMk id="3" creationId="{00000000-0000-0000-0000-000000000000}"/>
          </ac:spMkLst>
        </pc:spChg>
      </pc:sldChg>
      <pc:sldChg chg="addSp modSp modNotes">
        <pc:chgData name="Sylvie Numuhire" userId="S::s.numuhire@interface3.be::68c7a64a-afea-4169-92c2-f28f88488b42" providerId="AD" clId="Web-{1D0CB9B9-0765-682D-0D8D-4B959C25A88A}" dt="2019-06-02T14:53:33.190" v="1309"/>
        <pc:sldMkLst>
          <pc:docMk/>
          <pc:sldMk cId="4187339773" sldId="257"/>
        </pc:sldMkLst>
        <pc:spChg chg="mod">
          <ac:chgData name="Sylvie Numuhire" userId="S::s.numuhire@interface3.be::68c7a64a-afea-4169-92c2-f28f88488b42" providerId="AD" clId="Web-{1D0CB9B9-0765-682D-0D8D-4B959C25A88A}" dt="2019-06-02T08:32:46.959" v="159" actId="20577"/>
          <ac:spMkLst>
            <pc:docMk/>
            <pc:sldMk cId="4187339773" sldId="257"/>
            <ac:spMk id="2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1D0CB9B9-0765-682D-0D8D-4B959C25A88A}" dt="2019-06-02T09:19:08.455" v="630" actId="20577"/>
          <ac:spMkLst>
            <pc:docMk/>
            <pc:sldMk cId="4187339773" sldId="257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1D0CB9B9-0765-682D-0D8D-4B959C25A88A}" dt="2019-06-02T09:19:04.767" v="627" actId="20577"/>
          <ac:spMkLst>
            <pc:docMk/>
            <pc:sldMk cId="4187339773" sldId="257"/>
            <ac:spMk id="4" creationId="{00000000-0000-0000-0000-000000000000}"/>
          </ac:spMkLst>
        </pc:spChg>
      </pc:sldChg>
      <pc:sldChg chg="modSp del modNotes">
        <pc:chgData name="Sylvie Numuhire" userId="S::s.numuhire@interface3.be::68c7a64a-afea-4169-92c2-f28f88488b42" providerId="AD" clId="Web-{1D0CB9B9-0765-682D-0D8D-4B959C25A88A}" dt="2019-06-02T09:19:13.345" v="633"/>
        <pc:sldMkLst>
          <pc:docMk/>
          <pc:sldMk cId="1450616744" sldId="262"/>
        </pc:sldMkLst>
        <pc:spChg chg="mod">
          <ac:chgData name="Sylvie Numuhire" userId="S::s.numuhire@interface3.be::68c7a64a-afea-4169-92c2-f28f88488b42" providerId="AD" clId="Web-{1D0CB9B9-0765-682D-0D8D-4B959C25A88A}" dt="2019-06-02T08:32:52.381" v="164" actId="20577"/>
          <ac:spMkLst>
            <pc:docMk/>
            <pc:sldMk cId="1450616744" sldId="262"/>
            <ac:spMk id="2" creationId="{00000000-0000-0000-0000-000000000000}"/>
          </ac:spMkLst>
        </pc:spChg>
      </pc:sldChg>
      <pc:sldChg chg="modSp del">
        <pc:chgData name="Sylvie Numuhire" userId="S::s.numuhire@interface3.be::68c7a64a-afea-4169-92c2-f28f88488b42" providerId="AD" clId="Web-{1D0CB9B9-0765-682D-0D8D-4B959C25A88A}" dt="2019-06-02T09:19:52.080" v="643"/>
        <pc:sldMkLst>
          <pc:docMk/>
          <pc:sldMk cId="1397889328" sldId="263"/>
        </pc:sldMkLst>
        <pc:spChg chg="mod">
          <ac:chgData name="Sylvie Numuhire" userId="S::s.numuhire@interface3.be::68c7a64a-afea-4169-92c2-f28f88488b42" providerId="AD" clId="Web-{1D0CB9B9-0765-682D-0D8D-4B959C25A88A}" dt="2019-06-02T08:32:57.787" v="169" actId="20577"/>
          <ac:spMkLst>
            <pc:docMk/>
            <pc:sldMk cId="1397889328" sldId="263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1D0CB9B9-0765-682D-0D8D-4B959C25A88A}" dt="2019-06-02T08:22:37.672" v="39" actId="20577"/>
        <pc:sldMkLst>
          <pc:docMk/>
          <pc:sldMk cId="299746360" sldId="264"/>
        </pc:sldMkLst>
        <pc:spChg chg="mod">
          <ac:chgData name="Sylvie Numuhire" userId="S::s.numuhire@interface3.be::68c7a64a-afea-4169-92c2-f28f88488b42" providerId="AD" clId="Web-{1D0CB9B9-0765-682D-0D8D-4B959C25A88A}" dt="2019-06-02T08:22:37.672" v="39" actId="20577"/>
          <ac:spMkLst>
            <pc:docMk/>
            <pc:sldMk cId="299746360" sldId="264"/>
            <ac:spMk id="2" creationId="{00000000-0000-0000-0000-000000000000}"/>
          </ac:spMkLst>
        </pc:spChg>
      </pc:sldChg>
      <pc:sldChg chg="addSp delSp modSp add replId">
        <pc:chgData name="Sylvie Numuhire" userId="S::s.numuhire@interface3.be::68c7a64a-afea-4169-92c2-f28f88488b42" providerId="AD" clId="Web-{1D0CB9B9-0765-682D-0D8D-4B959C25A88A}" dt="2019-06-02T14:41:13.436" v="1120"/>
        <pc:sldMkLst>
          <pc:docMk/>
          <pc:sldMk cId="1300465331" sldId="265"/>
        </pc:sldMkLst>
        <pc:spChg chg="mod">
          <ac:chgData name="Sylvie Numuhire" userId="S::s.numuhire@interface3.be::68c7a64a-afea-4169-92c2-f28f88488b42" providerId="AD" clId="Web-{1D0CB9B9-0765-682D-0D8D-4B959C25A88A}" dt="2019-06-02T09:18:51.674" v="618" actId="20577"/>
          <ac:spMkLst>
            <pc:docMk/>
            <pc:sldMk cId="1300465331" sldId="265"/>
            <ac:spMk id="2" creationId="{00000000-0000-0000-0000-000000000000}"/>
          </ac:spMkLst>
        </pc:spChg>
        <pc:spChg chg="del mod">
          <ac:chgData name="Sylvie Numuhire" userId="S::s.numuhire@interface3.be::68c7a64a-afea-4169-92c2-f28f88488b42" providerId="AD" clId="Web-{1D0CB9B9-0765-682D-0D8D-4B959C25A88A}" dt="2019-06-02T09:25:28.677" v="862"/>
          <ac:spMkLst>
            <pc:docMk/>
            <pc:sldMk cId="1300465331" sldId="265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1D0CB9B9-0765-682D-0D8D-4B959C25A88A}" dt="2019-06-02T14:40:46.014" v="1115"/>
          <ac:spMkLst>
            <pc:docMk/>
            <pc:sldMk cId="1300465331" sldId="265"/>
            <ac:spMk id="4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1D0CB9B9-0765-682D-0D8D-4B959C25A88A}" dt="2019-06-02T14:41:13.436" v="1120"/>
          <ac:spMkLst>
            <pc:docMk/>
            <pc:sldMk cId="1300465331" sldId="265"/>
            <ac:spMk id="6" creationId="{58307299-EFF3-48B0-93D4-D6606F87C8FC}"/>
          </ac:spMkLst>
        </pc:spChg>
        <pc:spChg chg="add del">
          <ac:chgData name="Sylvie Numuhire" userId="S::s.numuhire@interface3.be::68c7a64a-afea-4169-92c2-f28f88488b42" providerId="AD" clId="Web-{1D0CB9B9-0765-682D-0D8D-4B959C25A88A}" dt="2019-06-02T09:30:48.914" v="991"/>
          <ac:spMkLst>
            <pc:docMk/>
            <pc:sldMk cId="1300465331" sldId="265"/>
            <ac:spMk id="7" creationId="{8D273C28-FD11-4774-9256-DC6DA598ECF0}"/>
          </ac:spMkLst>
        </pc:spChg>
        <pc:spChg chg="add del mod">
          <ac:chgData name="Sylvie Numuhire" userId="S::s.numuhire@interface3.be::68c7a64a-afea-4169-92c2-f28f88488b42" providerId="AD" clId="Web-{1D0CB9B9-0765-682D-0D8D-4B959C25A88A}" dt="2019-06-02T09:22:10.316" v="734"/>
          <ac:spMkLst>
            <pc:docMk/>
            <pc:sldMk cId="1300465331" sldId="265"/>
            <ac:spMk id="9" creationId="{895A9AAD-16F7-4748-8066-A17F14B2ED10}"/>
          </ac:spMkLst>
        </pc:spChg>
        <pc:spChg chg="add del mod">
          <ac:chgData name="Sylvie Numuhire" userId="S::s.numuhire@interface3.be::68c7a64a-afea-4169-92c2-f28f88488b42" providerId="AD" clId="Web-{1D0CB9B9-0765-682D-0D8D-4B959C25A88A}" dt="2019-06-02T09:25:25.364" v="861"/>
          <ac:spMkLst>
            <pc:docMk/>
            <pc:sldMk cId="1300465331" sldId="265"/>
            <ac:spMk id="10" creationId="{1D53CEE8-BB61-4075-A518-FB2D9B4D3404}"/>
          </ac:spMkLst>
        </pc:spChg>
      </pc:sldChg>
      <pc:sldChg chg="addSp delSp modSp add replId">
        <pc:chgData name="Sylvie Numuhire" userId="S::s.numuhire@interface3.be::68c7a64a-afea-4169-92c2-f28f88488b42" providerId="AD" clId="Web-{1D0CB9B9-0765-682D-0D8D-4B959C25A88A}" dt="2019-06-02T14:51:03.064" v="1275" actId="20577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1D0CB9B9-0765-682D-0D8D-4B959C25A88A}" dt="2019-06-02T09:19:47.846" v="640" actId="20577"/>
          <ac:spMkLst>
            <pc:docMk/>
            <pc:sldMk cId="2487928734" sldId="266"/>
            <ac:spMk id="2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1D0CB9B9-0765-682D-0D8D-4B959C25A88A}" dt="2019-06-02T14:43:39.843" v="1132"/>
          <ac:spMkLst>
            <pc:docMk/>
            <pc:sldMk cId="2487928734" sldId="266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1D0CB9B9-0765-682D-0D8D-4B959C25A88A}" dt="2019-06-02T14:51:03.064" v="1275" actId="20577"/>
          <ac:spMkLst>
            <pc:docMk/>
            <pc:sldMk cId="2487928734" sldId="266"/>
            <ac:spMk id="4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9E75DD4D-1814-9C34-2D90-3622C1352FD0}"/>
    <pc:docChg chg="addSld delSld modSld sldOrd">
      <pc:chgData name="Sylvie Numuhire" userId="S::s.numuhire@interface3.be::68c7a64a-afea-4169-92c2-f28f88488b42" providerId="AD" clId="Web-{9E75DD4D-1814-9C34-2D90-3622C1352FD0}" dt="2019-10-20T15:08:50.279" v="106"/>
      <pc:docMkLst>
        <pc:docMk/>
      </pc:docMkLst>
      <pc:sldChg chg="modSp">
        <pc:chgData name="Sylvie Numuhire" userId="S::s.numuhire@interface3.be::68c7a64a-afea-4169-92c2-f28f88488b42" providerId="AD" clId="Web-{9E75DD4D-1814-9C34-2D90-3622C1352FD0}" dt="2019-10-20T13:40:49.218" v="16" actId="20577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9E75DD4D-1814-9C34-2D90-3622C1352FD0}" dt="2019-10-20T13:40:49.218" v="16" actId="20577"/>
          <ac:spMkLst>
            <pc:docMk/>
            <pc:sldMk cId="1608079255" sldId="275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9E75DD4D-1814-9C34-2D90-3622C1352FD0}" dt="2019-10-20T13:41:07.108" v="25" actId="20577"/>
        <pc:sldMkLst>
          <pc:docMk/>
          <pc:sldMk cId="3795262006" sldId="279"/>
        </pc:sldMkLst>
        <pc:spChg chg="mod">
          <ac:chgData name="Sylvie Numuhire" userId="S::s.numuhire@interface3.be::68c7a64a-afea-4169-92c2-f28f88488b42" providerId="AD" clId="Web-{9E75DD4D-1814-9C34-2D90-3622C1352FD0}" dt="2019-10-20T13:41:07.108" v="25" actId="20577"/>
          <ac:spMkLst>
            <pc:docMk/>
            <pc:sldMk cId="3795262006" sldId="279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9E75DD4D-1814-9C34-2D90-3622C1352FD0}" dt="2019-10-20T13:41:19.187" v="32" actId="20577"/>
        <pc:sldMkLst>
          <pc:docMk/>
          <pc:sldMk cId="106430349" sldId="280"/>
        </pc:sldMkLst>
        <pc:spChg chg="mod">
          <ac:chgData name="Sylvie Numuhire" userId="S::s.numuhire@interface3.be::68c7a64a-afea-4169-92c2-f28f88488b42" providerId="AD" clId="Web-{9E75DD4D-1814-9C34-2D90-3622C1352FD0}" dt="2019-10-20T13:41:19.187" v="32" actId="20577"/>
          <ac:spMkLst>
            <pc:docMk/>
            <pc:sldMk cId="106430349" sldId="280"/>
            <ac:spMk id="2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9E75DD4D-1814-9C34-2D90-3622C1352FD0}" dt="2019-10-20T15:06:26.913" v="93"/>
        <pc:sldMkLst>
          <pc:docMk/>
          <pc:sldMk cId="2390729000" sldId="283"/>
        </pc:sldMkLst>
      </pc:sldChg>
      <pc:sldChg chg="ord">
        <pc:chgData name="Sylvie Numuhire" userId="S::s.numuhire@interface3.be::68c7a64a-afea-4169-92c2-f28f88488b42" providerId="AD" clId="Web-{9E75DD4D-1814-9C34-2D90-3622C1352FD0}" dt="2019-10-20T15:06:53.914" v="94"/>
        <pc:sldMkLst>
          <pc:docMk/>
          <pc:sldMk cId="2716774061" sldId="285"/>
        </pc:sldMkLst>
      </pc:sldChg>
      <pc:sldChg chg="add del">
        <pc:chgData name="Sylvie Numuhire" userId="S::s.numuhire@interface3.be::68c7a64a-afea-4169-92c2-f28f88488b42" providerId="AD" clId="Web-{9E75DD4D-1814-9C34-2D90-3622C1352FD0}" dt="2019-10-20T15:07:47.542" v="100"/>
        <pc:sldMkLst>
          <pc:docMk/>
          <pc:sldMk cId="953966943" sldId="291"/>
        </pc:sldMkLst>
      </pc:sldChg>
      <pc:sldChg chg="del">
        <pc:chgData name="Sylvie Numuhire" userId="S::s.numuhire@interface3.be::68c7a64a-afea-4169-92c2-f28f88488b42" providerId="AD" clId="Web-{9E75DD4D-1814-9C34-2D90-3622C1352FD0}" dt="2019-10-20T15:07:32.994" v="98"/>
        <pc:sldMkLst>
          <pc:docMk/>
          <pc:sldMk cId="3712602384" sldId="292"/>
        </pc:sldMkLst>
      </pc:sldChg>
      <pc:sldChg chg="modSp">
        <pc:chgData name="Sylvie Numuhire" userId="S::s.numuhire@interface3.be::68c7a64a-afea-4169-92c2-f28f88488b42" providerId="AD" clId="Web-{9E75DD4D-1814-9C34-2D90-3622C1352FD0}" dt="2019-10-20T13:45:27.676" v="91" actId="1076"/>
        <pc:sldMkLst>
          <pc:docMk/>
          <pc:sldMk cId="73415845" sldId="295"/>
        </pc:sldMkLst>
        <pc:spChg chg="mod">
          <ac:chgData name="Sylvie Numuhire" userId="S::s.numuhire@interface3.be::68c7a64a-afea-4169-92c2-f28f88488b42" providerId="AD" clId="Web-{9E75DD4D-1814-9C34-2D90-3622C1352FD0}" dt="2019-10-20T13:45:27.676" v="91" actId="1076"/>
          <ac:spMkLst>
            <pc:docMk/>
            <pc:sldMk cId="73415845" sldId="295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3:48.656" v="76" actId="1076"/>
          <ac:spMkLst>
            <pc:docMk/>
            <pc:sldMk cId="73415845" sldId="295"/>
            <ac:spMk id="13" creationId="{6020EF3C-08B7-405F-9F71-43BB378D6293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4:30.234" v="82" actId="1076"/>
          <ac:spMkLst>
            <pc:docMk/>
            <pc:sldMk cId="73415845" sldId="295"/>
            <ac:spMk id="14" creationId="{29820D88-3D92-45FC-BBEC-F46379E65A1B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4:49.969" v="87" actId="1076"/>
          <ac:spMkLst>
            <pc:docMk/>
            <pc:sldMk cId="73415845" sldId="295"/>
            <ac:spMk id="15" creationId="{B746DFD2-2E4B-4ED8-8B27-D765397A749F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4:21.406" v="81" actId="1076"/>
          <ac:spMkLst>
            <pc:docMk/>
            <pc:sldMk cId="73415845" sldId="295"/>
            <ac:spMk id="16" creationId="{35281715-9D7B-46DE-B34F-57A09D47465D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3:34.203" v="74" actId="1076"/>
          <ac:spMkLst>
            <pc:docMk/>
            <pc:sldMk cId="73415845" sldId="295"/>
            <ac:spMk id="17" creationId="{61001AF3-F0A0-43CA-A306-9682030431D7}"/>
          </ac:spMkLst>
        </pc:spChg>
      </pc:sldChg>
      <pc:sldChg chg="add del replId">
        <pc:chgData name="Sylvie Numuhire" userId="S::s.numuhire@interface3.be::68c7a64a-afea-4169-92c2-f28f88488b42" providerId="AD" clId="Web-{9E75DD4D-1814-9C34-2D90-3622C1352FD0}" dt="2019-10-20T15:07:55.229" v="102"/>
        <pc:sldMkLst>
          <pc:docMk/>
          <pc:sldMk cId="3948908793" sldId="296"/>
        </pc:sldMkLst>
      </pc:sldChg>
      <pc:sldChg chg="add del replId">
        <pc:chgData name="Sylvie Numuhire" userId="S::s.numuhire@interface3.be::68c7a64a-afea-4169-92c2-f28f88488b42" providerId="AD" clId="Web-{9E75DD4D-1814-9C34-2D90-3622C1352FD0}" dt="2019-10-20T15:07:52.995" v="101"/>
        <pc:sldMkLst>
          <pc:docMk/>
          <pc:sldMk cId="1056274435" sldId="297"/>
        </pc:sldMkLst>
      </pc:sldChg>
      <pc:sldChg chg="modSp add replId">
        <pc:chgData name="Sylvie Numuhire" userId="S::s.numuhire@interface3.be::68c7a64a-afea-4169-92c2-f28f88488b42" providerId="AD" clId="Web-{9E75DD4D-1814-9C34-2D90-3622C1352FD0}" dt="2019-10-20T15:08:50.279" v="106"/>
        <pc:sldMkLst>
          <pc:docMk/>
          <pc:sldMk cId="839709166" sldId="298"/>
        </pc:sldMkLst>
        <pc:spChg chg="mod">
          <ac:chgData name="Sylvie Numuhire" userId="S::s.numuhire@interface3.be::68c7a64a-afea-4169-92c2-f28f88488b42" providerId="AD" clId="Web-{9E75DD4D-1814-9C34-2D90-3622C1352FD0}" dt="2019-10-20T15:08:50.279" v="106"/>
          <ac:spMkLst>
            <pc:docMk/>
            <pc:sldMk cId="839709166" sldId="298"/>
            <ac:spMk id="5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A3B6AFEA-E7E9-CF0B-1A14-59A2F92A3A78}"/>
    <pc:docChg chg="delSld modSld sldOrd">
      <pc:chgData name="Sylvie Numuhire" userId="S::s.numuhire@interface3.be::68c7a64a-afea-4169-92c2-f28f88488b42" providerId="AD" clId="Web-{A3B6AFEA-E7E9-CF0B-1A14-59A2F92A3A78}" dt="2019-11-03T18:18:11.611" v="3" actId="20577"/>
      <pc:docMkLst>
        <pc:docMk/>
      </pc:docMkLst>
      <pc:sldChg chg="modSp">
        <pc:chgData name="Sylvie Numuhire" userId="S::s.numuhire@interface3.be::68c7a64a-afea-4169-92c2-f28f88488b42" providerId="AD" clId="Web-{A3B6AFEA-E7E9-CF0B-1A14-59A2F92A3A78}" dt="2019-11-03T18:18:11.611" v="2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A3B6AFEA-E7E9-CF0B-1A14-59A2F92A3A78}" dt="2019-11-03T18:18:11.611" v="2" actId="20577"/>
          <ac:spMkLst>
            <pc:docMk/>
            <pc:sldMk cId="1430756337" sldId="276"/>
            <ac:spMk id="6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A3B6AFEA-E7E9-CF0B-1A14-59A2F92A3A78}" dt="2019-11-03T18:16:45.840" v="1"/>
        <pc:sldMkLst>
          <pc:docMk/>
          <pc:sldMk cId="2716774061" sldId="285"/>
        </pc:sldMkLst>
      </pc:sldChg>
      <pc:sldChg chg="ord">
        <pc:chgData name="Sylvie Numuhire" userId="S::s.numuhire@interface3.be::68c7a64a-afea-4169-92c2-f28f88488b42" providerId="AD" clId="Web-{A3B6AFEA-E7E9-CF0B-1A14-59A2F92A3A78}" dt="2019-11-03T18:14:10.460" v="0"/>
        <pc:sldMkLst>
          <pc:docMk/>
          <pc:sldMk cId="1571757119" sldId="305"/>
        </pc:sldMkLst>
      </pc:sldChg>
    </pc:docChg>
  </pc:docChgLst>
  <pc:docChgLst>
    <pc:chgData name="Sylvie Numuhire" userId="S::s.numuhire@interface3.be::68c7a64a-afea-4169-92c2-f28f88488b42" providerId="AD" clId="Web-{E2EBB4C9-E83E-F78E-D140-41A560DB3174}"/>
    <pc:docChg chg="addSld delSld modSld">
      <pc:chgData name="Sylvie Numuhire" userId="S::s.numuhire@interface3.be::68c7a64a-afea-4169-92c2-f28f88488b42" providerId="AD" clId="Web-{E2EBB4C9-E83E-F78E-D140-41A560DB3174}" dt="2020-03-10T20:50:17.942" v="216"/>
      <pc:docMkLst>
        <pc:docMk/>
      </pc:docMkLst>
      <pc:sldChg chg="modSp">
        <pc:chgData name="Sylvie Numuhire" userId="S::s.numuhire@interface3.be::68c7a64a-afea-4169-92c2-f28f88488b42" providerId="AD" clId="Web-{E2EBB4C9-E83E-F78E-D140-41A560DB3174}" dt="2020-03-10T20:38:32.607" v="17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E2EBB4C9-E83E-F78E-D140-41A560DB3174}" dt="2020-03-10T20:38:32.607" v="17" actId="20577"/>
          <ac:spMkLst>
            <pc:docMk/>
            <pc:sldMk cId="4273215398" sldId="256"/>
            <ac:spMk id="2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E2EBB4C9-E83E-F78E-D140-41A560DB3174}" dt="2020-03-10T20:46:59.335" v="141"/>
        <pc:sldMkLst>
          <pc:docMk/>
          <pc:sldMk cId="547988177" sldId="278"/>
        </pc:sldMkLst>
      </pc:sldChg>
      <pc:sldChg chg="del">
        <pc:chgData name="Sylvie Numuhire" userId="S::s.numuhire@interface3.be::68c7a64a-afea-4169-92c2-f28f88488b42" providerId="AD" clId="Web-{E2EBB4C9-E83E-F78E-D140-41A560DB3174}" dt="2020-03-10T20:49:44.458" v="215"/>
        <pc:sldMkLst>
          <pc:docMk/>
          <pc:sldMk cId="2623859421" sldId="299"/>
        </pc:sldMkLst>
      </pc:sldChg>
      <pc:sldChg chg="del">
        <pc:chgData name="Sylvie Numuhire" userId="S::s.numuhire@interface3.be::68c7a64a-afea-4169-92c2-f28f88488b42" providerId="AD" clId="Web-{E2EBB4C9-E83E-F78E-D140-41A560DB3174}" dt="2020-03-10T20:46:58.320" v="140"/>
        <pc:sldMkLst>
          <pc:docMk/>
          <pc:sldMk cId="79032954" sldId="318"/>
        </pc:sldMkLst>
      </pc:sldChg>
      <pc:sldChg chg="del">
        <pc:chgData name="Sylvie Numuhire" userId="S::s.numuhire@interface3.be::68c7a64a-afea-4169-92c2-f28f88488b42" providerId="AD" clId="Web-{E2EBB4C9-E83E-F78E-D140-41A560DB3174}" dt="2020-03-10T20:46:56.086" v="139"/>
        <pc:sldMkLst>
          <pc:docMk/>
          <pc:sldMk cId="4222644593" sldId="322"/>
        </pc:sldMkLst>
      </pc:sldChg>
      <pc:sldChg chg="del">
        <pc:chgData name="Sylvie Numuhire" userId="S::s.numuhire@interface3.be::68c7a64a-afea-4169-92c2-f28f88488b42" providerId="AD" clId="Web-{E2EBB4C9-E83E-F78E-D140-41A560DB3174}" dt="2020-03-10T20:46:53.101" v="138"/>
        <pc:sldMkLst>
          <pc:docMk/>
          <pc:sldMk cId="3032637412" sldId="323"/>
        </pc:sldMkLst>
      </pc:sldChg>
      <pc:sldChg chg="addSp delSp modSp">
        <pc:chgData name="Sylvie Numuhire" userId="S::s.numuhire@interface3.be::68c7a64a-afea-4169-92c2-f28f88488b42" providerId="AD" clId="Web-{E2EBB4C9-E83E-F78E-D140-41A560DB3174}" dt="2020-03-10T20:49:38.334" v="214"/>
        <pc:sldMkLst>
          <pc:docMk/>
          <pc:sldMk cId="4086195107" sldId="324"/>
        </pc:sldMkLst>
        <pc:spChg chg="add mod">
          <ac:chgData name="Sylvie Numuhire" userId="S::s.numuhire@interface3.be::68c7a64a-afea-4169-92c2-f28f88488b42" providerId="AD" clId="Web-{E2EBB4C9-E83E-F78E-D140-41A560DB3174}" dt="2020-03-10T20:49:22.099" v="213" actId="1076"/>
          <ac:spMkLst>
            <pc:docMk/>
            <pc:sldMk cId="4086195107" sldId="324"/>
            <ac:spMk id="2" creationId="{BD6217AC-C133-4ECA-8020-E80E06723878}"/>
          </ac:spMkLst>
        </pc:spChg>
        <pc:spChg chg="mod">
          <ac:chgData name="Sylvie Numuhire" userId="S::s.numuhire@interface3.be::68c7a64a-afea-4169-92c2-f28f88488b42" providerId="AD" clId="Web-{E2EBB4C9-E83E-F78E-D140-41A560DB3174}" dt="2020-03-10T20:47:50.757" v="149" actId="20577"/>
          <ac:spMkLst>
            <pc:docMk/>
            <pc:sldMk cId="4086195107" sldId="324"/>
            <ac:spMk id="4" creationId="{4E0A30E2-A89C-47BB-8B18-406AF581080A}"/>
          </ac:spMkLst>
        </pc:spChg>
        <pc:spChg chg="mod">
          <ac:chgData name="Sylvie Numuhire" userId="S::s.numuhire@interface3.be::68c7a64a-afea-4169-92c2-f28f88488b42" providerId="AD" clId="Web-{E2EBB4C9-E83E-F78E-D140-41A560DB3174}" dt="2020-03-10T20:49:38.334" v="214"/>
          <ac:spMkLst>
            <pc:docMk/>
            <pc:sldMk cId="4086195107" sldId="324"/>
            <ac:spMk id="9" creationId="{D1CBB951-2BC6-41ED-91AB-096D42860B01}"/>
          </ac:spMkLst>
        </pc:spChg>
        <pc:spChg chg="del">
          <ac:chgData name="Sylvie Numuhire" userId="S::s.numuhire@interface3.be::68c7a64a-afea-4169-92c2-f28f88488b42" providerId="AD" clId="Web-{E2EBB4C9-E83E-F78E-D140-41A560DB3174}" dt="2020-03-10T20:47:10.242" v="142"/>
          <ac:spMkLst>
            <pc:docMk/>
            <pc:sldMk cId="4086195107" sldId="324"/>
            <ac:spMk id="10" creationId="{29A82F4F-FA96-43AB-B26F-2D75F633C2FC}"/>
          </ac:spMkLst>
        </pc:spChg>
        <pc:picChg chg="del">
          <ac:chgData name="Sylvie Numuhire" userId="S::s.numuhire@interface3.be::68c7a64a-afea-4169-92c2-f28f88488b42" providerId="AD" clId="Web-{E2EBB4C9-E83E-F78E-D140-41A560DB3174}" dt="2020-03-10T20:47:11.851" v="143"/>
          <ac:picMkLst>
            <pc:docMk/>
            <pc:sldMk cId="4086195107" sldId="324"/>
            <ac:picMk id="7" creationId="{1A7C4A8D-7A5F-4909-BCAC-F7993D333FED}"/>
          </ac:picMkLst>
        </pc:picChg>
      </pc:sldChg>
      <pc:sldChg chg="modSp del">
        <pc:chgData name="Sylvie Numuhire" userId="S::s.numuhire@interface3.be::68c7a64a-afea-4169-92c2-f28f88488b42" providerId="AD" clId="Web-{E2EBB4C9-E83E-F78E-D140-41A560DB3174}" dt="2020-03-10T20:50:17.942" v="216"/>
        <pc:sldMkLst>
          <pc:docMk/>
          <pc:sldMk cId="2341867387" sldId="325"/>
        </pc:sldMkLst>
        <pc:spChg chg="mod">
          <ac:chgData name="Sylvie Numuhire" userId="S::s.numuhire@interface3.be::68c7a64a-afea-4169-92c2-f28f88488b42" providerId="AD" clId="Web-{E2EBB4C9-E83E-F78E-D140-41A560DB3174}" dt="2020-03-10T20:39:55.809" v="41" actId="20577"/>
          <ac:spMkLst>
            <pc:docMk/>
            <pc:sldMk cId="2341867387" sldId="325"/>
            <ac:spMk id="3" creationId="{E7AB8DF8-B3A2-4624-8EF8-E1C31A0E3C8A}"/>
          </ac:spMkLst>
        </pc:spChg>
        <pc:spChg chg="mod">
          <ac:chgData name="Sylvie Numuhire" userId="S::s.numuhire@interface3.be::68c7a64a-afea-4169-92c2-f28f88488b42" providerId="AD" clId="Web-{E2EBB4C9-E83E-F78E-D140-41A560DB3174}" dt="2020-03-10T20:39:52.622" v="40" actId="20577"/>
          <ac:spMkLst>
            <pc:docMk/>
            <pc:sldMk cId="2341867387" sldId="325"/>
            <ac:spMk id="6" creationId="{90F4416C-4EF7-4FCC-8690-6D3CB3C91E3F}"/>
          </ac:spMkLst>
        </pc:spChg>
      </pc:sldChg>
      <pc:sldChg chg="modSp">
        <pc:chgData name="Sylvie Numuhire" userId="S::s.numuhire@interface3.be::68c7a64a-afea-4169-92c2-f28f88488b42" providerId="AD" clId="Web-{E2EBB4C9-E83E-F78E-D140-41A560DB3174}" dt="2020-03-10T20:40:42.621" v="49" actId="20577"/>
        <pc:sldMkLst>
          <pc:docMk/>
          <pc:sldMk cId="3317576761" sldId="327"/>
        </pc:sldMkLst>
        <pc:spChg chg="mod">
          <ac:chgData name="Sylvie Numuhire" userId="S::s.numuhire@interface3.be::68c7a64a-afea-4169-92c2-f28f88488b42" providerId="AD" clId="Web-{E2EBB4C9-E83E-F78E-D140-41A560DB3174}" dt="2020-03-10T20:38:05.686" v="12" actId="20577"/>
          <ac:spMkLst>
            <pc:docMk/>
            <pc:sldMk cId="3317576761" sldId="327"/>
            <ac:spMk id="9" creationId="{65D35CB0-F6AB-4356-8356-F6EA5FAEF6A2}"/>
          </ac:spMkLst>
        </pc:spChg>
        <pc:spChg chg="mod">
          <ac:chgData name="Sylvie Numuhire" userId="S::s.numuhire@interface3.be::68c7a64a-afea-4169-92c2-f28f88488b42" providerId="AD" clId="Web-{E2EBB4C9-E83E-F78E-D140-41A560DB3174}" dt="2020-03-10T20:40:42.621" v="49" actId="20577"/>
          <ac:spMkLst>
            <pc:docMk/>
            <pc:sldMk cId="3317576761" sldId="327"/>
            <ac:spMk id="10" creationId="{0FA76372-DF10-424F-BE42-F8EA5A890715}"/>
          </ac:spMkLst>
        </pc:spChg>
      </pc:sldChg>
      <pc:sldChg chg="modSp">
        <pc:chgData name="Sylvie Numuhire" userId="S::s.numuhire@interface3.be::68c7a64a-afea-4169-92c2-f28f88488b42" providerId="AD" clId="Web-{E2EBB4C9-E83E-F78E-D140-41A560DB3174}" dt="2020-03-10T20:46:02.867" v="137" actId="1076"/>
        <pc:sldMkLst>
          <pc:docMk/>
          <pc:sldMk cId="3354601882" sldId="328"/>
        </pc:sldMkLst>
        <pc:spChg chg="mod">
          <ac:chgData name="Sylvie Numuhire" userId="S::s.numuhire@interface3.be::68c7a64a-afea-4169-92c2-f28f88488b42" providerId="AD" clId="Web-{E2EBB4C9-E83E-F78E-D140-41A560DB3174}" dt="2020-03-10T20:46:02.867" v="137" actId="1076"/>
          <ac:spMkLst>
            <pc:docMk/>
            <pc:sldMk cId="3354601882" sldId="328"/>
            <ac:spMk id="10" creationId="{0FA76372-DF10-424F-BE42-F8EA5A890715}"/>
          </ac:spMkLst>
        </pc:spChg>
      </pc:sldChg>
      <pc:sldChg chg="add replId">
        <pc:chgData name="Sylvie Numuhire" userId="S::s.numuhire@interface3.be::68c7a64a-afea-4169-92c2-f28f88488b42" providerId="AD" clId="Web-{E2EBB4C9-E83E-F78E-D140-41A560DB3174}" dt="2020-03-10T20:35:02.985" v="0"/>
        <pc:sldMkLst>
          <pc:docMk/>
          <pc:sldMk cId="4169682034" sldId="329"/>
        </pc:sldMkLst>
      </pc:sldChg>
    </pc:docChg>
  </pc:docChgLst>
  <pc:docChgLst>
    <pc:chgData name="Sylvie Numuhire" userId="S::s.numuhire@interface3.be::68c7a64a-afea-4169-92c2-f28f88488b42" providerId="AD" clId="Web-{43E26043-159C-1036-53DC-C81AD44546B5}"/>
    <pc:docChg chg="addSld delSld modSld">
      <pc:chgData name="Sylvie Numuhire" userId="S::s.numuhire@interface3.be::68c7a64a-afea-4169-92c2-f28f88488b42" providerId="AD" clId="Web-{43E26043-159C-1036-53DC-C81AD44546B5}" dt="2019-06-02T16:13:28.041" v="1044" actId="20577"/>
      <pc:docMkLst>
        <pc:docMk/>
      </pc:docMkLst>
      <pc:sldChg chg="modSp modNotes">
        <pc:chgData name="Sylvie Numuhire" userId="S::s.numuhire@interface3.be::68c7a64a-afea-4169-92c2-f28f88488b42" providerId="AD" clId="Web-{43E26043-159C-1036-53DC-C81AD44546B5}" dt="2019-06-02T16:06:22.507" v="982"/>
        <pc:sldMkLst>
          <pc:docMk/>
          <pc:sldMk cId="4187339773" sldId="257"/>
        </pc:sldMkLst>
        <pc:spChg chg="mod">
          <ac:chgData name="Sylvie Numuhire" userId="S::s.numuhire@interface3.be::68c7a64a-afea-4169-92c2-f28f88488b42" providerId="AD" clId="Web-{43E26043-159C-1036-53DC-C81AD44546B5}" dt="2019-06-02T15:39:24.557" v="299" actId="14100"/>
          <ac:spMkLst>
            <pc:docMk/>
            <pc:sldMk cId="4187339773" sldId="257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43E26043-159C-1036-53DC-C81AD44546B5}" dt="2019-06-02T16:02:18.630" v="931" actId="20577"/>
          <ac:spMkLst>
            <pc:docMk/>
            <pc:sldMk cId="4187339773" sldId="257"/>
            <ac:spMk id="4" creationId="{00000000-0000-0000-0000-000000000000}"/>
          </ac:spMkLst>
        </pc:spChg>
      </pc:sldChg>
      <pc:sldChg chg="delSp modSp del modNotes">
        <pc:chgData name="Sylvie Numuhire" userId="S::s.numuhire@interface3.be::68c7a64a-afea-4169-92c2-f28f88488b42" providerId="AD" clId="Web-{43E26043-159C-1036-53DC-C81AD44546B5}" dt="2019-06-02T15:49:06.483" v="911"/>
        <pc:sldMkLst>
          <pc:docMk/>
          <pc:sldMk cId="1300465331" sldId="265"/>
        </pc:sldMkLst>
        <pc:spChg chg="mod">
          <ac:chgData name="Sylvie Numuhire" userId="S::s.numuhire@interface3.be::68c7a64a-afea-4169-92c2-f28f88488b42" providerId="AD" clId="Web-{43E26043-159C-1036-53DC-C81AD44546B5}" dt="2019-06-02T15:38:49.963" v="297"/>
          <ac:spMkLst>
            <pc:docMk/>
            <pc:sldMk cId="1300465331" sldId="265"/>
            <ac:spMk id="4" creationId="{00000000-0000-0000-0000-000000000000}"/>
          </ac:spMkLst>
        </pc:spChg>
        <pc:spChg chg="del mod">
          <ac:chgData name="Sylvie Numuhire" userId="S::s.numuhire@interface3.be::68c7a64a-afea-4169-92c2-f28f88488b42" providerId="AD" clId="Web-{43E26043-159C-1036-53DC-C81AD44546B5}" dt="2019-06-02T15:37:29.962" v="250"/>
          <ac:spMkLst>
            <pc:docMk/>
            <pc:sldMk cId="1300465331" sldId="265"/>
            <ac:spMk id="6" creationId="{58307299-EFF3-48B0-93D4-D6606F87C8FC}"/>
          </ac:spMkLst>
        </pc:spChg>
      </pc:sldChg>
      <pc:sldChg chg="modSp modNotes">
        <pc:chgData name="Sylvie Numuhire" userId="S::s.numuhire@interface3.be::68c7a64a-afea-4169-92c2-f28f88488b42" providerId="AD" clId="Web-{43E26043-159C-1036-53DC-C81AD44546B5}" dt="2019-06-02T15:52:29.891" v="925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43E26043-159C-1036-53DC-C81AD44546B5}" dt="2019-06-02T15:23:37.940" v="30" actId="20577"/>
          <ac:spMkLst>
            <pc:docMk/>
            <pc:sldMk cId="2487928734" sldId="266"/>
            <ac:spMk id="4" creationId="{00000000-0000-0000-0000-000000000000}"/>
          </ac:spMkLst>
        </pc:spChg>
      </pc:sldChg>
      <pc:sldChg chg="delSp modSp add replId modNotes">
        <pc:chgData name="Sylvie Numuhire" userId="S::s.numuhire@interface3.be::68c7a64a-afea-4169-92c2-f28f88488b42" providerId="AD" clId="Web-{43E26043-159C-1036-53DC-C81AD44546B5}" dt="2019-06-02T16:13:28.041" v="1043" actId="20577"/>
        <pc:sldMkLst>
          <pc:docMk/>
          <pc:sldMk cId="1972613948" sldId="267"/>
        </pc:sldMkLst>
        <pc:spChg chg="mod">
          <ac:chgData name="Sylvie Numuhire" userId="S::s.numuhire@interface3.be::68c7a64a-afea-4169-92c2-f28f88488b42" providerId="AD" clId="Web-{43E26043-159C-1036-53DC-C81AD44546B5}" dt="2019-06-02T15:39:48.338" v="301" actId="20577"/>
          <ac:spMkLst>
            <pc:docMk/>
            <pc:sldMk cId="1972613948" sldId="267"/>
            <ac:spMk id="2" creationId="{00000000-0000-0000-0000-000000000000}"/>
          </ac:spMkLst>
        </pc:spChg>
        <pc:spChg chg="del">
          <ac:chgData name="Sylvie Numuhire" userId="S::s.numuhire@interface3.be::68c7a64a-afea-4169-92c2-f28f88488b42" providerId="AD" clId="Web-{43E26043-159C-1036-53DC-C81AD44546B5}" dt="2019-06-02T15:39:53.104" v="304"/>
          <ac:spMkLst>
            <pc:docMk/>
            <pc:sldMk cId="1972613948" sldId="267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43E26043-159C-1036-53DC-C81AD44546B5}" dt="2019-06-02T16:13:28.041" v="1043" actId="20577"/>
          <ac:spMkLst>
            <pc:docMk/>
            <pc:sldMk cId="1972613948" sldId="267"/>
            <ac:spMk id="4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8BFF6D6A-191D-4698-B52F-5E6F037B020E}"/>
    <pc:docChg chg="delSld modSld sldOrd">
      <pc:chgData name="Sylvie Numuhire" userId="S::s.numuhire@interface3.be::68c7a64a-afea-4169-92c2-f28f88488b42" providerId="AD" clId="Web-{8BFF6D6A-191D-4698-B52F-5E6F037B020E}" dt="2020-01-06T13:17:59.356" v="895"/>
      <pc:docMkLst>
        <pc:docMk/>
      </pc:docMkLst>
      <pc:sldChg chg="modSp">
        <pc:chgData name="Sylvie Numuhire" userId="S::s.numuhire@interface3.be::68c7a64a-afea-4169-92c2-f28f88488b42" providerId="AD" clId="Web-{8BFF6D6A-191D-4698-B52F-5E6F037B020E}" dt="2020-01-06T13:17:23.607" v="894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8BFF6D6A-191D-4698-B52F-5E6F037B020E}" dt="2020-01-06T13:17:23.607" v="894" actId="20577"/>
          <ac:spMkLst>
            <pc:docMk/>
            <pc:sldMk cId="4273215398" sldId="256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3:17:02.153" v="891" actId="20577"/>
          <ac:spMkLst>
            <pc:docMk/>
            <pc:sldMk cId="4273215398" sldId="256"/>
            <ac:spMk id="3" creationId="{00000000-0000-0000-0000-000000000000}"/>
          </ac:spMkLst>
        </pc:spChg>
      </pc:sldChg>
      <pc:sldChg chg="addSp delSp modSp">
        <pc:chgData name="Sylvie Numuhire" userId="S::s.numuhire@interface3.be::68c7a64a-afea-4169-92c2-f28f88488b42" providerId="AD" clId="Web-{8BFF6D6A-191D-4698-B52F-5E6F037B020E}" dt="2020-01-06T13:15:51.904" v="874" actId="20577"/>
        <pc:sldMkLst>
          <pc:docMk/>
          <pc:sldMk cId="1608079255" sldId="275"/>
        </pc:sldMkLst>
        <pc:spChg chg="mod ord">
          <ac:chgData name="Sylvie Numuhire" userId="S::s.numuhire@interface3.be::68c7a64a-afea-4169-92c2-f28f88488b42" providerId="AD" clId="Web-{8BFF6D6A-191D-4698-B52F-5E6F037B020E}" dt="2020-01-06T13:13:23.515" v="838"/>
          <ac:spMkLst>
            <pc:docMk/>
            <pc:sldMk cId="1608079255" sldId="275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3:02:39.379" v="697" actId="14100"/>
          <ac:spMkLst>
            <pc:docMk/>
            <pc:sldMk cId="1608079255" sldId="275"/>
            <ac:spMk id="9" creationId="{00000000-0000-0000-0000-000000000000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3:05:49.393" v="805"/>
          <ac:spMkLst>
            <pc:docMk/>
            <pc:sldMk cId="1608079255" sldId="275"/>
            <ac:spMk id="10" creationId="{B5B773B2-6139-4FF4-8EEC-57981AB884FE}"/>
          </ac:spMkLst>
        </pc:spChg>
        <pc:spChg chg="add mod">
          <ac:chgData name="Sylvie Numuhire" userId="S::s.numuhire@interface3.be::68c7a64a-afea-4169-92c2-f28f88488b42" providerId="AD" clId="Web-{8BFF6D6A-191D-4698-B52F-5E6F037B020E}" dt="2020-01-06T13:15:51.904" v="874" actId="20577"/>
          <ac:spMkLst>
            <pc:docMk/>
            <pc:sldMk cId="1608079255" sldId="275"/>
            <ac:spMk id="13" creationId="{F90623A0-23BB-4F69-BFD5-283FA82C56E8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3:05:24.268" v="800" actId="14100"/>
          <ac:spMkLst>
            <pc:docMk/>
            <pc:sldMk cId="1608079255" sldId="275"/>
            <ac:spMk id="16" creationId="{A0271AFD-4246-41AD-B42E-EF585238D34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3:05:34.503" v="803"/>
          <ac:spMkLst>
            <pc:docMk/>
            <pc:sldMk cId="1608079255" sldId="275"/>
            <ac:spMk id="19" creationId="{4BA51360-005A-491F-8649-2F22E8B62F97}"/>
          </ac:spMkLst>
        </pc:spChg>
        <pc:picChg chg="add mod modCrop">
          <ac:chgData name="Sylvie Numuhire" userId="S::s.numuhire@interface3.be::68c7a64a-afea-4169-92c2-f28f88488b42" providerId="AD" clId="Web-{8BFF6D6A-191D-4698-B52F-5E6F037B020E}" dt="2020-01-06T12:46:10.106" v="668" actId="14100"/>
          <ac:picMkLst>
            <pc:docMk/>
            <pc:sldMk cId="1608079255" sldId="275"/>
            <ac:picMk id="3" creationId="{6C0BA847-1C82-45E9-9A0E-51D4189D63D6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35.763" v="294"/>
          <ac:picMkLst>
            <pc:docMk/>
            <pc:sldMk cId="1608079255" sldId="275"/>
            <ac:picMk id="3" creationId="{FDEDFB3E-0BAA-4A9D-97F3-C0BBBBAE36D1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36.903" v="296"/>
          <ac:picMkLst>
            <pc:docMk/>
            <pc:sldMk cId="1608079255" sldId="275"/>
            <ac:picMk id="4" creationId="{D81543AD-5C38-4EC9-9C83-AF78BDF941D3}"/>
          </ac:picMkLst>
        </pc:picChg>
        <pc:picChg chg="add mod modCrop">
          <ac:chgData name="Sylvie Numuhire" userId="S::s.numuhire@interface3.be::68c7a64a-afea-4169-92c2-f28f88488b42" providerId="AD" clId="Web-{8BFF6D6A-191D-4698-B52F-5E6F037B020E}" dt="2020-01-06T13:00:52.427" v="684" actId="1076"/>
          <ac:picMkLst>
            <pc:docMk/>
            <pc:sldMk cId="1608079255" sldId="275"/>
            <ac:picMk id="5" creationId="{D9F39BA0-FFB7-4958-B032-D5038E9EE517}"/>
          </ac:picMkLst>
        </pc:picChg>
        <pc:picChg chg="add del mod">
          <ac:chgData name="Sylvie Numuhire" userId="S::s.numuhire@interface3.be::68c7a64a-afea-4169-92c2-f28f88488b42" providerId="AD" clId="Web-{8BFF6D6A-191D-4698-B52F-5E6F037B020E}" dt="2020-01-06T13:03:06.207" v="700"/>
          <ac:picMkLst>
            <pc:docMk/>
            <pc:sldMk cId="1608079255" sldId="275"/>
            <ac:picMk id="7" creationId="{8FED6200-216F-4975-9627-1805914166EA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36.262" v="295"/>
          <ac:picMkLst>
            <pc:docMk/>
            <pc:sldMk cId="1608079255" sldId="275"/>
            <ac:picMk id="8" creationId="{5D153ED8-3A0A-4DA4-9633-03E6FCCA9CD1}"/>
          </ac:picMkLst>
        </pc:picChg>
        <pc:picChg chg="add mod modCrop">
          <ac:chgData name="Sylvie Numuhire" userId="S::s.numuhire@interface3.be::68c7a64a-afea-4169-92c2-f28f88488b42" providerId="AD" clId="Web-{8BFF6D6A-191D-4698-B52F-5E6F037B020E}" dt="2020-01-06T13:14:39.420" v="847" actId="1076"/>
          <ac:picMkLst>
            <pc:docMk/>
            <pc:sldMk cId="1608079255" sldId="275"/>
            <ac:picMk id="11" creationId="{F126499D-6B4B-4937-A60C-2E5910EA329D}"/>
          </ac:picMkLst>
        </pc:picChg>
        <pc:picChg chg="add mod ord">
          <ac:chgData name="Sylvie Numuhire" userId="S::s.numuhire@interface3.be::68c7a64a-afea-4169-92c2-f28f88488b42" providerId="AD" clId="Web-{8BFF6D6A-191D-4698-B52F-5E6F037B020E}" dt="2020-01-06T13:13:50.389" v="842" actId="1076"/>
          <ac:picMkLst>
            <pc:docMk/>
            <pc:sldMk cId="1608079255" sldId="275"/>
            <ac:picMk id="14" creationId="{A4557B67-8DE8-4544-9C75-5B41A9625264}"/>
          </ac:picMkLst>
        </pc:picChg>
        <pc:picChg chg="add mod ord modCrop">
          <ac:chgData name="Sylvie Numuhire" userId="S::s.numuhire@interface3.be::68c7a64a-afea-4169-92c2-f28f88488b42" providerId="AD" clId="Web-{8BFF6D6A-191D-4698-B52F-5E6F037B020E}" dt="2020-01-06T13:14:39.436" v="848" actId="1076"/>
          <ac:picMkLst>
            <pc:docMk/>
            <pc:sldMk cId="1608079255" sldId="275"/>
            <ac:picMk id="17" creationId="{FDCDFCBC-2B22-42C2-90E8-60A1CDB4B1F6}"/>
          </ac:picMkLst>
        </pc:picChg>
      </pc:sldChg>
      <pc:sldChg chg="modSp">
        <pc:chgData name="Sylvie Numuhire" userId="S::s.numuhire@interface3.be::68c7a64a-afea-4169-92c2-f28f88488b42" providerId="AD" clId="Web-{8BFF6D6A-191D-4698-B52F-5E6F037B020E}" dt="2020-01-06T11:05:32.811" v="411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8BFF6D6A-191D-4698-B52F-5E6F037B020E}" dt="2020-01-06T11:05:32.811" v="411" actId="20577"/>
          <ac:spMkLst>
            <pc:docMk/>
            <pc:sldMk cId="1430756337" sldId="276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3:49.200" v="351" actId="20577"/>
          <ac:spMkLst>
            <pc:docMk/>
            <pc:sldMk cId="1430756337" sldId="276"/>
            <ac:spMk id="6" creationId="{00000000-0000-0000-0000-000000000000}"/>
          </ac:spMkLst>
        </pc:spChg>
      </pc:sldChg>
      <pc:sldChg chg="addSp delSp modSp">
        <pc:chgData name="Sylvie Numuhire" userId="S::s.numuhire@interface3.be::68c7a64a-afea-4169-92c2-f28f88488b42" providerId="AD" clId="Web-{8BFF6D6A-191D-4698-B52F-5E6F037B020E}" dt="2020-01-06T11:05:42.639" v="416" actId="20577"/>
        <pc:sldMkLst>
          <pc:docMk/>
          <pc:sldMk cId="547988177" sldId="278"/>
        </pc:sldMkLst>
        <pc:spChg chg="del">
          <ac:chgData name="Sylvie Numuhire" userId="S::s.numuhire@interface3.be::68c7a64a-afea-4169-92c2-f28f88488b42" providerId="AD" clId="Web-{8BFF6D6A-191D-4698-B52F-5E6F037B020E}" dt="2020-01-06T10:59:28.963" v="263"/>
          <ac:spMkLst>
            <pc:docMk/>
            <pc:sldMk cId="547988177" sldId="278"/>
            <ac:spMk id="2" creationId="{00000000-0000-0000-0000-000000000000}"/>
          </ac:spMkLst>
        </pc:spChg>
        <pc:spChg chg="add mod ord">
          <ac:chgData name="Sylvie Numuhire" userId="S::s.numuhire@interface3.be::68c7a64a-afea-4169-92c2-f28f88488b42" providerId="AD" clId="Web-{8BFF6D6A-191D-4698-B52F-5E6F037B020E}" dt="2020-01-06T10:59:37.760" v="266"/>
          <ac:spMkLst>
            <pc:docMk/>
            <pc:sldMk cId="547988177" sldId="278"/>
            <ac:spMk id="3" creationId="{FAD68B94-1BE4-42D5-88F8-F8870F357347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5:42.639" v="416" actId="20577"/>
          <ac:spMkLst>
            <pc:docMk/>
            <pc:sldMk cId="547988177" sldId="278"/>
            <ac:spMk id="16" creationId="{2B4DE698-5803-4C28-BF54-3EAA56509B9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1:00.808" v="278" actId="20577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0:59:51.245" v="267" actId="14100"/>
          <ac:spMkLst>
            <pc:docMk/>
            <pc:sldMk cId="547988177" sldId="278"/>
            <ac:spMk id="28" creationId="{9AD4B8FE-3742-47A4-A150-776CF6FAAE23}"/>
          </ac:spMkLst>
        </pc:spChg>
      </pc:sldChg>
      <pc:sldChg chg="delSp modSp del">
        <pc:chgData name="Sylvie Numuhire" userId="S::s.numuhire@interface3.be::68c7a64a-afea-4169-92c2-f28f88488b42" providerId="AD" clId="Web-{8BFF6D6A-191D-4698-B52F-5E6F037B020E}" dt="2020-01-06T13:17:59.356" v="895"/>
        <pc:sldMkLst>
          <pc:docMk/>
          <pc:sldMk cId="3795262006" sldId="279"/>
        </pc:sldMkLst>
        <pc:spChg chg="mod">
          <ac:chgData name="Sylvie Numuhire" userId="S::s.numuhire@interface3.be::68c7a64a-afea-4169-92c2-f28f88488b42" providerId="AD" clId="Web-{8BFF6D6A-191D-4698-B52F-5E6F037B020E}" dt="2020-01-06T11:02:48.731" v="301" actId="20577"/>
          <ac:spMkLst>
            <pc:docMk/>
            <pc:sldMk cId="3795262006" sldId="279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2:17.449" v="289"/>
          <ac:spMkLst>
            <pc:docMk/>
            <pc:sldMk cId="3795262006" sldId="279"/>
            <ac:spMk id="9" creationId="{00000000-0000-0000-0000-000000000000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1:02:04.824" v="286"/>
          <ac:picMkLst>
            <pc:docMk/>
            <pc:sldMk cId="3795262006" sldId="279"/>
            <ac:picMk id="3" creationId="{7D00A167-0BC4-4BD1-97CA-BE87B1D2CE77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06.731" v="287"/>
          <ac:picMkLst>
            <pc:docMk/>
            <pc:sldMk cId="3795262006" sldId="279"/>
            <ac:picMk id="5" creationId="{1A544FED-80E6-47A8-B3E6-FA091E3E9845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08.668" v="288"/>
          <ac:picMkLst>
            <pc:docMk/>
            <pc:sldMk cId="3795262006" sldId="279"/>
            <ac:picMk id="11" creationId="{FBD5CF46-E5FF-4FEC-A474-B00562296305}"/>
          </ac:picMkLst>
        </pc:picChg>
      </pc:sldChg>
      <pc:sldChg chg="addSp delSp modSp">
        <pc:chgData name="Sylvie Numuhire" userId="S::s.numuhire@interface3.be::68c7a64a-afea-4169-92c2-f28f88488b42" providerId="AD" clId="Web-{8BFF6D6A-191D-4698-B52F-5E6F037B020E}" dt="2020-01-06T12:38:50.468" v="658" actId="20577"/>
        <pc:sldMkLst>
          <pc:docMk/>
          <pc:sldMk cId="106430349" sldId="280"/>
        </pc:sldMkLst>
        <pc:spChg chg="mod">
          <ac:chgData name="Sylvie Numuhire" userId="S::s.numuhire@interface3.be::68c7a64a-afea-4169-92c2-f28f88488b42" providerId="AD" clId="Web-{8BFF6D6A-191D-4698-B52F-5E6F037B020E}" dt="2020-01-06T11:02:52.919" v="304" actId="20577"/>
          <ac:spMkLst>
            <pc:docMk/>
            <pc:sldMk cId="106430349" sldId="280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2:26.106" v="293"/>
          <ac:spMkLst>
            <pc:docMk/>
            <pc:sldMk cId="106430349" sldId="280"/>
            <ac:spMk id="9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2:38:24.640" v="625" actId="1076"/>
          <ac:spMkLst>
            <pc:docMk/>
            <pc:sldMk cId="106430349" sldId="280"/>
            <ac:spMk id="10" creationId="{B5B773B2-6139-4FF4-8EEC-57981AB884FE}"/>
          </ac:spMkLst>
        </pc:spChg>
        <pc:spChg chg="add mod">
          <ac:chgData name="Sylvie Numuhire" userId="S::s.numuhire@interface3.be::68c7a64a-afea-4169-92c2-f28f88488b42" providerId="AD" clId="Web-{8BFF6D6A-191D-4698-B52F-5E6F037B020E}" dt="2020-01-06T12:38:50.468" v="658" actId="20577"/>
          <ac:spMkLst>
            <pc:docMk/>
            <pc:sldMk cId="106430349" sldId="280"/>
            <ac:spMk id="11" creationId="{DABFFE9E-28E9-4FCF-B627-EED06879298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2:38:24.640" v="624" actId="1076"/>
          <ac:spMkLst>
            <pc:docMk/>
            <pc:sldMk cId="106430349" sldId="280"/>
            <ac:spMk id="19" creationId="{4BA51360-005A-491F-8649-2F22E8B62F97}"/>
          </ac:spMkLst>
        </pc:spChg>
        <pc:picChg chg="add del mod">
          <ac:chgData name="Sylvie Numuhire" userId="S::s.numuhire@interface3.be::68c7a64a-afea-4169-92c2-f28f88488b42" providerId="AD" clId="Web-{8BFF6D6A-191D-4698-B52F-5E6F037B020E}" dt="2020-01-06T11:59:37.577" v="505"/>
          <ac:picMkLst>
            <pc:docMk/>
            <pc:sldMk cId="106430349" sldId="280"/>
            <ac:picMk id="3" creationId="{4A416C04-8BB9-4DCC-BDB3-14D61145EACA}"/>
          </ac:picMkLst>
        </pc:picChg>
        <pc:picChg chg="add mod">
          <ac:chgData name="Sylvie Numuhire" userId="S::s.numuhire@interface3.be::68c7a64a-afea-4169-92c2-f28f88488b42" providerId="AD" clId="Web-{8BFF6D6A-191D-4698-B52F-5E6F037B020E}" dt="2020-01-06T12:34:13.252" v="556" actId="1076"/>
          <ac:picMkLst>
            <pc:docMk/>
            <pc:sldMk cId="106430349" sldId="280"/>
            <ac:picMk id="3" creationId="{97723866-5FA7-4D99-B81F-0513A96169FE}"/>
          </ac:picMkLst>
        </pc:picChg>
        <pc:picChg chg="add mod">
          <ac:chgData name="Sylvie Numuhire" userId="S::s.numuhire@interface3.be::68c7a64a-afea-4169-92c2-f28f88488b42" providerId="AD" clId="Web-{8BFF6D6A-191D-4698-B52F-5E6F037B020E}" dt="2020-01-06T12:34:08.705" v="555" actId="1076"/>
          <ac:picMkLst>
            <pc:docMk/>
            <pc:sldMk cId="106430349" sldId="280"/>
            <ac:picMk id="4" creationId="{239C3BE0-A273-4493-9F75-32F60D1889C9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20.528" v="290"/>
          <ac:picMkLst>
            <pc:docMk/>
            <pc:sldMk cId="106430349" sldId="280"/>
            <ac:picMk id="5" creationId="{1A544FED-80E6-47A8-B3E6-FA091E3E9845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21.121" v="291"/>
          <ac:picMkLst>
            <pc:docMk/>
            <pc:sldMk cId="106430349" sldId="280"/>
            <ac:picMk id="12" creationId="{EC3C0EDF-FB87-45FC-835B-7716699E5E45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21.668" v="292"/>
          <ac:picMkLst>
            <pc:docMk/>
            <pc:sldMk cId="106430349" sldId="280"/>
            <ac:picMk id="14" creationId="{B005A331-2024-4265-889A-B0CE6CD9F18F}"/>
          </ac:picMkLst>
        </pc:picChg>
      </pc:sldChg>
      <pc:sldChg chg="modSp">
        <pc:chgData name="Sylvie Numuhire" userId="S::s.numuhire@interface3.be::68c7a64a-afea-4169-92c2-f28f88488b42" providerId="AD" clId="Web-{8BFF6D6A-191D-4698-B52F-5E6F037B020E}" dt="2020-01-06T10:52:57.506" v="0" actId="14100"/>
        <pc:sldMkLst>
          <pc:docMk/>
          <pc:sldMk cId="2623859421" sldId="299"/>
        </pc:sldMkLst>
        <pc:picChg chg="mod">
          <ac:chgData name="Sylvie Numuhire" userId="S::s.numuhire@interface3.be::68c7a64a-afea-4169-92c2-f28f88488b42" providerId="AD" clId="Web-{8BFF6D6A-191D-4698-B52F-5E6F037B020E}" dt="2020-01-06T10:52:57.506" v="0" actId="14100"/>
          <ac:picMkLst>
            <pc:docMk/>
            <pc:sldMk cId="2623859421" sldId="299"/>
            <ac:picMk id="8" creationId="{00000000-0000-0000-0000-000000000000}"/>
          </ac:picMkLst>
        </pc:picChg>
      </pc:sldChg>
      <pc:sldChg chg="addSp delSp modSp delAnim">
        <pc:chgData name="Sylvie Numuhire" userId="S::s.numuhire@interface3.be::68c7a64a-afea-4169-92c2-f28f88488b42" providerId="AD" clId="Web-{8BFF6D6A-191D-4698-B52F-5E6F037B020E}" dt="2020-01-06T11:04:56.592" v="402"/>
        <pc:sldMkLst>
          <pc:docMk/>
          <pc:sldMk cId="509239276" sldId="317"/>
        </pc:sldMkLst>
        <pc:spChg chg="del">
          <ac:chgData name="Sylvie Numuhire" userId="S::s.numuhire@interface3.be::68c7a64a-afea-4169-92c2-f28f88488b42" providerId="AD" clId="Web-{8BFF6D6A-191D-4698-B52F-5E6F037B020E}" dt="2020-01-06T11:03:00.591" v="316"/>
          <ac:spMkLst>
            <pc:docMk/>
            <pc:sldMk cId="509239276" sldId="317"/>
            <ac:spMk id="2" creationId="{FF163A19-8F96-47D5-8777-D003A65FFC35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75" v="311"/>
          <ac:spMkLst>
            <pc:docMk/>
            <pc:sldMk cId="509239276" sldId="317"/>
            <ac:spMk id="3" creationId="{00000000-0000-0000-0000-000000000000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4:55.545" v="401"/>
          <ac:spMkLst>
            <pc:docMk/>
            <pc:sldMk cId="509239276" sldId="317"/>
            <ac:spMk id="5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8BFF6D6A-191D-4698-B52F-5E6F037B020E}" dt="2020-01-06T11:03:03.731" v="319"/>
          <ac:spMkLst>
            <pc:docMk/>
            <pc:sldMk cId="509239276" sldId="317"/>
            <ac:spMk id="8" creationId="{B6EF3B73-8620-44B2-97A0-607C3192FE6E}"/>
          </ac:spMkLst>
        </pc:spChg>
        <pc:spChg chg="add">
          <ac:chgData name="Sylvie Numuhire" userId="S::s.numuhire@interface3.be::68c7a64a-afea-4169-92c2-f28f88488b42" providerId="AD" clId="Web-{8BFF6D6A-191D-4698-B52F-5E6F037B020E}" dt="2020-01-06T11:04:56.592" v="402"/>
          <ac:spMkLst>
            <pc:docMk/>
            <pc:sldMk cId="509239276" sldId="317"/>
            <ac:spMk id="9" creationId="{AE99D126-6E63-4086-AC49-7371E2C6CD1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28" v="309"/>
          <ac:spMkLst>
            <pc:docMk/>
            <pc:sldMk cId="509239276" sldId="317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28" v="307"/>
          <ac:spMkLst>
            <pc:docMk/>
            <pc:sldMk cId="509239276" sldId="317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28" v="308"/>
          <ac:spMkLst>
            <pc:docMk/>
            <pc:sldMk cId="509239276" sldId="317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28" v="310"/>
          <ac:spMkLst>
            <pc:docMk/>
            <pc:sldMk cId="509239276" sldId="317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1.872" v="318"/>
          <ac:spMkLst>
            <pc:docMk/>
            <pc:sldMk cId="509239276" sldId="317"/>
            <ac:spMk id="17" creationId="{31CF2F62-AAF4-4AF8-B5B9-415A9DAE6654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91" v="315"/>
          <ac:spMkLst>
            <pc:docMk/>
            <pc:sldMk cId="509239276" sldId="317"/>
            <ac:spMk id="20" creationId="{A4B43A7A-A4F6-460D-88DD-45942D6C7E4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75" v="314"/>
          <ac:spMkLst>
            <pc:docMk/>
            <pc:sldMk cId="509239276" sldId="317"/>
            <ac:spMk id="21" creationId="{A3F28B21-F5B0-4B09-B31A-BB1E51C433C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75" v="313"/>
          <ac:spMkLst>
            <pc:docMk/>
            <pc:sldMk cId="509239276" sldId="317"/>
            <ac:spMk id="22" creationId="{D9593505-A057-462C-84A3-9CA806C49A8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75" v="312"/>
          <ac:spMkLst>
            <pc:docMk/>
            <pc:sldMk cId="509239276" sldId="317"/>
            <ac:spMk id="23" creationId="{31CF2F62-AAF4-4AF8-B5B9-415A9DAE6654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1:03:01.387" v="317"/>
          <ac:picMkLst>
            <pc:docMk/>
            <pc:sldMk cId="509239276" sldId="317"/>
            <ac:picMk id="6" creationId="{00000000-0000-0000-0000-000000000000}"/>
          </ac:picMkLst>
        </pc:picChg>
      </pc:sldChg>
      <pc:sldChg chg="addSp delSp modSp ord delAnim">
        <pc:chgData name="Sylvie Numuhire" userId="S::s.numuhire@interface3.be::68c7a64a-afea-4169-92c2-f28f88488b42" providerId="AD" clId="Web-{8BFF6D6A-191D-4698-B52F-5E6F037B020E}" dt="2020-01-06T11:04:52.404" v="400"/>
        <pc:sldMkLst>
          <pc:docMk/>
          <pc:sldMk cId="79032954" sldId="318"/>
        </pc:sldMkLst>
        <pc:spChg chg="del">
          <ac:chgData name="Sylvie Numuhire" userId="S::s.numuhire@interface3.be::68c7a64a-afea-4169-92c2-f28f88488b42" providerId="AD" clId="Web-{8BFF6D6A-191D-4698-B52F-5E6F037B020E}" dt="2020-01-06T10:53:48.710" v="36"/>
          <ac:spMkLst>
            <pc:docMk/>
            <pc:sldMk cId="79032954" sldId="318"/>
            <ac:spMk id="2" creationId="{FF163A19-8F96-47D5-8777-D003A65FFC35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1"/>
          <ac:spMkLst>
            <pc:docMk/>
            <pc:sldMk cId="79032954" sldId="318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4:23.060" v="394" actId="20577"/>
          <ac:spMkLst>
            <pc:docMk/>
            <pc:sldMk cId="79032954" sldId="318"/>
            <ac:spMk id="4" creationId="{4E0A30E2-A89C-47BB-8B18-406AF581080A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4:51.498" v="399"/>
          <ac:spMkLst>
            <pc:docMk/>
            <pc:sldMk cId="79032954" sldId="318"/>
            <ac:spMk id="5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8BFF6D6A-191D-4698-B52F-5E6F037B020E}" dt="2020-01-06T10:53:48.710" v="31"/>
          <ac:spMkLst>
            <pc:docMk/>
            <pc:sldMk cId="79032954" sldId="318"/>
            <ac:spMk id="8" creationId="{61126BB4-7A4B-47E2-BE39-F322AAC7D494}"/>
          </ac:spMkLst>
        </pc:spChg>
        <pc:spChg chg="add">
          <ac:chgData name="Sylvie Numuhire" userId="S::s.numuhire@interface3.be::68c7a64a-afea-4169-92c2-f28f88488b42" providerId="AD" clId="Web-{8BFF6D6A-191D-4698-B52F-5E6F037B020E}" dt="2020-01-06T11:04:52.404" v="400"/>
          <ac:spMkLst>
            <pc:docMk/>
            <pc:sldMk cId="79032954" sldId="318"/>
            <ac:spMk id="9" creationId="{D1CBB951-2BC6-41ED-91AB-096D42860B01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647" v="29"/>
          <ac:spMkLst>
            <pc:docMk/>
            <pc:sldMk cId="79032954" sldId="318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647" v="27"/>
          <ac:spMkLst>
            <pc:docMk/>
            <pc:sldMk cId="79032954" sldId="318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647" v="28"/>
          <ac:spMkLst>
            <pc:docMk/>
            <pc:sldMk cId="79032954" sldId="318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663" v="30"/>
          <ac:spMkLst>
            <pc:docMk/>
            <pc:sldMk cId="79032954" sldId="318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50.007" v="38"/>
          <ac:spMkLst>
            <pc:docMk/>
            <pc:sldMk cId="79032954" sldId="318"/>
            <ac:spMk id="17" creationId="{31CF2F62-AAF4-4AF8-B5B9-415A9DAE6654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5"/>
          <ac:spMkLst>
            <pc:docMk/>
            <pc:sldMk cId="79032954" sldId="318"/>
            <ac:spMk id="20" creationId="{A4B43A7A-A4F6-460D-88DD-45942D6C7E4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4"/>
          <ac:spMkLst>
            <pc:docMk/>
            <pc:sldMk cId="79032954" sldId="318"/>
            <ac:spMk id="21" creationId="{A3F28B21-F5B0-4B09-B31A-BB1E51C433C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3"/>
          <ac:spMkLst>
            <pc:docMk/>
            <pc:sldMk cId="79032954" sldId="318"/>
            <ac:spMk id="22" creationId="{D9593505-A057-462C-84A3-9CA806C49A8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2"/>
          <ac:spMkLst>
            <pc:docMk/>
            <pc:sldMk cId="79032954" sldId="318"/>
            <ac:spMk id="23" creationId="{31CF2F62-AAF4-4AF8-B5B9-415A9DAE6654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0:53:49.569" v="37"/>
          <ac:picMkLst>
            <pc:docMk/>
            <pc:sldMk cId="79032954" sldId="318"/>
            <ac:picMk id="6" creationId="{00000000-0000-0000-0000-000000000000}"/>
          </ac:picMkLst>
        </pc:picChg>
      </pc:sldChg>
      <pc:sldChg chg="addSp delSp modSp">
        <pc:chgData name="Sylvie Numuhire" userId="S::s.numuhire@interface3.be::68c7a64a-afea-4169-92c2-f28f88488b42" providerId="AD" clId="Web-{8BFF6D6A-191D-4698-B52F-5E6F037B020E}" dt="2020-01-06T11:06:51.093" v="433" actId="1076"/>
        <pc:sldMkLst>
          <pc:docMk/>
          <pc:sldMk cId="4261046529" sldId="319"/>
        </pc:sldMkLst>
        <pc:spChg chg="add mod ord">
          <ac:chgData name="Sylvie Numuhire" userId="S::s.numuhire@interface3.be::68c7a64a-afea-4169-92c2-f28f88488b42" providerId="AD" clId="Web-{8BFF6D6A-191D-4698-B52F-5E6F037B020E}" dt="2020-01-06T11:01:47.902" v="285"/>
          <ac:spMkLst>
            <pc:docMk/>
            <pc:sldMk cId="4261046529" sldId="319"/>
            <ac:spMk id="2" creationId="{6A91BD22-DC83-4CFB-BD9B-0805ECC5C251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0:58:58.510" v="257" actId="20577"/>
          <ac:spMkLst>
            <pc:docMk/>
            <pc:sldMk cId="4261046529" sldId="319"/>
            <ac:spMk id="4" creationId="{4E0A30E2-A89C-47BB-8B18-406AF581080A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6:46.790" v="116"/>
          <ac:spMkLst>
            <pc:docMk/>
            <pc:sldMk cId="4261046529" sldId="319"/>
            <ac:spMk id="5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6:38.296" v="430" actId="1076"/>
          <ac:spMkLst>
            <pc:docMk/>
            <pc:sldMk cId="4261046529" sldId="319"/>
            <ac:spMk id="8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6:51.093" v="433" actId="1076"/>
          <ac:spMkLst>
            <pc:docMk/>
            <pc:sldMk cId="4261046529" sldId="319"/>
            <ac:spMk id="10" creationId="{00000000-0000-0000-0000-000000000000}"/>
          </ac:spMkLst>
        </pc:spChg>
      </pc:sldChg>
      <pc:sldChg chg="addSp delSp modSp delAnim">
        <pc:chgData name="Sylvie Numuhire" userId="S::s.numuhire@interface3.be::68c7a64a-afea-4169-92c2-f28f88488b42" providerId="AD" clId="Web-{8BFF6D6A-191D-4698-B52F-5E6F037B020E}" dt="2020-01-06T11:05:00.139" v="404"/>
        <pc:sldMkLst>
          <pc:docMk/>
          <pc:sldMk cId="1855418043" sldId="320"/>
        </pc:sldMkLst>
        <pc:spChg chg="del">
          <ac:chgData name="Sylvie Numuhire" userId="S::s.numuhire@interface3.be::68c7a64a-afea-4169-92c2-f28f88488b42" providerId="AD" clId="Web-{8BFF6D6A-191D-4698-B52F-5E6F037B020E}" dt="2020-01-06T10:53:36.428" v="5"/>
          <ac:spMkLst>
            <pc:docMk/>
            <pc:sldMk cId="1855418043" sldId="320"/>
            <ac:spMk id="2" creationId="{FF163A19-8F96-47D5-8777-D003A65FFC35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56" v="11"/>
          <ac:spMkLst>
            <pc:docMk/>
            <pc:sldMk cId="1855418043" sldId="320"/>
            <ac:spMk id="3" creationId="{00000000-0000-0000-0000-000000000000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4:59.201" v="403"/>
          <ac:spMkLst>
            <pc:docMk/>
            <pc:sldMk cId="1855418043" sldId="320"/>
            <ac:spMk id="5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8BFF6D6A-191D-4698-B52F-5E6F037B020E}" dt="2020-01-06T11:03:06.325" v="320"/>
          <ac:spMkLst>
            <pc:docMk/>
            <pc:sldMk cId="1855418043" sldId="320"/>
            <ac:spMk id="8" creationId="{B888381F-81DC-4806-978F-2323642BB52F}"/>
          </ac:spMkLst>
        </pc:spChg>
        <pc:spChg chg="add">
          <ac:chgData name="Sylvie Numuhire" userId="S::s.numuhire@interface3.be::68c7a64a-afea-4169-92c2-f28f88488b42" providerId="AD" clId="Web-{8BFF6D6A-191D-4698-B52F-5E6F037B020E}" dt="2020-01-06T11:05:00.139" v="404"/>
          <ac:spMkLst>
            <pc:docMk/>
            <pc:sldMk cId="1855418043" sldId="320"/>
            <ac:spMk id="9" creationId="{1E3D61DB-D8E7-4E63-B7A0-8CD9DFF4E5B9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25" v="9"/>
          <ac:spMkLst>
            <pc:docMk/>
            <pc:sldMk cId="1855418043" sldId="320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25" v="7"/>
          <ac:spMkLst>
            <pc:docMk/>
            <pc:sldMk cId="1855418043" sldId="320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25" v="8"/>
          <ac:spMkLst>
            <pc:docMk/>
            <pc:sldMk cId="1855418043" sldId="320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25" v="10"/>
          <ac:spMkLst>
            <pc:docMk/>
            <pc:sldMk cId="1855418043" sldId="320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4.350" v="4"/>
          <ac:spMkLst>
            <pc:docMk/>
            <pc:sldMk cId="1855418043" sldId="320"/>
            <ac:spMk id="17" creationId="{31CF2F62-AAF4-4AF8-B5B9-415A9DAE6654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56" v="14"/>
          <ac:spMkLst>
            <pc:docMk/>
            <pc:sldMk cId="1855418043" sldId="320"/>
            <ac:spMk id="20" creationId="{A4B43A7A-A4F6-460D-88DD-45942D6C7E4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6.975" v="6"/>
          <ac:spMkLst>
            <pc:docMk/>
            <pc:sldMk cId="1855418043" sldId="320"/>
            <ac:spMk id="21" creationId="{A3F28B21-F5B0-4B09-B31A-BB1E51C433C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56" v="13"/>
          <ac:spMkLst>
            <pc:docMk/>
            <pc:sldMk cId="1855418043" sldId="320"/>
            <ac:spMk id="22" creationId="{D9593505-A057-462C-84A3-9CA806C49A8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56" v="12"/>
          <ac:spMkLst>
            <pc:docMk/>
            <pc:sldMk cId="1855418043" sldId="320"/>
            <ac:spMk id="23" creationId="{31CF2F62-AAF4-4AF8-B5B9-415A9DAE6654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0:53:33.725" v="3"/>
          <ac:picMkLst>
            <pc:docMk/>
            <pc:sldMk cId="1855418043" sldId="320"/>
            <ac:picMk id="6" creationId="{00000000-0000-0000-0000-000000000000}"/>
          </ac:picMkLst>
        </pc:picChg>
      </pc:sldChg>
      <pc:sldChg chg="addSp delSp modSp ord delAnim">
        <pc:chgData name="Sylvie Numuhire" userId="S::s.numuhire@interface3.be::68c7a64a-afea-4169-92c2-f28f88488b42" providerId="AD" clId="Web-{8BFF6D6A-191D-4698-B52F-5E6F037B020E}" dt="2020-01-06T11:04:47.232" v="398" actId="14100"/>
        <pc:sldMkLst>
          <pc:docMk/>
          <pc:sldMk cId="2740050995" sldId="321"/>
        </pc:sldMkLst>
        <pc:spChg chg="del">
          <ac:chgData name="Sylvie Numuhire" userId="S::s.numuhire@interface3.be::68c7a64a-afea-4169-92c2-f28f88488b42" providerId="AD" clId="Web-{8BFF6D6A-191D-4698-B52F-5E6F037B020E}" dt="2020-01-06T10:53:42.522" v="24"/>
          <ac:spMkLst>
            <pc:docMk/>
            <pc:sldMk cId="2740050995" sldId="321"/>
            <ac:spMk id="2" creationId="{FF163A19-8F96-47D5-8777-D003A65FFC35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19"/>
          <ac:spMkLst>
            <pc:docMk/>
            <pc:sldMk cId="2740050995" sldId="321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4:15.935" v="375" actId="20577"/>
          <ac:spMkLst>
            <pc:docMk/>
            <pc:sldMk cId="2740050995" sldId="321"/>
            <ac:spMk id="4" creationId="{4E0A30E2-A89C-47BB-8B18-406AF581080A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4:47.232" v="398" actId="14100"/>
          <ac:spMkLst>
            <pc:docMk/>
            <pc:sldMk cId="2740050995" sldId="321"/>
            <ac:spMk id="5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8BFF6D6A-191D-4698-B52F-5E6F037B020E}" dt="2020-01-06T10:53:42.522" v="19"/>
          <ac:spMkLst>
            <pc:docMk/>
            <pc:sldMk cId="2740050995" sldId="321"/>
            <ac:spMk id="8" creationId="{5D84F200-82FF-48B0-ADF2-D050E964A7F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475" v="17"/>
          <ac:spMkLst>
            <pc:docMk/>
            <pc:sldMk cId="2740050995" sldId="321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475" v="15"/>
          <ac:spMkLst>
            <pc:docMk/>
            <pc:sldMk cId="2740050995" sldId="321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475" v="16"/>
          <ac:spMkLst>
            <pc:docMk/>
            <pc:sldMk cId="2740050995" sldId="321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475" v="18"/>
          <ac:spMkLst>
            <pc:docMk/>
            <pc:sldMk cId="2740050995" sldId="321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4.053" v="26"/>
          <ac:spMkLst>
            <pc:docMk/>
            <pc:sldMk cId="2740050995" sldId="321"/>
            <ac:spMk id="17" creationId="{31CF2F62-AAF4-4AF8-B5B9-415A9DAE6654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23"/>
          <ac:spMkLst>
            <pc:docMk/>
            <pc:sldMk cId="2740050995" sldId="321"/>
            <ac:spMk id="20" creationId="{A4B43A7A-A4F6-460D-88DD-45942D6C7E4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22"/>
          <ac:spMkLst>
            <pc:docMk/>
            <pc:sldMk cId="2740050995" sldId="321"/>
            <ac:spMk id="21" creationId="{A3F28B21-F5B0-4B09-B31A-BB1E51C433C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21"/>
          <ac:spMkLst>
            <pc:docMk/>
            <pc:sldMk cId="2740050995" sldId="321"/>
            <ac:spMk id="22" creationId="{D9593505-A057-462C-84A3-9CA806C49A8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20"/>
          <ac:spMkLst>
            <pc:docMk/>
            <pc:sldMk cId="2740050995" sldId="321"/>
            <ac:spMk id="23" creationId="{31CF2F62-AAF4-4AF8-B5B9-415A9DAE6654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0:53:43.631" v="25"/>
          <ac:picMkLst>
            <pc:docMk/>
            <pc:sldMk cId="2740050995" sldId="321"/>
            <ac:picMk id="6" creationId="{00000000-0000-0000-0000-000000000000}"/>
          </ac:picMkLst>
        </pc:picChg>
      </pc:sldChg>
    </pc:docChg>
  </pc:docChgLst>
  <pc:docChgLst>
    <pc:chgData name="Sylvie Numuhire" userId="S::s.numuhire@interface3.be::68c7a64a-afea-4169-92c2-f28f88488b42" providerId="AD" clId="Web-{5A47DAD8-8BF6-959E-96C4-A6CAF12390F1}"/>
    <pc:docChg chg="modSld">
      <pc:chgData name="Sylvie Numuhire" userId="S::s.numuhire@interface3.be::68c7a64a-afea-4169-92c2-f28f88488b42" providerId="AD" clId="Web-{5A47DAD8-8BF6-959E-96C4-A6CAF12390F1}" dt="2019-10-12T16:25:40.205" v="364" actId="1076"/>
      <pc:docMkLst>
        <pc:docMk/>
      </pc:docMkLst>
      <pc:sldChg chg="addSp delSp modSp">
        <pc:chgData name="Sylvie Numuhire" userId="S::s.numuhire@interface3.be::68c7a64a-afea-4169-92c2-f28f88488b42" providerId="AD" clId="Web-{5A47DAD8-8BF6-959E-96C4-A6CAF12390F1}" dt="2019-10-12T16:18:28.063" v="316" actId="20577"/>
        <pc:sldMkLst>
          <pc:docMk/>
          <pc:sldMk cId="1608079255" sldId="275"/>
        </pc:sldMkLst>
        <pc:spChg chg="add del mod">
          <ac:chgData name="Sylvie Numuhire" userId="S::s.numuhire@interface3.be::68c7a64a-afea-4169-92c2-f28f88488b42" providerId="AD" clId="Web-{5A47DAD8-8BF6-959E-96C4-A6CAF12390F1}" dt="2019-10-12T16:10:57.687" v="272"/>
          <ac:spMkLst>
            <pc:docMk/>
            <pc:sldMk cId="1608079255" sldId="275"/>
            <ac:spMk id="5" creationId="{E634D3F5-74C1-4A12-870F-47FF029C72F7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8:28.063" v="316" actId="20577"/>
          <ac:spMkLst>
            <pc:docMk/>
            <pc:sldMk cId="1608079255" sldId="275"/>
            <ac:spMk id="10" creationId="{B5B773B2-6139-4FF4-8EEC-57981AB884FE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8:21.704" v="313" actId="20577"/>
          <ac:spMkLst>
            <pc:docMk/>
            <pc:sldMk cId="1608079255" sldId="275"/>
            <ac:spMk id="16" creationId="{A0271AFD-4246-41AD-B42E-EF585238D34D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7:55.250" v="310" actId="20577"/>
          <ac:spMkLst>
            <pc:docMk/>
            <pc:sldMk cId="1608079255" sldId="275"/>
            <ac:spMk id="19" creationId="{4BA51360-005A-491F-8649-2F22E8B62F97}"/>
          </ac:spMkLst>
        </pc:spChg>
      </pc:sldChg>
      <pc:sldChg chg="addSp delSp modSp addAnim delAnim">
        <pc:chgData name="Sylvie Numuhire" userId="S::s.numuhire@interface3.be::68c7a64a-afea-4169-92c2-f28f88488b42" providerId="AD" clId="Web-{5A47DAD8-8BF6-959E-96C4-A6CAF12390F1}" dt="2019-10-12T16:23:12.798" v="343" actId="20577"/>
        <pc:sldMkLst>
          <pc:docMk/>
          <pc:sldMk cId="1430756337" sldId="276"/>
        </pc:sldMkLst>
        <pc:spChg chg="del">
          <ac:chgData name="Sylvie Numuhire" userId="S::s.numuhire@interface3.be::68c7a64a-afea-4169-92c2-f28f88488b42" providerId="AD" clId="Web-{5A47DAD8-8BF6-959E-96C4-A6CAF12390F1}" dt="2019-10-12T15:23:29.785" v="139"/>
          <ac:spMkLst>
            <pc:docMk/>
            <pc:sldMk cId="1430756337" sldId="276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22:53.814" v="338" actId="20577"/>
          <ac:spMkLst>
            <pc:docMk/>
            <pc:sldMk cId="1430756337" sldId="276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23:12.798" v="343" actId="20577"/>
          <ac:spMkLst>
            <pc:docMk/>
            <pc:sldMk cId="1430756337" sldId="276"/>
            <ac:spMk id="6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5A47DAD8-8BF6-959E-96C4-A6CAF12390F1}" dt="2019-10-12T15:23:33.504" v="140"/>
          <ac:spMkLst>
            <pc:docMk/>
            <pc:sldMk cId="1430756337" sldId="276"/>
            <ac:spMk id="8" creationId="{9AC8D4A0-5D1E-4A95-8F23-E5D812276A2A}"/>
          </ac:spMkLst>
        </pc:spChg>
      </pc:sldChg>
      <pc:sldChg chg="addSp delSp modSp mod modShow">
        <pc:chgData name="Sylvie Numuhire" userId="S::s.numuhire@interface3.be::68c7a64a-afea-4169-92c2-f28f88488b42" providerId="AD" clId="Web-{5A47DAD8-8BF6-959E-96C4-A6CAF12390F1}" dt="2019-10-12T16:25:40.205" v="364" actId="1076"/>
        <pc:sldMkLst>
          <pc:docMk/>
          <pc:sldMk cId="547988177" sldId="278"/>
        </pc:sldMkLst>
        <pc:spChg chg="add del mod">
          <ac:chgData name="Sylvie Numuhire" userId="S::s.numuhire@interface3.be::68c7a64a-afea-4169-92c2-f28f88488b42" providerId="AD" clId="Web-{5A47DAD8-8BF6-959E-96C4-A6CAF12390F1}" dt="2019-10-12T16:10:51.546" v="271"/>
          <ac:spMkLst>
            <pc:docMk/>
            <pc:sldMk cId="547988177" sldId="278"/>
            <ac:spMk id="3" creationId="{A9485E0E-79C6-4B7F-9A9C-2E569846B942}"/>
          </ac:spMkLst>
        </pc:spChg>
        <pc:spChg chg="add del">
          <ac:chgData name="Sylvie Numuhire" userId="S::s.numuhire@interface3.be::68c7a64a-afea-4169-92c2-f28f88488b42" providerId="AD" clId="Web-{5A47DAD8-8BF6-959E-96C4-A6CAF12390F1}" dt="2019-10-12T15:32:25.242" v="268"/>
          <ac:spMkLst>
            <pc:docMk/>
            <pc:sldMk cId="547988177" sldId="278"/>
            <ac:spMk id="4" creationId="{57605347-ED2F-4685-B6F5-7C9D64BD42EB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5:13:48.844" v="101" actId="20577"/>
          <ac:spMkLst>
            <pc:docMk/>
            <pc:sldMk cId="547988177" sldId="278"/>
            <ac:spMk id="16" creationId="{2B4DE698-5803-4C28-BF54-3EAA56509B90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25:40.205" v="364" actId="1076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24:56.096" v="358" actId="20577"/>
          <ac:spMkLst>
            <pc:docMk/>
            <pc:sldMk cId="547988177" sldId="278"/>
            <ac:spMk id="28" creationId="{9AD4B8FE-3742-47A4-A150-776CF6FAAE23}"/>
          </ac:spMkLst>
        </pc:spChg>
      </pc:sldChg>
      <pc:sldChg chg="addSp delSp modSp">
        <pc:chgData name="Sylvie Numuhire" userId="S::s.numuhire@interface3.be::68c7a64a-afea-4169-92c2-f28f88488b42" providerId="AD" clId="Web-{5A47DAD8-8BF6-959E-96C4-A6CAF12390F1}" dt="2019-10-12T16:18:44.751" v="323" actId="20577"/>
        <pc:sldMkLst>
          <pc:docMk/>
          <pc:sldMk cId="3795262006" sldId="279"/>
        </pc:sldMkLst>
        <pc:spChg chg="mod">
          <ac:chgData name="Sylvie Numuhire" userId="S::s.numuhire@interface3.be::68c7a64a-afea-4169-92c2-f28f88488b42" providerId="AD" clId="Web-{5A47DAD8-8BF6-959E-96C4-A6CAF12390F1}" dt="2019-10-12T16:18:38.032" v="319" actId="20577"/>
          <ac:spMkLst>
            <pc:docMk/>
            <pc:sldMk cId="3795262006" sldId="279"/>
            <ac:spMk id="10" creationId="{B5B773B2-6139-4FF4-8EEC-57981AB884FE}"/>
          </ac:spMkLst>
        </pc:spChg>
        <pc:spChg chg="add del mod">
          <ac:chgData name="Sylvie Numuhire" userId="S::s.numuhire@interface3.be::68c7a64a-afea-4169-92c2-f28f88488b42" providerId="AD" clId="Web-{5A47DAD8-8BF6-959E-96C4-A6CAF12390F1}" dt="2019-10-12T16:11:05.796" v="273"/>
          <ac:spMkLst>
            <pc:docMk/>
            <pc:sldMk cId="3795262006" sldId="279"/>
            <ac:spMk id="13" creationId="{9FF7001B-0BB1-4959-AAE5-B009A19D2C1B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8:44.751" v="323" actId="20577"/>
          <ac:spMkLst>
            <pc:docMk/>
            <pc:sldMk cId="3795262006" sldId="279"/>
            <ac:spMk id="19" creationId="{4BA51360-005A-491F-8649-2F22E8B62F97}"/>
          </ac:spMkLst>
        </pc:spChg>
        <pc:picChg chg="add del mod">
          <ac:chgData name="Sylvie Numuhire" userId="S::s.numuhire@interface3.be::68c7a64a-afea-4169-92c2-f28f88488b42" providerId="AD" clId="Web-{5A47DAD8-8BF6-959E-96C4-A6CAF12390F1}" dt="2019-10-12T14:54:23.537" v="21"/>
          <ac:picMkLst>
            <pc:docMk/>
            <pc:sldMk cId="3795262006" sldId="279"/>
            <ac:picMk id="4" creationId="{F37D45E7-B5EB-4867-B17D-5A7A4B2703C9}"/>
          </ac:picMkLst>
        </pc:picChg>
        <pc:picChg chg="add del mod modCrop">
          <ac:chgData name="Sylvie Numuhire" userId="S::s.numuhire@interface3.be::68c7a64a-afea-4169-92c2-f28f88488b42" providerId="AD" clId="Web-{5A47DAD8-8BF6-959E-96C4-A6CAF12390F1}" dt="2019-10-12T14:52:59.469" v="10"/>
          <ac:picMkLst>
            <pc:docMk/>
            <pc:sldMk cId="3795262006" sldId="279"/>
            <ac:picMk id="7" creationId="{F355D90F-40B7-4A56-BD5A-CCF7F5DC7041}"/>
          </ac:picMkLst>
        </pc:picChg>
        <pc:picChg chg="add del mod modCrop">
          <ac:chgData name="Sylvie Numuhire" userId="S::s.numuhire@interface3.be::68c7a64a-afea-4169-92c2-f28f88488b42" providerId="AD" clId="Web-{5A47DAD8-8BF6-959E-96C4-A6CAF12390F1}" dt="2019-10-12T14:58:17.651" v="56" actId="1076"/>
          <ac:picMkLst>
            <pc:docMk/>
            <pc:sldMk cId="3795262006" sldId="279"/>
            <ac:picMk id="11" creationId="{FBD5CF46-E5FF-4FEC-A474-B00562296305}"/>
          </ac:picMkLst>
        </pc:picChg>
      </pc:sldChg>
      <pc:sldChg chg="addSp delSp modSp">
        <pc:chgData name="Sylvie Numuhire" userId="S::s.numuhire@interface3.be::68c7a64a-afea-4169-92c2-f28f88488b42" providerId="AD" clId="Web-{5A47DAD8-8BF6-959E-96C4-A6CAF12390F1}" dt="2019-10-12T16:19:01.751" v="329" actId="20577"/>
        <pc:sldMkLst>
          <pc:docMk/>
          <pc:sldMk cId="106430349" sldId="280"/>
        </pc:sldMkLst>
        <pc:spChg chg="add del mod">
          <ac:chgData name="Sylvie Numuhire" userId="S::s.numuhire@interface3.be::68c7a64a-afea-4169-92c2-f28f88488b42" providerId="AD" clId="Web-{5A47DAD8-8BF6-959E-96C4-A6CAF12390F1}" dt="2019-10-12T16:11:12.890" v="274"/>
          <ac:spMkLst>
            <pc:docMk/>
            <pc:sldMk cId="106430349" sldId="280"/>
            <ac:spMk id="3" creationId="{68A12D0C-781A-4C6F-BE73-A95B8B922C5A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8:56.516" v="326" actId="20577"/>
          <ac:spMkLst>
            <pc:docMk/>
            <pc:sldMk cId="106430349" sldId="280"/>
            <ac:spMk id="10" creationId="{B5B773B2-6139-4FF4-8EEC-57981AB884FE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9:01.751" v="329" actId="20577"/>
          <ac:spMkLst>
            <pc:docMk/>
            <pc:sldMk cId="106430349" sldId="280"/>
            <ac:spMk id="19" creationId="{4BA51360-005A-491F-8649-2F22E8B62F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A08CD-00A2-4147-907E-BBB66B42FCF5}" type="datetimeFigureOut">
              <a:rPr lang="fr-FR"/>
              <a:t>11/03/2020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ED60E-4491-4786-9FCB-71DCFF0EF61C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6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709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27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118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235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68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784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410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51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30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647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D1BD-8802-4193-82DA-7407D72C02B6}" type="datetimeFigureOut">
              <a:rPr lang="fr-BE" smtClean="0"/>
              <a:t>11-03-20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C629-301A-4670-A425-C1040F8810C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6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62200-2FF4-426C-BB18-EF1AD48BF8D4}"/>
              </a:ext>
            </a:extLst>
          </p:cNvPr>
          <p:cNvSpPr/>
          <p:nvPr/>
        </p:nvSpPr>
        <p:spPr>
          <a:xfrm>
            <a:off x="462951" y="484517"/>
            <a:ext cx="8842075" cy="4442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59" y="3527915"/>
            <a:ext cx="9144000" cy="1546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BE" sz="2450">
                <a:solidFill>
                  <a:schemeClr val="bg1"/>
                </a:solidFill>
                <a:latin typeface="+mj-lt"/>
                <a:cs typeface="Calibri Light"/>
              </a:rPr>
              <a:t>Team Koala :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pPr algn="l"/>
            <a:r>
              <a:rPr lang="fr-BE" sz="2450">
                <a:solidFill>
                  <a:schemeClr val="bg1"/>
                </a:solidFill>
                <a:latin typeface="+mj-lt"/>
                <a:cs typeface="Calibri Light"/>
              </a:rPr>
              <a:t>Ambroise, Elizabeth, Jérémy, Mathilde &amp; Sylvie</a:t>
            </a:r>
            <a:endParaRPr lang="fr-BE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159" y="939383"/>
            <a:ext cx="9537166" cy="2387600"/>
          </a:xfrm>
        </p:spPr>
        <p:txBody>
          <a:bodyPr>
            <a:noAutofit/>
          </a:bodyPr>
          <a:lstStyle/>
          <a:p>
            <a:pPr algn="l"/>
            <a:br>
              <a:rPr lang="fr-BE" sz="4800" dirty="0">
                <a:solidFill>
                  <a:schemeClr val="bg1"/>
                </a:solidFill>
              </a:rPr>
            </a:br>
            <a:br>
              <a:rPr lang="fr-BE" sz="4800" dirty="0">
                <a:solidFill>
                  <a:schemeClr val="bg1"/>
                </a:solidFill>
              </a:rPr>
            </a:br>
            <a:br>
              <a:rPr lang="fr-BE" sz="4800" b="1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Permackathon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BB07DF-DDEE-4685-B500-92039E5D354D}"/>
              </a:ext>
            </a:extLst>
          </p:cNvPr>
          <p:cNvSpPr/>
          <p:nvPr/>
        </p:nvSpPr>
        <p:spPr>
          <a:xfrm>
            <a:off x="462052" y="5213769"/>
            <a:ext cx="11300602" cy="11645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D34F3-BAFE-47B0-9610-B88A77C5E383}"/>
              </a:ext>
            </a:extLst>
          </p:cNvPr>
          <p:cNvSpPr/>
          <p:nvPr/>
        </p:nvSpPr>
        <p:spPr>
          <a:xfrm>
            <a:off x="9576399" y="482720"/>
            <a:ext cx="2156602" cy="222848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id="{C6CE8619-EF18-4577-B1E8-AEE15546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29" y="5428818"/>
            <a:ext cx="3045124" cy="730514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8BF3235E-C4DC-4AF2-BFC3-AF7EC593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74" y="5434193"/>
            <a:ext cx="719768" cy="719768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3DC073FC-0358-49B4-AED6-1EBBFF88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845" y="5431856"/>
            <a:ext cx="714915" cy="724440"/>
          </a:xfrm>
          <a:prstGeom prst="rect">
            <a:avLst/>
          </a:prstGeom>
        </p:spPr>
      </p:pic>
      <p:pic>
        <p:nvPicPr>
          <p:cNvPr id="5" name="Image 5" descr="Une image contenant texte, dessin&#10;&#10;Description générée avec un niveau de confiance très élevé">
            <a:extLst>
              <a:ext uri="{FF2B5EF4-FFF2-40B4-BE49-F238E27FC236}">
                <a16:creationId xmlns:a16="http://schemas.microsoft.com/office/drawing/2014/main" id="{EB051A37-985C-4871-B8AA-BC18D1E95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684" y="2915127"/>
            <a:ext cx="1899559" cy="20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>
                <a:solidFill>
                  <a:schemeClr val="accent2">
                    <a:lumMod val="50000"/>
                  </a:schemeClr>
                </a:solidFill>
              </a:rPr>
              <a:t>Sommaire</a:t>
            </a:r>
            <a:endParaRPr lang="en-US">
              <a:solidFill>
                <a:schemeClr val="accent2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D35CB0-F6AB-4356-8356-F6EA5FAEF6A2}"/>
              </a:ext>
            </a:extLst>
          </p:cNvPr>
          <p:cNvSpPr/>
          <p:nvPr/>
        </p:nvSpPr>
        <p:spPr>
          <a:xfrm>
            <a:off x="2014807" y="1288752"/>
            <a:ext cx="4442602" cy="4413847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BE" sz="2800" b="1" i="0" u="none" strike="noStrike" dirty="0">
                <a:solidFill>
                  <a:schemeClr val="bg1"/>
                </a:solidFill>
                <a:latin typeface="Calibri Light"/>
              </a:rPr>
              <a:t>I. Analyse</a:t>
            </a:r>
            <a:r>
              <a:rPr lang="en-US" sz="2800" b="0" i="0" dirty="0">
                <a:latin typeface="Calibri Light"/>
              </a:rPr>
              <a:t>​</a:t>
            </a:r>
            <a:endParaRPr lang="en-US" sz="2800" b="0" i="0">
              <a:latin typeface="Calibri Light"/>
              <a:cs typeface="Calibri Light"/>
            </a:endParaRPr>
          </a:p>
          <a:p>
            <a:pPr algn="ctr"/>
            <a:endParaRPr lang="en-US" sz="20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342900" indent="-342900" algn="ctr" rtl="0">
              <a:buFont typeface="Arial"/>
              <a:buChar char="•"/>
            </a:pPr>
            <a:r>
              <a:rPr lang="fr-BE" sz="2400" b="0" i="0" u="none" strike="noStrike" dirty="0">
                <a:solidFill>
                  <a:schemeClr val="bg1"/>
                </a:solidFill>
                <a:latin typeface="Calibri Light"/>
              </a:rPr>
              <a:t>Objectifs &amp; client</a:t>
            </a:r>
            <a:r>
              <a:rPr lang="en-US" sz="2400" b="0" i="0" dirty="0">
                <a:solidFill>
                  <a:schemeClr val="bg1"/>
                </a:solidFill>
                <a:latin typeface="Calibri Light"/>
              </a:rPr>
              <a:t>​</a:t>
            </a:r>
            <a:endParaRPr lang="en-US" sz="2400" b="0" i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 algn="ctr" rtl="0">
              <a:buFont typeface="Arial"/>
              <a:buChar char="•"/>
            </a:pPr>
            <a:r>
              <a:rPr lang="fr-BE" sz="2400" b="0" i="0" u="none" strike="noStrike" dirty="0">
                <a:solidFill>
                  <a:schemeClr val="bg1"/>
                </a:solidFill>
                <a:latin typeface="Calibri Light"/>
              </a:rPr>
              <a:t>Développement</a:t>
            </a:r>
            <a:endParaRPr lang="fr-BE" sz="2400" b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A76372-DF10-424F-BE42-F8EA5A890715}"/>
              </a:ext>
            </a:extLst>
          </p:cNvPr>
          <p:cNvSpPr/>
          <p:nvPr/>
        </p:nvSpPr>
        <p:spPr>
          <a:xfrm>
            <a:off x="5709787" y="1288751"/>
            <a:ext cx="4442602" cy="441384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BE" sz="2800" b="1" dirty="0">
                <a:solidFill>
                  <a:schemeClr val="accent2"/>
                </a:solidFill>
                <a:latin typeface="Calibri Light"/>
              </a:rPr>
              <a:t>II</a:t>
            </a:r>
            <a:r>
              <a:rPr lang="fr-BE" sz="2800" b="1" i="0" u="none" strike="noStrike" dirty="0">
                <a:solidFill>
                  <a:schemeClr val="accent2"/>
                </a:solidFill>
                <a:latin typeface="Calibri Light"/>
              </a:rPr>
              <a:t>. </a:t>
            </a:r>
            <a:r>
              <a:rPr lang="fr-BE" sz="2800" b="1" dirty="0">
                <a:solidFill>
                  <a:schemeClr val="accent2"/>
                </a:solidFill>
                <a:latin typeface="Calibri Light"/>
              </a:rPr>
              <a:t>Conception</a:t>
            </a:r>
            <a:r>
              <a:rPr lang="en-US" sz="2800" b="0" i="0" dirty="0">
                <a:solidFill>
                  <a:schemeClr val="accent2"/>
                </a:solidFill>
                <a:latin typeface="Calibri Light"/>
              </a:rPr>
              <a:t>​</a:t>
            </a:r>
            <a:endParaRPr lang="en-US" sz="2800" b="0" i="0">
              <a:solidFill>
                <a:schemeClr val="accent2"/>
              </a:solidFill>
              <a:latin typeface="Calibri Light"/>
              <a:cs typeface="Calibri Light"/>
            </a:endParaRPr>
          </a:p>
          <a:p>
            <a:pPr algn="ctr"/>
            <a:endParaRPr lang="en-US" sz="2000" dirty="0">
              <a:solidFill>
                <a:schemeClr val="accent2"/>
              </a:solidFill>
              <a:latin typeface="Calibri Light"/>
              <a:cs typeface="Calibri Light"/>
            </a:endParaRPr>
          </a:p>
          <a:p>
            <a:pPr marL="342900" indent="-342900" algn="ctr" rtl="0">
              <a:buFont typeface="Arial"/>
              <a:buChar char="•"/>
            </a:pPr>
            <a:r>
              <a:rPr lang="fr-BE" sz="2400" dirty="0">
                <a:solidFill>
                  <a:schemeClr val="accent2"/>
                </a:solidFill>
                <a:latin typeface="Calibri Light"/>
                <a:cs typeface="Calibri Light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31757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>
                <a:solidFill>
                  <a:schemeClr val="accent2">
                    <a:lumMod val="50000"/>
                  </a:schemeClr>
                </a:solidFill>
              </a:rPr>
              <a:t>Objectifs </a:t>
            </a:r>
            <a:r>
              <a:rPr lang="fr-BE" sz="3600" b="1" i="1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fr-BE" sz="3600" b="1" i="1" dirty="0">
                <a:solidFill>
                  <a:schemeClr val="accent2">
                    <a:lumMod val="50000"/>
                  </a:schemeClr>
                </a:solidFill>
              </a:rPr>
              <a:t> client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A76372-DF10-424F-BE42-F8EA5A890715}"/>
              </a:ext>
            </a:extLst>
          </p:cNvPr>
          <p:cNvSpPr/>
          <p:nvPr/>
        </p:nvSpPr>
        <p:spPr>
          <a:xfrm>
            <a:off x="5709787" y="1159355"/>
            <a:ext cx="5477771" cy="53915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accent2"/>
                </a:solidFill>
                <a:latin typeface="Calibri Light"/>
                <a:cs typeface="Calibri Light"/>
              </a:rPr>
              <a:t>Centraliser</a:t>
            </a:r>
            <a:endParaRPr lang="en-US">
              <a:solidFill>
                <a:schemeClr val="accent2"/>
              </a:solidFill>
              <a:cs typeface="Calibri"/>
            </a:endParaRPr>
          </a:p>
          <a:p>
            <a:pPr algn="ctr"/>
            <a:r>
              <a:rPr lang="fr-BE" sz="2400" dirty="0">
                <a:solidFill>
                  <a:schemeClr val="accent2"/>
                </a:solidFill>
                <a:latin typeface="Calibri Light"/>
                <a:cs typeface="Calibri Light"/>
              </a:rPr>
              <a:t>+</a:t>
            </a:r>
          </a:p>
          <a:p>
            <a:pPr algn="ctr"/>
            <a:r>
              <a:rPr lang="fr-BE" sz="2400" dirty="0">
                <a:solidFill>
                  <a:schemeClr val="accent2"/>
                </a:solidFill>
                <a:latin typeface="Calibri Light"/>
                <a:cs typeface="Calibri Light"/>
              </a:rPr>
              <a:t>Faciliter</a:t>
            </a:r>
          </a:p>
          <a:p>
            <a:pPr algn="ctr"/>
            <a:endParaRPr lang="fr-BE" sz="2400" dirty="0">
              <a:solidFill>
                <a:schemeClr val="accent2"/>
              </a:solidFill>
              <a:latin typeface="Calibri Light"/>
              <a:cs typeface="Calibri Light"/>
            </a:endParaRPr>
          </a:p>
          <a:p>
            <a:pPr algn="ctr"/>
            <a:r>
              <a:rPr lang="fr-BE" sz="2400" dirty="0">
                <a:solidFill>
                  <a:schemeClr val="accent2"/>
                </a:solidFill>
                <a:latin typeface="Calibri Light"/>
                <a:cs typeface="Calibri Light"/>
              </a:rPr>
              <a:t>Gestion participative</a:t>
            </a:r>
          </a:p>
          <a:p>
            <a:pPr algn="ctr"/>
            <a:endParaRPr lang="fr-BE" sz="2400" dirty="0">
              <a:solidFill>
                <a:schemeClr val="accent2"/>
              </a:solidFill>
              <a:latin typeface="Calibri Light"/>
              <a:cs typeface="Calibri Light"/>
            </a:endParaRPr>
          </a:p>
          <a:p>
            <a:pPr algn="ctr"/>
            <a:r>
              <a:rPr lang="fr-BE" sz="2400" dirty="0">
                <a:solidFill>
                  <a:schemeClr val="accent2"/>
                </a:solidFill>
                <a:latin typeface="Calibri Light"/>
                <a:cs typeface="Calibri Light"/>
              </a:rPr>
              <a:t>=</a:t>
            </a:r>
          </a:p>
          <a:p>
            <a:pPr algn="ctr"/>
            <a:endParaRPr lang="fr-BE" dirty="0">
              <a:solidFill>
                <a:schemeClr val="accent2"/>
              </a:solidFill>
              <a:latin typeface="Calibri Light"/>
              <a:cs typeface="Calibri Light"/>
            </a:endParaRPr>
          </a:p>
          <a:p>
            <a:pPr algn="ctr"/>
            <a:r>
              <a:rPr lang="fr-BE" sz="2400" dirty="0">
                <a:solidFill>
                  <a:schemeClr val="accent2"/>
                </a:solidFill>
                <a:latin typeface="Calibri Light"/>
                <a:cs typeface="Calibri Light"/>
              </a:rPr>
              <a:t>Application web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D35CB0-F6AB-4356-8356-F6EA5FAEF6A2}"/>
              </a:ext>
            </a:extLst>
          </p:cNvPr>
          <p:cNvSpPr/>
          <p:nvPr/>
        </p:nvSpPr>
        <p:spPr>
          <a:xfrm>
            <a:off x="2014807" y="1288752"/>
            <a:ext cx="4442602" cy="441384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BE" sz="2400" dirty="0">
              <a:solidFill>
                <a:srgbClr val="C55A11"/>
              </a:solidFill>
              <a:latin typeface="Calibri Light"/>
              <a:cs typeface="Calibri Light"/>
            </a:endParaRPr>
          </a:p>
        </p:txBody>
      </p:sp>
      <p:pic>
        <p:nvPicPr>
          <p:cNvPr id="3" name="Image 4" descr="Une image contenant texte, dessin&#10;&#10;Description générée avec un niveau de confiance très élevé">
            <a:extLst>
              <a:ext uri="{FF2B5EF4-FFF2-40B4-BE49-F238E27FC236}">
                <a16:creationId xmlns:a16="http://schemas.microsoft.com/office/drawing/2014/main" id="{00CB4FBB-E310-4A8A-80D6-B39AB289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57" y="1971700"/>
            <a:ext cx="2743200" cy="29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0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F74FCCA-A133-4517-8F2C-AD8C2E37AC80}"/>
              </a:ext>
            </a:extLst>
          </p:cNvPr>
          <p:cNvSpPr/>
          <p:nvPr/>
        </p:nvSpPr>
        <p:spPr>
          <a:xfrm>
            <a:off x="2647411" y="3430977"/>
            <a:ext cx="2803584" cy="2760452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>
                <a:solidFill>
                  <a:schemeClr val="bg1"/>
                </a:solidFill>
                <a:latin typeface="Calibri Light"/>
                <a:cs typeface="Calibri Light"/>
              </a:rPr>
              <a:t>IIS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fr-BE" sz="2400">
                <a:solidFill>
                  <a:schemeClr val="bg1"/>
                </a:solidFill>
                <a:latin typeface="Calibri Light"/>
                <a:cs typeface="Calibri Light"/>
              </a:rPr>
              <a:t>MS SQL Server</a:t>
            </a:r>
            <a:endParaRPr lang="fr-BE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>
                <a:solidFill>
                  <a:schemeClr val="accent2">
                    <a:lumMod val="50000"/>
                  </a:schemeClr>
                </a:solidFill>
              </a:rPr>
              <a:t>Développement </a:t>
            </a:r>
            <a:r>
              <a:rPr lang="fr-BE" sz="3600" i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fr-BE" sz="3600" i="1" dirty="0">
                <a:solidFill>
                  <a:schemeClr val="accent2">
                    <a:lumMod val="75000"/>
                  </a:schemeClr>
                </a:solidFill>
              </a:rPr>
              <a:t>technologies utilisées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AB8DF8-B3A2-4624-8EF8-E1C31A0E3C8A}"/>
              </a:ext>
            </a:extLst>
          </p:cNvPr>
          <p:cNvSpPr/>
          <p:nvPr/>
        </p:nvSpPr>
        <p:spPr>
          <a:xfrm>
            <a:off x="4861524" y="2755242"/>
            <a:ext cx="2645434" cy="2573546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0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algn="ctr"/>
            <a:r>
              <a:rPr lang="fr-BE" sz="2400" dirty="0">
                <a:solidFill>
                  <a:schemeClr val="bg1"/>
                </a:solidFill>
                <a:latin typeface="Calibri Light"/>
                <a:cs typeface="Calibri Light"/>
              </a:rPr>
              <a:t>C#, ASP.NET</a:t>
            </a:r>
          </a:p>
          <a:p>
            <a:pPr algn="ctr"/>
            <a:r>
              <a:rPr lang="fr-BE" sz="2400" dirty="0">
                <a:solidFill>
                  <a:schemeClr val="bg1"/>
                </a:solidFill>
                <a:latin typeface="Calibri Light"/>
                <a:cs typeface="Calibri Light"/>
              </a:rPr>
              <a:t>API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F4416C-4EF7-4FCC-8690-6D3CB3C91E3F}"/>
              </a:ext>
            </a:extLst>
          </p:cNvPr>
          <p:cNvSpPr/>
          <p:nvPr/>
        </p:nvSpPr>
        <p:spPr>
          <a:xfrm>
            <a:off x="6097974" y="1245619"/>
            <a:ext cx="2271623" cy="21853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accent2"/>
                </a:solidFill>
                <a:latin typeface="Calibri Light"/>
              </a:rPr>
              <a:t>HTML, CSS</a:t>
            </a:r>
            <a:endParaRPr lang="en-US">
              <a:solidFill>
                <a:schemeClr val="accent2"/>
              </a:solidFill>
              <a:cs typeface="Calibri"/>
            </a:endParaRPr>
          </a:p>
          <a:p>
            <a:pPr algn="ctr" rtl="0"/>
            <a:r>
              <a:rPr lang="fr-BE" sz="2400" dirty="0">
                <a:solidFill>
                  <a:schemeClr val="accent2"/>
                </a:solidFill>
                <a:latin typeface="Calibri Light"/>
                <a:cs typeface="Calibri Light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41696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>
                <a:solidFill>
                  <a:schemeClr val="accent2">
                    <a:lumMod val="50000"/>
                  </a:schemeClr>
                </a:solidFill>
              </a:rPr>
              <a:t>Prototype : page d'accueil et login</a:t>
            </a:r>
            <a:endParaRPr lang="fr-F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4000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  <p:pic>
        <p:nvPicPr>
          <p:cNvPr id="5" name="Image 5" descr="Une image contenant personne, intérieur, noir, portant&#10;&#10;Description générée avec un niveau de confiance très élevé">
            <a:extLst>
              <a:ext uri="{FF2B5EF4-FFF2-40B4-BE49-F238E27FC236}">
                <a16:creationId xmlns:a16="http://schemas.microsoft.com/office/drawing/2014/main" id="{6C1C932D-9303-43CA-8BF8-8C695D87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32280"/>
            <a:ext cx="10467975" cy="51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>
                <a:solidFill>
                  <a:schemeClr val="accent2">
                    <a:lumMod val="50000"/>
                  </a:schemeClr>
                </a:solidFill>
              </a:rPr>
              <a:t>Prototype : Graph client</a:t>
            </a:r>
            <a:endParaRPr lang="fr-F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4000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01759E8-662B-4F6B-9DFA-B821F39E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499069"/>
            <a:ext cx="10467975" cy="52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>
                <a:solidFill>
                  <a:schemeClr val="accent2">
                    <a:lumMod val="50000"/>
                  </a:schemeClr>
                </a:solidFill>
              </a:rPr>
              <a:t>Prototype : Graph client II</a:t>
            </a:r>
            <a:endParaRPr lang="fr-F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4000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5B1F4BC1-FAD4-4346-BD91-4A72BB1B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084"/>
            <a:ext cx="10467975" cy="45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1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>
                <a:solidFill>
                  <a:schemeClr val="accent2">
                    <a:lumMod val="50000"/>
                  </a:schemeClr>
                </a:solidFill>
              </a:rPr>
              <a:t>Prototype : Graph client III</a:t>
            </a:r>
            <a:endParaRPr lang="fr-F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4000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</p:txBody>
      </p:sp>
      <p:pic>
        <p:nvPicPr>
          <p:cNvPr id="2" name="Image 2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6CEF3586-F2F3-4DD0-94FE-E86187B9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498699"/>
            <a:ext cx="10467975" cy="52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2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133</Words>
  <Application>Microsoft Office PowerPoint</Application>
  <PresentationFormat>Grand écran</PresentationFormat>
  <Paragraphs>50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   Permackathon 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Interface3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WOMAN IN TECH:  Annie Easley</dc:title>
  <dc:creator>Sylvie Numuhire</dc:creator>
  <cp:lastModifiedBy>Sylvie Numuhire</cp:lastModifiedBy>
  <cp:revision>1883</cp:revision>
  <dcterms:created xsi:type="dcterms:W3CDTF">2019-05-21T08:09:09Z</dcterms:created>
  <dcterms:modified xsi:type="dcterms:W3CDTF">2020-03-11T13:32:32Z</dcterms:modified>
</cp:coreProperties>
</file>