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EAEAEA"/>
    <a:srgbClr val="30D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7" autoAdjust="0"/>
  </p:normalViewPr>
  <p:slideViewPr>
    <p:cSldViewPr snapToGrid="0">
      <p:cViewPr varScale="1">
        <p:scale>
          <a:sx n="58" d="100"/>
          <a:sy n="58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A0FCD-74CF-4B30-80D7-66C29518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E235EA-9598-4810-AE41-2D2695956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00A75-564D-4705-B0CF-F9BB3021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CD23DA-9BD9-4FCB-9671-55EF52DE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13E5E7-6D21-4A1A-9A33-922471E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00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589D7-8B1E-47C3-84A0-76361A08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4F1B24-4343-4E7E-9AA2-D8824F76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243BD-B683-49C6-94D3-47C8017F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6305BD-DE6B-4CA4-82EB-D5094469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0E1AEE-8164-453C-AA09-9ADF3D27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41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FAC6C0-67C5-4563-AAA1-8A44F6116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44C8AC-F236-4714-ADDE-92FFD559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8E1A1F-4373-40DC-B210-3E856425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48B07-E017-4C45-BD8A-5CD253E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F3218-CD8C-40A3-AA2D-1875B5BF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17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6E13D-908A-405B-BFA6-440661EE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E09ED-ADC1-4CC4-AEFE-8C16F92D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4C8718-5AA0-4BBB-ACD1-C71F8401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E9841-DFDD-428C-9D8C-CF0F8588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CCE94-2E7B-4597-9394-8C273717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E2968-27BF-4DB5-8D47-D21616F2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BDC039-B4EA-4E61-97C8-B6445CB8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7A4C3-6ADD-42CD-8175-D695273C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2BCD1-271D-4AA9-9681-0293DF1B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E8E720-CABF-4B55-92AA-41FF669D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3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ABE38-EB93-467E-B3FD-D0C84CB7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72D18-7A1F-4C06-97B4-7BCFDC6E8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E5F44A-16CC-482E-A332-3A5A6400D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63CD1-C317-49D0-A370-312DDB7A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A34574-397F-4A63-9537-F16FA9BD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19EC37-FE2C-4431-9227-20D9581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60723-707E-461F-9959-84348D82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0C0CD5-95DB-4218-894E-6002E91E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F5BA82-2D6E-48F8-A985-B88A5DAA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41AB45-61C9-487E-9AD4-946233B88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752933-EF4F-4563-855F-A23797718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9F3474-D0F5-478E-A86D-DC3B7B6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B71C42-3263-49C2-AB23-81851446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05C9AC-38DB-4A6C-860C-73F411A8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B4885-8772-442B-B9A4-5D546B6E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F0EA7D-F2D2-4C8E-B5CE-FF87060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B31897-E581-4EA8-8DCD-2D6E3E04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80F965-900A-4CE2-8A7D-BA1F2928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71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E8BE22-6DCD-4883-9E09-2168A816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6C26AE-29B6-4090-8A4D-45DC163F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B184F-8686-4F60-931E-8BF5A7E2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85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AC88A-54A8-4B7F-96F9-FB42C006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E206F3-0720-4989-A83E-05812026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597D80-8E66-436D-AB56-65AEEC410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0B3B50-392B-4704-9516-AC59DEF6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9CC65-8754-4434-90A3-A0C3FBF9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1EA3F7-DF96-4117-9834-C4CFA492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38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87562-7FAE-4964-B658-FBCFDB0D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67BAB6-CC0E-4B58-96F2-FBA1134F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4A6E47-2F3D-4D30-A53E-2907E54AF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CEBC9-747F-400A-8C3B-88B14ED8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FF8B76-9DA3-4EA3-82B5-A5E560F8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F932EC-5D4F-4A28-9AD2-2C20328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348527-1013-4B8E-8555-9922E9D9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F083CB-FAFC-4D10-BD91-71A92957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21A0B-B902-46C2-B765-F8475E5EC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3128-BA2A-4AF7-BF3B-EBEE6D965AC5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0D6D3-9F2D-42F9-87CD-11172D678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510AA-759E-4707-9C33-7FB24ED8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C110-5B33-4FFA-89A3-535F309159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8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uirui.neocities.org/%E6%9F%B5%E6%AC%84%E5%A4%96%E7%9A%84%E4%B8%96%E7%95%8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universe.fandom.com/zh-tw/wiki/%E8%98%AD%E9%9F%8B%E7%88%B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storyuniverse.fandom.com/zh-tw/wiki/%E5%9C%96%E6%8B%89%E7%93%A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universe.fandom.com/zh-tw/wiki/%E8%93%AE%E5%BA%AB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storyuniverse.fandom.com/zh-tw/wiki/%E7%83%8F%E9%81%94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C401466-0FF0-494C-AA02-44A6B74C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653" y="451493"/>
            <a:ext cx="4074694" cy="805157"/>
          </a:xfrm>
          <a:ln>
            <a:noFill/>
            <a:prstDash val="dashDot"/>
          </a:ln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柵欄外的世界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3F39780-C221-4C33-86F1-69C3E36F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72" y="1372044"/>
            <a:ext cx="8773256" cy="493495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46D19B2-5035-4E1A-93CE-FE6CD14AF60C}"/>
              </a:ext>
            </a:extLst>
          </p:cNvPr>
          <p:cNvSpPr/>
          <p:nvPr/>
        </p:nvSpPr>
        <p:spPr>
          <a:xfrm>
            <a:off x="10482628" y="6307000"/>
            <a:ext cx="1590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出處：pixabay</a:t>
            </a:r>
          </a:p>
        </p:txBody>
      </p:sp>
    </p:spTree>
    <p:extLst>
      <p:ext uri="{BB962C8B-B14F-4D97-AF65-F5344CB8AC3E}">
        <p14:creationId xmlns:p14="http://schemas.microsoft.com/office/powerpoint/2010/main" val="7884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4603223" y="2568426"/>
            <a:ext cx="1717288" cy="1722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E0016B-8E27-4F74-810F-207AF628B30A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F1CB8-DBD5-49CE-AC68-77D2740D76F3}"/>
              </a:ext>
            </a:extLst>
          </p:cNvPr>
          <p:cNvSpPr/>
          <p:nvPr/>
        </p:nvSpPr>
        <p:spPr>
          <a:xfrm>
            <a:off x="6189785" y="2568426"/>
            <a:ext cx="1125415" cy="17225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5BF57A-9733-41AC-80A7-D260B39B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第三部分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48FC016-1D98-4400-BFC7-8C0A75B1940C}"/>
              </a:ext>
            </a:extLst>
          </p:cNvPr>
          <p:cNvGrpSpPr/>
          <p:nvPr/>
        </p:nvGrpSpPr>
        <p:grpSpPr>
          <a:xfrm>
            <a:off x="4305993" y="445655"/>
            <a:ext cx="3580014" cy="5966690"/>
            <a:chOff x="4305993" y="445655"/>
            <a:chExt cx="3580014" cy="596669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3DE8C55-0267-4679-8B28-48D17E879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993" y="445655"/>
              <a:ext cx="3580014" cy="596669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52E222-6528-49EB-9CD1-97EE2B79CFB5}"/>
                </a:ext>
              </a:extLst>
            </p:cNvPr>
            <p:cNvSpPr/>
            <p:nvPr/>
          </p:nvSpPr>
          <p:spPr>
            <a:xfrm>
              <a:off x="4305993" y="3050771"/>
              <a:ext cx="495992" cy="756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1BEB8EE3-4B5D-461A-AA41-3E0076FF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02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4603223" y="2568426"/>
            <a:ext cx="1717288" cy="1722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E0016B-8E27-4F74-810F-207AF628B30A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F1CB8-DBD5-49CE-AC68-77D2740D76F3}"/>
              </a:ext>
            </a:extLst>
          </p:cNvPr>
          <p:cNvSpPr/>
          <p:nvPr/>
        </p:nvSpPr>
        <p:spPr>
          <a:xfrm>
            <a:off x="6189785" y="2568426"/>
            <a:ext cx="1125415" cy="17225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2B61EF-113D-4E69-8968-2D08E1D67864}"/>
              </a:ext>
            </a:extLst>
          </p:cNvPr>
          <p:cNvSpPr/>
          <p:nvPr/>
        </p:nvSpPr>
        <p:spPr>
          <a:xfrm>
            <a:off x="3669975" y="4290989"/>
            <a:ext cx="4852051" cy="9460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804C501-4E72-4089-B02E-D6D4DEE1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7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第四部分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EB8EE3-4B5D-461A-AA41-3E0076FF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F244357-9DE9-4F25-A2D0-71618F162C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97"/>
          <a:stretch/>
        </p:blipFill>
        <p:spPr>
          <a:xfrm>
            <a:off x="378730" y="1828801"/>
            <a:ext cx="11434540" cy="25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4603223" y="2568426"/>
            <a:ext cx="1717288" cy="1722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E0016B-8E27-4F74-810F-207AF628B30A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F1CB8-DBD5-49CE-AC68-77D2740D76F3}"/>
              </a:ext>
            </a:extLst>
          </p:cNvPr>
          <p:cNvSpPr/>
          <p:nvPr/>
        </p:nvSpPr>
        <p:spPr>
          <a:xfrm>
            <a:off x="6189785" y="2568426"/>
            <a:ext cx="1125415" cy="17225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2B61EF-113D-4E69-8968-2D08E1D67864}"/>
              </a:ext>
            </a:extLst>
          </p:cNvPr>
          <p:cNvSpPr/>
          <p:nvPr/>
        </p:nvSpPr>
        <p:spPr>
          <a:xfrm>
            <a:off x="3669975" y="4290989"/>
            <a:ext cx="4852051" cy="94602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804C501-4E72-4089-B02E-D6D4DEE1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E347CF-E585-4280-894F-F95A49DECE78}"/>
              </a:ext>
            </a:extLst>
          </p:cNvPr>
          <p:cNvSpPr/>
          <p:nvPr/>
        </p:nvSpPr>
        <p:spPr>
          <a:xfrm>
            <a:off x="3669975" y="5325112"/>
            <a:ext cx="4852051" cy="1034124"/>
          </a:xfrm>
          <a:prstGeom prst="rect">
            <a:avLst/>
          </a:prstGeom>
          <a:noFill/>
          <a:ln w="5715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7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第五部分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EB8EE3-4B5D-461A-AA41-3E0076FF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164" y="5249036"/>
            <a:ext cx="1432558" cy="143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089D65F-A43C-4D96-81E6-EE87B2DDFC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0"/>
          <a:stretch/>
        </p:blipFill>
        <p:spPr>
          <a:xfrm>
            <a:off x="0" y="1429073"/>
            <a:ext cx="12192000" cy="364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9B8C984-D994-494D-936A-57576B8B3941}"/>
              </a:ext>
            </a:extLst>
          </p:cNvPr>
          <p:cNvGrpSpPr/>
          <p:nvPr/>
        </p:nvGrpSpPr>
        <p:grpSpPr>
          <a:xfrm>
            <a:off x="4671934" y="1738859"/>
            <a:ext cx="2848130" cy="3380281"/>
            <a:chOff x="4671935" y="1206959"/>
            <a:chExt cx="2848130" cy="3380281"/>
          </a:xfrm>
        </p:grpSpPr>
        <p:sp>
          <p:nvSpPr>
            <p:cNvPr id="5" name="標題 3">
              <a:extLst>
                <a:ext uri="{FF2B5EF4-FFF2-40B4-BE49-F238E27FC236}">
                  <a16:creationId xmlns:a16="http://schemas.microsoft.com/office/drawing/2014/main" id="{0B6BE32B-493C-47F6-B71B-7466F0D4ACA8}"/>
                </a:ext>
              </a:extLst>
            </p:cNvPr>
            <p:cNvSpPr txBox="1">
              <a:spLocks/>
            </p:cNvSpPr>
            <p:nvPr/>
          </p:nvSpPr>
          <p:spPr>
            <a:xfrm>
              <a:off x="4671935" y="1206959"/>
              <a:ext cx="2848130" cy="805157"/>
            </a:xfrm>
            <a:prstGeom prst="rect">
              <a:avLst/>
            </a:prstGeom>
            <a:ln>
              <a:noFill/>
              <a:prstDash val="dashDot"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TW" sz="4000" b="1" dirty="0">
                  <a:solidFill>
                    <a:schemeClr val="bg1"/>
                  </a:solidFill>
                </a:rPr>
                <a:t>Twine</a:t>
              </a:r>
              <a:endParaRPr lang="zh-TW" altLang="en-US" sz="4000" b="1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hlinkClick r:id="rId2"/>
              <a:extLst>
                <a:ext uri="{FF2B5EF4-FFF2-40B4-BE49-F238E27FC236}">
                  <a16:creationId xmlns:a16="http://schemas.microsoft.com/office/drawing/2014/main" id="{9EADD143-555D-4C66-BD08-267ADCD92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760" y="2270760"/>
              <a:ext cx="2316480" cy="231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884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09B7EA3-6D73-4545-B839-2BF89CD7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1610223"/>
            <a:ext cx="848796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48F565D8-D74A-4DAA-BF35-B71AAE52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27" y="325813"/>
            <a:ext cx="2848130" cy="805157"/>
          </a:xfrm>
          <a:ln>
            <a:noFill/>
            <a:prstDash val="dashDot"/>
          </a:ln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故事發想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006F2B5-65E4-4A48-9484-C8ABB02BC01B}"/>
              </a:ext>
            </a:extLst>
          </p:cNvPr>
          <p:cNvGrpSpPr/>
          <p:nvPr/>
        </p:nvGrpSpPr>
        <p:grpSpPr>
          <a:xfrm>
            <a:off x="6096000" y="1449254"/>
            <a:ext cx="4493538" cy="4444026"/>
            <a:chOff x="5865191" y="1283004"/>
            <a:chExt cx="4493538" cy="44440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E59A0C-4B24-4E2B-8594-AEEDFD52321F}"/>
                </a:ext>
              </a:extLst>
            </p:cNvPr>
            <p:cNvSpPr/>
            <p:nvPr/>
          </p:nvSpPr>
          <p:spPr>
            <a:xfrm>
              <a:off x="5865191" y="1283004"/>
              <a:ext cx="4493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繼承者的婚約完結篇：少女革命</a:t>
              </a:r>
            </a:p>
          </p:txBody>
        </p:sp>
        <p:pic>
          <p:nvPicPr>
            <p:cNvPr id="1028" name="Picture 4" descr="https://im1.book.com.tw/image/getImage?i=https://www.books.com.tw/img/001/070/92/0010709268.jpg&amp;v=56e13ea0&amp;w=348&amp;h=348">
              <a:extLst>
                <a:ext uri="{FF2B5EF4-FFF2-40B4-BE49-F238E27FC236}">
                  <a16:creationId xmlns:a16="http://schemas.microsoft.com/office/drawing/2014/main" id="{8B1F1D1F-4054-495F-B375-411FBB5118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90" r="17061"/>
            <a:stretch/>
          </p:blipFill>
          <p:spPr bwMode="auto">
            <a:xfrm>
              <a:off x="6804530" y="1803733"/>
              <a:ext cx="2614861" cy="3923297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FC5F858-D141-4AE4-992F-227B72C40FDC}"/>
              </a:ext>
            </a:extLst>
          </p:cNvPr>
          <p:cNvGrpSpPr/>
          <p:nvPr/>
        </p:nvGrpSpPr>
        <p:grpSpPr>
          <a:xfrm>
            <a:off x="2355515" y="1453083"/>
            <a:ext cx="2614863" cy="4440197"/>
            <a:chOff x="2692399" y="1286833"/>
            <a:chExt cx="2614863" cy="4440197"/>
          </a:xfrm>
        </p:grpSpPr>
        <p:pic>
          <p:nvPicPr>
            <p:cNvPr id="1026" name="Picture 2" descr="https://im2.book.com.tw/image/getImage?i=https://www.books.com.tw/img/001/070/29/0010702938_bc_01.jpg&amp;v=568e5a89&amp;w=348&amp;h=348">
              <a:extLst>
                <a:ext uri="{FF2B5EF4-FFF2-40B4-BE49-F238E27FC236}">
                  <a16:creationId xmlns:a16="http://schemas.microsoft.com/office/drawing/2014/main" id="{EF9CAAC6-31E6-44B0-A37A-3D2B3762D5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93" r="17258"/>
            <a:stretch/>
          </p:blipFill>
          <p:spPr bwMode="auto">
            <a:xfrm>
              <a:off x="2692399" y="1803733"/>
              <a:ext cx="2614863" cy="3923297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44A67B-4E6A-4A1D-A840-E03E6F404F9D}"/>
                </a:ext>
              </a:extLst>
            </p:cNvPr>
            <p:cNvSpPr/>
            <p:nvPr/>
          </p:nvSpPr>
          <p:spPr>
            <a:xfrm>
              <a:off x="2984168" y="1286833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繼承者的婚約</a:t>
              </a:r>
              <a:endParaRPr lang="zh-TW" altLang="en-US" sz="2400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7A5F52B-8781-4971-898E-E73B2A0009CE}"/>
              </a:ext>
            </a:extLst>
          </p:cNvPr>
          <p:cNvSpPr/>
          <p:nvPr/>
        </p:nvSpPr>
        <p:spPr>
          <a:xfrm>
            <a:off x="10482628" y="63070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出處：博客來</a:t>
            </a:r>
          </a:p>
        </p:txBody>
      </p:sp>
    </p:spTree>
    <p:extLst>
      <p:ext uri="{BB962C8B-B14F-4D97-AF65-F5344CB8AC3E}">
        <p14:creationId xmlns:p14="http://schemas.microsoft.com/office/powerpoint/2010/main" val="14166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48F565D8-D74A-4DAA-BF35-B71AAE52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27" y="325813"/>
            <a:ext cx="2848130" cy="805157"/>
          </a:xfrm>
          <a:ln>
            <a:noFill/>
            <a:prstDash val="dashDot"/>
          </a:ln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故事地點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5416AC0-E2BF-4379-B931-EACD8E525A9C}"/>
              </a:ext>
            </a:extLst>
          </p:cNvPr>
          <p:cNvGrpSpPr/>
          <p:nvPr/>
        </p:nvGrpSpPr>
        <p:grpSpPr>
          <a:xfrm>
            <a:off x="648101" y="2048925"/>
            <a:ext cx="2237874" cy="3092571"/>
            <a:chOff x="1593855" y="2048925"/>
            <a:chExt cx="2237874" cy="3092571"/>
          </a:xfrm>
        </p:grpSpPr>
        <p:pic>
          <p:nvPicPr>
            <p:cNvPr id="2050" name="Picture 2">
              <a:hlinkClick r:id="rId2"/>
              <a:extLst>
                <a:ext uri="{FF2B5EF4-FFF2-40B4-BE49-F238E27FC236}">
                  <a16:creationId xmlns:a16="http://schemas.microsoft.com/office/drawing/2014/main" id="{B619449A-7E47-426A-820E-066C28A8C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855" y="2903622"/>
              <a:ext cx="2237874" cy="223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ABCE496-A895-4CE3-B315-092D7061374A}"/>
                </a:ext>
              </a:extLst>
            </p:cNvPr>
            <p:cNvSpPr txBox="1"/>
            <p:nvPr/>
          </p:nvSpPr>
          <p:spPr>
            <a:xfrm>
              <a:off x="2088990" y="2048925"/>
              <a:ext cx="124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</a:rPr>
                <a:t>圖拉瓦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E90D546-F949-4198-ABE8-D790443A9650}"/>
              </a:ext>
            </a:extLst>
          </p:cNvPr>
          <p:cNvGrpSpPr/>
          <p:nvPr/>
        </p:nvGrpSpPr>
        <p:grpSpPr>
          <a:xfrm>
            <a:off x="3534076" y="2048925"/>
            <a:ext cx="2237874" cy="3092571"/>
            <a:chOff x="4977063" y="2048925"/>
            <a:chExt cx="2237874" cy="3092571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9AEF50C-E348-4502-BDE6-CE6D0910ECCF}"/>
                </a:ext>
              </a:extLst>
            </p:cNvPr>
            <p:cNvSpPr txBox="1"/>
            <p:nvPr/>
          </p:nvSpPr>
          <p:spPr>
            <a:xfrm>
              <a:off x="5472198" y="2048925"/>
              <a:ext cx="124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</a:rPr>
                <a:t>烏達</a:t>
              </a:r>
            </a:p>
          </p:txBody>
        </p:sp>
        <p:pic>
          <p:nvPicPr>
            <p:cNvPr id="2052" name="Picture 4">
              <a:hlinkClick r:id="rId4"/>
              <a:extLst>
                <a:ext uri="{FF2B5EF4-FFF2-40B4-BE49-F238E27FC236}">
                  <a16:creationId xmlns:a16="http://schemas.microsoft.com/office/drawing/2014/main" id="{7F27165D-F119-4A0C-8115-78594ACFD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063" y="2903622"/>
              <a:ext cx="2237874" cy="223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FE148F9-C7FD-4226-B063-856914B894B4}"/>
              </a:ext>
            </a:extLst>
          </p:cNvPr>
          <p:cNvGrpSpPr/>
          <p:nvPr/>
        </p:nvGrpSpPr>
        <p:grpSpPr>
          <a:xfrm>
            <a:off x="6420051" y="2048925"/>
            <a:ext cx="2237874" cy="3092571"/>
            <a:chOff x="8153400" y="2048925"/>
            <a:chExt cx="2237874" cy="309257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6D89745-BBE2-40A7-B516-A54D10236B26}"/>
                </a:ext>
              </a:extLst>
            </p:cNvPr>
            <p:cNvSpPr txBox="1"/>
            <p:nvPr/>
          </p:nvSpPr>
          <p:spPr>
            <a:xfrm>
              <a:off x="8648535" y="2048925"/>
              <a:ext cx="124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</a:rPr>
                <a:t>蓮庫</a:t>
              </a:r>
            </a:p>
          </p:txBody>
        </p:sp>
        <p:pic>
          <p:nvPicPr>
            <p:cNvPr id="2054" name="Picture 6">
              <a:hlinkClick r:id="rId6"/>
              <a:extLst>
                <a:ext uri="{FF2B5EF4-FFF2-40B4-BE49-F238E27FC236}">
                  <a16:creationId xmlns:a16="http://schemas.microsoft.com/office/drawing/2014/main" id="{A6FAE870-6DA9-409F-A11A-10202834A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2903622"/>
              <a:ext cx="2237874" cy="223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41C2C60-3424-4C5B-8A10-1C12DCBA1761}"/>
              </a:ext>
            </a:extLst>
          </p:cNvPr>
          <p:cNvGrpSpPr/>
          <p:nvPr/>
        </p:nvGrpSpPr>
        <p:grpSpPr>
          <a:xfrm>
            <a:off x="9306026" y="2048925"/>
            <a:ext cx="2237874" cy="3092571"/>
            <a:chOff x="10082133" y="2048925"/>
            <a:chExt cx="2237874" cy="3092571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8AFBC7D-566F-428F-97C1-4D58D50A1FF5}"/>
                </a:ext>
              </a:extLst>
            </p:cNvPr>
            <p:cNvSpPr txBox="1"/>
            <p:nvPr/>
          </p:nvSpPr>
          <p:spPr>
            <a:xfrm>
              <a:off x="10577268" y="2048925"/>
              <a:ext cx="124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</a:rPr>
                <a:t>蘭韋爾</a:t>
              </a:r>
            </a:p>
          </p:txBody>
        </p:sp>
        <p:pic>
          <p:nvPicPr>
            <p:cNvPr id="2056" name="Picture 8">
              <a:hlinkClick r:id="rId8"/>
              <a:extLst>
                <a:ext uri="{FF2B5EF4-FFF2-40B4-BE49-F238E27FC236}">
                  <a16:creationId xmlns:a16="http://schemas.microsoft.com/office/drawing/2014/main" id="{27EC7925-F367-48C1-94D0-DA98F1815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2133" y="2903622"/>
              <a:ext cx="2237874" cy="223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78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0C178036-8E52-47C2-855D-38BD66F22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2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046EE5-F998-4076-9C2F-6C0AF40B9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23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第一部分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51C084-E9E0-4782-9720-989B63C0B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08" y="429216"/>
            <a:ext cx="4344784" cy="599956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CA59759-3D1D-4BFD-9527-50E743576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62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故事線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ABC229-D048-446A-B844-D43FC8DA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74" y="498764"/>
            <a:ext cx="4852052" cy="586047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3AD11A-3A5F-4D25-967F-9FFB591D439B}"/>
              </a:ext>
            </a:extLst>
          </p:cNvPr>
          <p:cNvSpPr/>
          <p:nvPr/>
        </p:nvSpPr>
        <p:spPr>
          <a:xfrm>
            <a:off x="4603223" y="2568426"/>
            <a:ext cx="1717288" cy="1722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E0016B-8E27-4F74-810F-207AF628B30A}"/>
              </a:ext>
            </a:extLst>
          </p:cNvPr>
          <p:cNvSpPr/>
          <p:nvPr/>
        </p:nvSpPr>
        <p:spPr>
          <a:xfrm>
            <a:off x="5370022" y="498764"/>
            <a:ext cx="1572384" cy="19950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77C896-7FC4-403E-B54B-5CCE668E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0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BAE84F-AEE0-4AA5-B6DE-785A83CA010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0B6BE32B-493C-47F6-B71B-7466F0D4ACA8}"/>
              </a:ext>
            </a:extLst>
          </p:cNvPr>
          <p:cNvSpPr txBox="1">
            <a:spLocks/>
          </p:cNvSpPr>
          <p:nvPr/>
        </p:nvSpPr>
        <p:spPr>
          <a:xfrm>
            <a:off x="488627" y="325813"/>
            <a:ext cx="2848130" cy="805157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bg1"/>
                </a:solidFill>
              </a:rPr>
              <a:t>第二部分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FAC6649-0C67-45D5-986D-4AFFA029480F}"/>
              </a:ext>
            </a:extLst>
          </p:cNvPr>
          <p:cNvGrpSpPr/>
          <p:nvPr/>
        </p:nvGrpSpPr>
        <p:grpSpPr>
          <a:xfrm>
            <a:off x="3223548" y="515389"/>
            <a:ext cx="5744904" cy="5827223"/>
            <a:chOff x="3223548" y="515389"/>
            <a:chExt cx="5744904" cy="582722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860D390-634C-406B-9249-8CA5E38E0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548" y="515389"/>
              <a:ext cx="5744904" cy="582722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F4F057-35C2-4191-A9D2-E4273D2F4BA5}"/>
                </a:ext>
              </a:extLst>
            </p:cNvPr>
            <p:cNvSpPr/>
            <p:nvPr/>
          </p:nvSpPr>
          <p:spPr>
            <a:xfrm>
              <a:off x="8472460" y="5586154"/>
              <a:ext cx="495992" cy="756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372436F9-C56D-4E3A-8666-68434A0DE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13" y="457754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1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68</Words>
  <Application>Microsoft Office PowerPoint</Application>
  <PresentationFormat>寬螢幕</PresentationFormat>
  <Paragraphs>23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柵欄外的世界</vt:lpstr>
      <vt:lpstr>PowerPoint 簡報</vt:lpstr>
      <vt:lpstr>故事發想</vt:lpstr>
      <vt:lpstr>故事地點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洪瑞隆</dc:creator>
  <cp:lastModifiedBy>洪瑞隆</cp:lastModifiedBy>
  <cp:revision>53</cp:revision>
  <dcterms:created xsi:type="dcterms:W3CDTF">2020-07-03T00:58:32Z</dcterms:created>
  <dcterms:modified xsi:type="dcterms:W3CDTF">2020-07-03T02:42:54Z</dcterms:modified>
</cp:coreProperties>
</file>