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19442113" cy="28011438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129326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25865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38798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51730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6466345" algn="l" defTabSz="25865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7759613" algn="l" defTabSz="25865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9052878" algn="l" defTabSz="25865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0346142" algn="l" defTabSz="258653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51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8" autoAdjust="0"/>
  </p:normalViewPr>
  <p:slideViewPr>
    <p:cSldViewPr>
      <p:cViewPr>
        <p:scale>
          <a:sx n="30" d="100"/>
          <a:sy n="30" d="100"/>
        </p:scale>
        <p:origin x="-390" y="324"/>
      </p:cViewPr>
      <p:guideLst>
        <p:guide orient="horz" pos="293"/>
        <p:guide pos="121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1"/>
            <a:ext cx="2945658" cy="496332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100"/>
            </a:lvl1pPr>
          </a:lstStyle>
          <a:p>
            <a:fld id="{75B4E408-AC3C-4175-AF80-FC78E14E2844}" type="datetimeFigureOut">
              <a:rPr lang="en-SG" smtClean="0"/>
              <a:t>12/3/2014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1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8" cy="496332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100"/>
            </a:lvl1pPr>
          </a:lstStyle>
          <a:p>
            <a:fld id="{642BEDE7-316C-4E28-A3F3-452365757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52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C:\Users\bqng\Desktop\AGA Logo[RGB]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7" y="25959047"/>
            <a:ext cx="22860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1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54598276"/>
              </p:ext>
            </p:extLst>
          </p:nvPr>
        </p:nvGraphicFramePr>
        <p:xfrm>
          <a:off x="1296120" y="25959047"/>
          <a:ext cx="333158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Photo Editor Photo" r:id="rId4" imgW="9535856" imgH="3104762" progId="MSPhotoEd.3">
                  <p:embed/>
                </p:oleObj>
              </mc:Choice>
              <mc:Fallback>
                <p:oleObj name="Photo Editor Photo" r:id="rId4" imgW="9535856" imgH="31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120" y="25959047"/>
                        <a:ext cx="3331585" cy="10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534789" y="25202963"/>
            <a:ext cx="7583911" cy="6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Organised</a:t>
            </a:r>
            <a:r>
              <a:rPr lang="en-US" altLang="zh-CN" sz="2400" b="1" baseline="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 by:</a:t>
            </a:r>
            <a:endParaRPr lang="en-US" altLang="zh-CN" sz="24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03244" y="75648"/>
            <a:ext cx="10066631" cy="1276843"/>
          </a:xfrm>
          <a:prstGeom prst="rect">
            <a:avLst/>
          </a:prstGeom>
          <a:noFill/>
        </p:spPr>
        <p:txBody>
          <a:bodyPr wrap="none" lIns="258650" tIns="129327" rIns="258650" bIns="129327" rtlCol="0">
            <a:spAutoFit/>
          </a:bodyPr>
          <a:lstStyle/>
          <a:p>
            <a:pPr algn="r"/>
            <a:r>
              <a:rPr lang="en-SG" sz="3200" b="1" dirty="0" smtClean="0">
                <a:solidFill>
                  <a:srgbClr val="251C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SIMTech’s Experience &amp; Challenge 2014</a:t>
            </a:r>
          </a:p>
          <a:p>
            <a:pPr algn="r"/>
            <a:r>
              <a:rPr lang="en-SG" sz="3200" b="1" dirty="0" smtClean="0">
                <a:solidFill>
                  <a:srgbClr val="251C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Vision-based Mobile Apps Competition</a:t>
            </a:r>
            <a:endParaRPr lang="en-SG" sz="3200" b="1" dirty="0">
              <a:solidFill>
                <a:srgbClr val="251C5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9442113" cy="280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AutoShape 8"/>
          <p:cNvSpPr>
            <a:spLocks noChangeArrowheads="1"/>
          </p:cNvSpPr>
          <p:nvPr userDrawn="1"/>
        </p:nvSpPr>
        <p:spPr bwMode="auto">
          <a:xfrm>
            <a:off x="7776845" y="27149552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 userDrawn="1"/>
        </p:nvSpPr>
        <p:spPr bwMode="auto">
          <a:xfrm>
            <a:off x="432048" y="215476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4" name="AutoShape 10"/>
          <p:cNvSpPr>
            <a:spLocks noChangeArrowheads="1"/>
          </p:cNvSpPr>
          <p:nvPr userDrawn="1"/>
        </p:nvSpPr>
        <p:spPr bwMode="auto">
          <a:xfrm>
            <a:off x="12313339" y="430945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216023" y="25856713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6" name="AutoShape 12"/>
          <p:cNvSpPr>
            <a:spLocks noChangeArrowheads="1"/>
          </p:cNvSpPr>
          <p:nvPr userDrawn="1"/>
        </p:nvSpPr>
        <p:spPr bwMode="auto">
          <a:xfrm>
            <a:off x="216023" y="26503130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216023" y="27149552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864095" y="27149552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1080118" y="430945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1728189" y="430945"/>
            <a:ext cx="432046" cy="430948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noFill/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pic>
        <p:nvPicPr>
          <p:cNvPr id="1052" name="Picture 2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807" y="203903"/>
            <a:ext cx="702076" cy="107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5pPr>
      <a:lvl6pPr marL="1293268"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6pPr>
      <a:lvl7pPr marL="2586537"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7pPr>
      <a:lvl8pPr marL="3879808"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8pPr>
      <a:lvl9pPr marL="5173071" algn="ctr" rtl="0" fontAlgn="base">
        <a:spcBef>
          <a:spcPct val="0"/>
        </a:spcBef>
        <a:spcAft>
          <a:spcPct val="0"/>
        </a:spcAft>
        <a:defRPr sz="12800">
          <a:solidFill>
            <a:schemeClr val="tx2"/>
          </a:solidFill>
          <a:latin typeface="Arial" charset="0"/>
        </a:defRPr>
      </a:lvl9pPr>
    </p:titleStyle>
    <p:bodyStyle>
      <a:lvl1pPr marL="969955" indent="-969955" algn="l" rtl="0" fontAlgn="base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+mn-ea"/>
          <a:cs typeface="+mn-cs"/>
        </a:defRPr>
      </a:lvl1pPr>
      <a:lvl2pPr marL="2101562" indent="-808294" algn="l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2pPr>
      <a:lvl3pPr marL="3233168" indent="-646634" algn="l" rtl="0" fontAlgn="base">
        <a:spcBef>
          <a:spcPct val="20000"/>
        </a:spcBef>
        <a:spcAft>
          <a:spcPct val="0"/>
        </a:spcAft>
        <a:buChar char="•"/>
        <a:defRPr sz="6800">
          <a:solidFill>
            <a:schemeClr val="tx1"/>
          </a:solidFill>
          <a:latin typeface="+mn-lt"/>
        </a:defRPr>
      </a:lvl3pPr>
      <a:lvl4pPr marL="4526437" indent="-646634" algn="l" rtl="0" fontAlgn="base">
        <a:spcBef>
          <a:spcPct val="20000"/>
        </a:spcBef>
        <a:spcAft>
          <a:spcPct val="0"/>
        </a:spcAft>
        <a:buChar char="–"/>
        <a:defRPr sz="5700">
          <a:solidFill>
            <a:schemeClr val="tx1"/>
          </a:solidFill>
          <a:latin typeface="+mn-lt"/>
        </a:defRPr>
      </a:lvl4pPr>
      <a:lvl5pPr marL="5819705" indent="-646634" algn="l" rtl="0" fontAlgn="base">
        <a:spcBef>
          <a:spcPct val="20000"/>
        </a:spcBef>
        <a:spcAft>
          <a:spcPct val="0"/>
        </a:spcAft>
        <a:buChar char="»"/>
        <a:defRPr sz="5700">
          <a:solidFill>
            <a:schemeClr val="tx1"/>
          </a:solidFill>
          <a:latin typeface="+mn-lt"/>
        </a:defRPr>
      </a:lvl5pPr>
      <a:lvl6pPr marL="7112978" indent="-646634" algn="l" rtl="0" fontAlgn="base">
        <a:spcBef>
          <a:spcPct val="20000"/>
        </a:spcBef>
        <a:spcAft>
          <a:spcPct val="0"/>
        </a:spcAft>
        <a:buChar char="»"/>
        <a:defRPr sz="5700">
          <a:solidFill>
            <a:schemeClr val="tx1"/>
          </a:solidFill>
          <a:latin typeface="+mn-lt"/>
        </a:defRPr>
      </a:lvl6pPr>
      <a:lvl7pPr marL="8406239" indent="-646634" algn="l" rtl="0" fontAlgn="base">
        <a:spcBef>
          <a:spcPct val="20000"/>
        </a:spcBef>
        <a:spcAft>
          <a:spcPct val="0"/>
        </a:spcAft>
        <a:buChar char="»"/>
        <a:defRPr sz="5700">
          <a:solidFill>
            <a:schemeClr val="tx1"/>
          </a:solidFill>
          <a:latin typeface="+mn-lt"/>
        </a:defRPr>
      </a:lvl7pPr>
      <a:lvl8pPr marL="9699514" indent="-646634" algn="l" rtl="0" fontAlgn="base">
        <a:spcBef>
          <a:spcPct val="20000"/>
        </a:spcBef>
        <a:spcAft>
          <a:spcPct val="0"/>
        </a:spcAft>
        <a:buChar char="»"/>
        <a:defRPr sz="5700">
          <a:solidFill>
            <a:schemeClr val="tx1"/>
          </a:solidFill>
          <a:latin typeface="+mn-lt"/>
        </a:defRPr>
      </a:lvl8pPr>
      <a:lvl9pPr marL="10992781" indent="-646634" algn="l" rtl="0" fontAlgn="base">
        <a:spcBef>
          <a:spcPct val="20000"/>
        </a:spcBef>
        <a:spcAft>
          <a:spcPct val="0"/>
        </a:spcAft>
        <a:buChar char="»"/>
        <a:defRPr sz="5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93268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586537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879808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173071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466345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759613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052878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346142" algn="l" defTabSz="2586537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537609" y="24779181"/>
            <a:ext cx="8640939" cy="3015080"/>
          </a:xfrm>
          <a:prstGeom prst="roundRect">
            <a:avLst>
              <a:gd name="adj" fmla="val 16667"/>
            </a:avLst>
          </a:prstGeom>
          <a:solidFill>
            <a:srgbClr val="2275BB"/>
          </a:solidFill>
          <a:ln w="9525">
            <a:solidFill>
              <a:srgbClr val="2275BB"/>
            </a:solidFill>
            <a:round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8569" y="2731078"/>
            <a:ext cx="9185250" cy="2137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58650" tIns="129327" rIns="258650" bIns="129327">
            <a:spAutoFit/>
          </a:bodyPr>
          <a:lstStyle/>
          <a:p>
            <a:pPr algn="just" eaLnBrk="0" hangingPunct="0"/>
            <a:r>
              <a:rPr lang="en-US" altLang="zh-CN" sz="28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Background</a:t>
            </a:r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Text (Verdana Font 28)</a:t>
            </a: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Briefly describe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the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problem(s) that the vision-based mobile app is design to improve and/or solve.</a:t>
            </a:r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Application Description</a:t>
            </a:r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Text (Verdana Font 28)</a:t>
            </a: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D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escribe the concept and functionalities of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the vision-based mobile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app which improve and/or solve the problem.</a:t>
            </a:r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Methodology / Implementation</a:t>
            </a:r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Text (Verdana Font 28)</a:t>
            </a: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Describe how the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device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built-in functionality and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features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(e.g. camera, gyroscope, etc.)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are used and how the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image processing algorithms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are applied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to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improve and/or solve the problem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.</a:t>
            </a:r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Use chart to illustrate the image processing flow where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appropriate.</a:t>
            </a:r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i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This template serves only as a guideline for your poster, please feel free to add content/subtitles where appropriate; and use the recommended font size and font type for legibility reasons</a:t>
            </a:r>
            <a:r>
              <a:rPr lang="en-US" altLang="zh-CN" sz="2800" i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.</a:t>
            </a:r>
            <a:endParaRPr lang="en-US" altLang="zh-CN" sz="2800" i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028294" y="2731070"/>
            <a:ext cx="9185250" cy="2137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58650" tIns="129327" rIns="258650" bIns="129327">
            <a:spAutoFit/>
          </a:bodyPr>
          <a:lstStyle/>
          <a:p>
            <a:pPr algn="just" eaLnBrk="0" hangingPunct="0"/>
            <a:r>
              <a:rPr lang="en-US" altLang="zh-CN" sz="2800" b="1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Application </a:t>
            </a:r>
            <a:r>
              <a:rPr lang="en-US" altLang="zh-CN" sz="2800" b="1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Screenshots</a:t>
            </a:r>
            <a:endParaRPr lang="en-US" altLang="zh-CN" sz="2800" b="1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Include screenshots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with description and explanation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to illustrate </a:t>
            </a:r>
            <a:r>
              <a:rPr lang="en-US" altLang="zh-CN" sz="2800" dirty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the functions and features of the app. (Verdana Font </a:t>
            </a:r>
            <a:r>
              <a:rPr lang="en-US" altLang="zh-CN" sz="2800" dirty="0" smtClean="0">
                <a:solidFill>
                  <a:srgbClr val="333333"/>
                </a:solidFill>
                <a:latin typeface="Verdana" pitchFamily="34" charset="0"/>
                <a:ea typeface="宋体" pitchFamily="2" charset="-122"/>
              </a:rPr>
              <a:t>28)</a:t>
            </a:r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  <a:p>
            <a:pPr algn="just" eaLnBrk="0" hangingPunct="0"/>
            <a:endParaRPr lang="en-US" altLang="zh-CN" sz="2800" dirty="0" smtClean="0">
              <a:solidFill>
                <a:srgbClr val="333333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8569" y="1385049"/>
            <a:ext cx="11309452" cy="81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eaLnBrk="0" hangingPunct="0"/>
            <a:r>
              <a:rPr lang="en-US" altLang="zh-CN" sz="3600" b="1" dirty="0" smtClean="0">
                <a:latin typeface="Verdana" pitchFamily="34" charset="0"/>
                <a:ea typeface="宋体" pitchFamily="2" charset="-122"/>
              </a:rPr>
              <a:t>App Name (Verdana </a:t>
            </a:r>
            <a:r>
              <a:rPr lang="en-US" altLang="zh-CN" sz="3600" b="1" dirty="0">
                <a:latin typeface="Verdana" pitchFamily="34" charset="0"/>
                <a:ea typeface="宋体" pitchFamily="2" charset="-122"/>
              </a:rPr>
              <a:t>Bold, Font </a:t>
            </a:r>
            <a:r>
              <a:rPr lang="en-US" altLang="zh-CN" sz="3600" b="1" dirty="0" smtClean="0">
                <a:latin typeface="Verdana" pitchFamily="34" charset="0"/>
                <a:ea typeface="宋体" pitchFamily="2" charset="-122"/>
              </a:rPr>
              <a:t>36</a:t>
            </a:r>
            <a:r>
              <a:rPr lang="en-US" altLang="zh-CN" sz="3600" b="1" dirty="0" smtClean="0">
                <a:latin typeface="Verdana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0992931" y="24887193"/>
            <a:ext cx="7740270" cy="290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School:</a:t>
            </a:r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School 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Name (Verdana Font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20)</a:t>
            </a:r>
            <a:endParaRPr lang="en-US" altLang="zh-CN" sz="20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endParaRPr lang="en-US" altLang="zh-CN" sz="20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Team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Team Name (Verdana Font 20)</a:t>
            </a:r>
          </a:p>
          <a:p>
            <a:pPr eaLnBrk="0" hangingPunct="0"/>
            <a:endParaRPr lang="en-US" altLang="zh-CN" sz="20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Team Members:</a:t>
            </a:r>
            <a:endParaRPr lang="en-US" altLang="zh-CN" sz="20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eaLnBrk="0" hangingPunct="0">
              <a:tabLst>
                <a:tab pos="3298736" algn="l"/>
              </a:tabLst>
            </a:pP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Name #1</a:t>
            </a: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	Name #4</a:t>
            </a:r>
          </a:p>
          <a:p>
            <a:pPr eaLnBrk="0" hangingPunct="0">
              <a:tabLst>
                <a:tab pos="3298736" algn="l"/>
              </a:tabLst>
            </a:pP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Name #2	Name #5</a:t>
            </a:r>
          </a:p>
          <a:p>
            <a:pPr eaLnBrk="0" hangingPunct="0">
              <a:tabLst>
                <a:tab pos="3298736" algn="l"/>
              </a:tabLst>
            </a:pPr>
            <a:r>
              <a:rPr lang="en-US" altLang="zh-CN" sz="2000" dirty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Name #3	(Verdana Font  </a:t>
            </a:r>
            <a:r>
              <a:rPr lang="en-US" altLang="zh-CN" sz="20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20)</a:t>
            </a:r>
            <a:endParaRPr lang="en-US" altLang="zh-CN" sz="20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1174951" y="7547240"/>
            <a:ext cx="2906821" cy="386832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174950" y="7870729"/>
            <a:ext cx="2906822" cy="216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Insert screenshots / images / charts where appropriate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1022323" y="15711191"/>
            <a:ext cx="6633792" cy="386832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0920253" y="16149628"/>
            <a:ext cx="6735873" cy="10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Insert screenshots / images / charts where appropriate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4590522" y="7530336"/>
            <a:ext cx="2906821" cy="386832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258650" tIns="129327" rIns="258650" bIns="129327" anchor="ctr"/>
          <a:lstStyle/>
          <a:p>
            <a:endParaRPr lang="en-US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4590522" y="7853824"/>
            <a:ext cx="2906822" cy="216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58650" tIns="129327" rIns="258650" bIns="129327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Insert screenshots / images / charts where appropriate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51514" y="11587160"/>
            <a:ext cx="5873349" cy="474464"/>
          </a:xfrm>
          <a:prstGeom prst="rect">
            <a:avLst/>
          </a:prstGeom>
          <a:noFill/>
        </p:spPr>
        <p:txBody>
          <a:bodyPr wrap="none" lIns="93278" tIns="46639" rIns="93278" bIns="46639" rtlCol="0">
            <a:spAutoFit/>
          </a:bodyPr>
          <a:lstStyle/>
          <a:p>
            <a:r>
              <a:rPr lang="en-SG" sz="24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1: Caption (Verdana Font 24)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51513" y="19599614"/>
            <a:ext cx="5873349" cy="474464"/>
          </a:xfrm>
          <a:prstGeom prst="rect">
            <a:avLst/>
          </a:prstGeom>
          <a:noFill/>
        </p:spPr>
        <p:txBody>
          <a:bodyPr wrap="none" lIns="93278" tIns="46639" rIns="93278" bIns="46639" rtlCol="0">
            <a:spAutoFit/>
          </a:bodyPr>
          <a:lstStyle/>
          <a:p>
            <a:r>
              <a:rPr lang="en-SG" sz="24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2: Caption (Verdana Font 24)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Description0 xmlns="2f3208c8-74d0-4448-a55e-bf0ed98c07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00EA22883E3D47915349453FD8423C" ma:contentTypeVersion="2" ma:contentTypeDescription="Create a new document." ma:contentTypeScope="" ma:versionID="3434ac940aa11ab19d509f47d3b82fb2">
  <xsd:schema xmlns:xsd="http://www.w3.org/2001/XMLSchema" xmlns:xs="http://www.w3.org/2001/XMLSchema" xmlns:p="http://schemas.microsoft.com/office/2006/metadata/properties" xmlns:ns2="2f3208c8-74d0-4448-a55e-bf0ed98c07fc" xmlns:ns3="http://schemas.microsoft.com/sharepoint/v4" targetNamespace="http://schemas.microsoft.com/office/2006/metadata/properties" ma:root="true" ma:fieldsID="e007152306b355d656be09deb41ec4e4" ns2:_="" ns3:_="">
    <xsd:import namespace="2f3208c8-74d0-4448-a55e-bf0ed98c07f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208c8-74d0-4448-a55e-bf0ed98c07fc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413F5-6222-409B-A565-B252C5F461D7}">
  <ds:schemaRefs>
    <ds:schemaRef ds:uri="http://schemas.microsoft.com/office/infopath/2007/PartnerControls"/>
    <ds:schemaRef ds:uri="2f3208c8-74d0-4448-a55e-bf0ed98c07fc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072D3C90-FF6C-4E5F-81C8-CC0B6081C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208c8-74d0-4448-a55e-bf0ed98c07f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8782AC-3A1C-478E-9046-4BABBFEF40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234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Photo Editor Photo</vt:lpstr>
      <vt:lpstr>PowerPoint Presentation</vt:lpstr>
    </vt:vector>
  </TitlesOfParts>
  <Company>SIMTech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user</dc:creator>
  <cp:lastModifiedBy>NG Bing Qiang</cp:lastModifiedBy>
  <cp:revision>39</cp:revision>
  <cp:lastPrinted>2014-03-12T06:32:07Z</cp:lastPrinted>
  <dcterms:created xsi:type="dcterms:W3CDTF">2009-06-15T12:29:57Z</dcterms:created>
  <dcterms:modified xsi:type="dcterms:W3CDTF">2014-03-12T08:10:19Z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0x010100C700EA22883E3D47915349453FD8423C</vt:lpwstr>
  </property>
</Properties>
</file>