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ourgett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bJe/fmLBHHQgzcXwWrrBDGOzt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ourgett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3a2dd1b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53a2dd1b4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EAF6"/>
            </a:gs>
            <a:gs pos="61000">
              <a:srgbClr val="9CC2E5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StatLink</a:t>
            </a:r>
            <a:r>
              <a:rPr lang="hu-HU">
                <a:latin typeface="Verdana"/>
                <a:ea typeface="Verdana"/>
                <a:cs typeface="Verdana"/>
                <a:sym typeface="Verdana"/>
              </a:rPr>
              <a:t> – </a:t>
            </a:r>
            <a:r>
              <a:rPr lang="hu-HU">
                <a:latin typeface="Georgia"/>
                <a:ea typeface="Georgia"/>
                <a:cs typeface="Georgia"/>
                <a:sym typeface="Georgia"/>
              </a:rPr>
              <a:t>community statistics website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7"/>
            <a:ext cx="9144000" cy="2685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Made by: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hu-HU" sz="3200">
                <a:latin typeface="Courgette"/>
                <a:ea typeface="Courgette"/>
                <a:cs typeface="Courgette"/>
                <a:sym typeface="Courgette"/>
              </a:rPr>
              <a:t>Erik Ambrus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hu-HU" sz="3200">
                <a:latin typeface="Courgette"/>
                <a:ea typeface="Courgette"/>
                <a:cs typeface="Courgette"/>
                <a:sym typeface="Courgette"/>
              </a:rPr>
              <a:t>Norbert Galbács</a:t>
            </a:r>
            <a:endParaRPr sz="3200"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hu-HU" sz="3200">
                <a:latin typeface="Courgette"/>
                <a:ea typeface="Courgette"/>
                <a:cs typeface="Courgette"/>
                <a:sym typeface="Courgette"/>
              </a:rPr>
              <a:t>Máté Gyuricza</a:t>
            </a:r>
            <a:endParaRPr sz="3200"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Testing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838200" y="1976717"/>
            <a:ext cx="10515600" cy="4616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Manual testing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Unit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Security testing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System testing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Challenges and Future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838200" y="1976717"/>
            <a:ext cx="10515600" cy="4616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Emerging barriers:</a:t>
            </a: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-PHP email sending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	-API problems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Future plans: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-Include more regions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	-Expand video game types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-Including more features for profile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	-New languages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838200" y="2669776"/>
            <a:ext cx="105156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Thank you for listening!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3a2dd1b45_0_3"/>
          <p:cNvSpPr txBox="1"/>
          <p:nvPr>
            <p:ph type="title"/>
          </p:nvPr>
        </p:nvSpPr>
        <p:spPr>
          <a:xfrm>
            <a:off x="838200" y="365126"/>
            <a:ext cx="105156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TEMPLATE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g353a2dd1b45_0_3"/>
          <p:cNvSpPr txBox="1"/>
          <p:nvPr>
            <p:ph idx="1" type="body"/>
          </p:nvPr>
        </p:nvSpPr>
        <p:spPr>
          <a:xfrm>
            <a:off x="838200" y="1689465"/>
            <a:ext cx="105156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temp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1010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lang="hu-HU">
                <a:latin typeface="Georgia"/>
                <a:ea typeface="Georgia"/>
                <a:cs typeface="Georgia"/>
                <a:sym typeface="Georgia"/>
              </a:rPr>
              <a:t>Problem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3442562"/>
            <a:ext cx="10515600" cy="2198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Statistics website with community-like interface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838200" y="2431734"/>
            <a:ext cx="10515600" cy="1010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endParaRPr b="0" i="0" sz="4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838200" y="1384255"/>
            <a:ext cx="10515600" cy="1002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hu-HU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Game statistics websites - no available community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" name="Google Shape;94;p2" title="LOGO_nob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75" y="2180299"/>
            <a:ext cx="10028318" cy="62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Functionality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4"/>
            <a:ext cx="10515600" cy="4847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Statistics on games with networking options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Main functionalities: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Registration and login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Home page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Community page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latin typeface="Verdana"/>
                <a:ea typeface="Verdana"/>
                <a:cs typeface="Verdana"/>
                <a:sym typeface="Verdana"/>
              </a:rPr>
              <a:t>friends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latin typeface="Verdana"/>
                <a:ea typeface="Verdana"/>
                <a:cs typeface="Verdana"/>
                <a:sym typeface="Verdana"/>
              </a:rPr>
              <a:t>groups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latin typeface="Verdana"/>
                <a:ea typeface="Verdana"/>
                <a:cs typeface="Verdana"/>
                <a:sym typeface="Verdana"/>
              </a:rPr>
              <a:t>chats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279400" lvl="1" marL="685800" rtl="0" algn="l"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Profile page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-279400" lvl="1" marL="685800" rtl="0" algn="l"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Esports page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Management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689465"/>
            <a:ext cx="10515600" cy="49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Work split based on experties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In common: Database, CSS, HTML, PHP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Ambrus Erik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Home Page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	Registration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	Documentation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Galbács Norbert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Profile Page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	Testing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Gyuricza Máté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Community Page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	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Tools &amp; Services used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689465"/>
            <a:ext cx="10515600" cy="49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Softwares &amp; Services: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Visual Studio Code / Notepad++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Git / Google Drive / Discord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PhpMyAdmin, Xampp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Languages: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HTML, CSS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PHP, Javascript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SQL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Frameworks: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Bootstrap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Frontend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976717"/>
            <a:ext cx="10515600" cy="4616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UI</a:t>
            </a: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-Navbar and Footer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	-Responsive design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Composition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-HTML structure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	-Javascript animations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	-CSS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	-Bootstrap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Backend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976717"/>
            <a:ext cx="10515600" cy="4616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Used in coding:</a:t>
            </a: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-JavaScript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	-PHP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	-SQL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Approach and Logic: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-no major frameworks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hu-HU" sz="2600">
                <a:latin typeface="Verdana"/>
                <a:ea typeface="Verdana"/>
                <a:cs typeface="Verdana"/>
                <a:sym typeface="Verdana"/>
              </a:rPr>
              <a:t>	-Separate navbar and footer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Backend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689465"/>
            <a:ext cx="10515600" cy="49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000">
                <a:latin typeface="Verdana"/>
                <a:ea typeface="Verdana"/>
                <a:cs typeface="Verdana"/>
                <a:sym typeface="Verdana"/>
              </a:rPr>
              <a:t>Verification: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1600">
                <a:latin typeface="Verdana"/>
                <a:ea typeface="Verdana"/>
                <a:cs typeface="Verdana"/>
                <a:sym typeface="Verdana"/>
              </a:rPr>
              <a:t>password authentication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p8" title="kép_2025-05-02_14501306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1774" y="0"/>
            <a:ext cx="3107075" cy="628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 title="kép_2025-05-02_14505207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25" y="3157225"/>
            <a:ext cx="5699200" cy="36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 title="kép_2025-05-02_18373008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425" y="0"/>
            <a:ext cx="4374350" cy="435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838200" y="365126"/>
            <a:ext cx="10515600" cy="132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</a:pPr>
            <a:r>
              <a:rPr lang="hu-HU" sz="6000">
                <a:latin typeface="Georgia"/>
                <a:ea typeface="Georgia"/>
                <a:cs typeface="Georgia"/>
                <a:sym typeface="Georgia"/>
              </a:rPr>
              <a:t>Database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838200" y="1976717"/>
            <a:ext cx="10515600" cy="4616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Technicalities:</a:t>
            </a: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-Mysq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hu-HU" sz="220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-PhpMyAdmin	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hu-HU">
                <a:latin typeface="Verdana"/>
                <a:ea typeface="Verdana"/>
                <a:cs typeface="Verdana"/>
                <a:sym typeface="Verdana"/>
              </a:rPr>
              <a:t>Tables: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-Users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	-Profiles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	-Friends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hu-HU" sz="2200">
                <a:latin typeface="Verdana"/>
                <a:ea typeface="Verdana"/>
                <a:cs typeface="Verdana"/>
                <a:sym typeface="Verdana"/>
              </a:rPr>
              <a:t>	-Esports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0" name="Google Shape;140;p9" title="adatbaz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0" y="731625"/>
            <a:ext cx="6943901" cy="55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2025-02-17T12:57:27Z</dcterms:created>
  <dc:creator>Ambrus Erik</dc:creator>
</cp:coreProperties>
</file>