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ourgette" panose="020B0604020202020204" charset="0"/>
      <p:regular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bJe/fmLBHHQgzcXwWrrBDGOzt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70215-E9A1-4A37-B8AA-7900EFF4B293}" v="359" dt="2025-05-06T14:09:18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101" y="67"/>
      </p:cViewPr>
      <p:guideLst/>
    </p:cSldViewPr>
  </p:slideViewPr>
  <p:outlineViewPr>
    <p:cViewPr>
      <p:scale>
        <a:sx n="33" d="100"/>
        <a:sy n="33" d="100"/>
      </p:scale>
      <p:origin x="0" y="-57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3a2dd1b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53a2dd1b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39000" b="-3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</a:pPr>
            <a:r>
              <a:rPr lang="hu-HU" b="1" err="1">
                <a:solidFill>
                  <a:srgbClr val="FFBE18"/>
                </a:solidFill>
                <a:latin typeface="Verdana"/>
                <a:ea typeface="Verdana"/>
                <a:cs typeface="Verdana"/>
                <a:sym typeface="Verdana"/>
              </a:rPr>
              <a:t>StatLink</a:t>
            </a:r>
            <a:r>
              <a:rPr lang="hu-HU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hu-HU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community</a:t>
            </a:r>
            <a:r>
              <a:rPr lang="hu-HU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hu-HU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statistics</a:t>
            </a:r>
            <a:r>
              <a:rPr lang="hu-HU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website</a:t>
            </a:r>
            <a:endParaRPr lang="hu-HU">
              <a:solidFill>
                <a:schemeClr val="bg1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8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Made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by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lang="hu-HU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hu-HU" sz="3200" dirty="0">
                <a:solidFill>
                  <a:schemeClr val="bg1"/>
                </a:solidFill>
                <a:latin typeface="Courgette"/>
                <a:ea typeface="Courgette"/>
                <a:cs typeface="Courgette"/>
                <a:sym typeface="Courgette"/>
              </a:rPr>
              <a:t>Erik Ambrus</a:t>
            </a:r>
            <a:endParaRPr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hu-HU" sz="3200" dirty="0">
                <a:solidFill>
                  <a:schemeClr val="bg1"/>
                </a:solidFill>
                <a:latin typeface="Courgette"/>
                <a:ea typeface="Courgette"/>
                <a:cs typeface="Courgette"/>
                <a:sym typeface="Courgette"/>
              </a:rPr>
              <a:t>Norbert </a:t>
            </a:r>
            <a:r>
              <a:rPr lang="hu-HU" sz="3200" err="1">
                <a:solidFill>
                  <a:schemeClr val="bg1"/>
                </a:solidFill>
                <a:latin typeface="Courgette"/>
                <a:ea typeface="Courgette"/>
                <a:cs typeface="Courgette"/>
                <a:sym typeface="Courgette"/>
              </a:rPr>
              <a:t>Galbács</a:t>
            </a:r>
            <a:endParaRPr sz="3200">
              <a:solidFill>
                <a:schemeClr val="bg1"/>
              </a:solidFill>
              <a:latin typeface="Courgette"/>
              <a:ea typeface="Courgette"/>
              <a:cs typeface="Courgett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hu-HU" sz="3200" dirty="0">
                <a:solidFill>
                  <a:schemeClr val="bg1"/>
                </a:solidFill>
                <a:latin typeface="Courgette"/>
                <a:ea typeface="Courgette"/>
                <a:cs typeface="Courgette"/>
                <a:sym typeface="Courgette"/>
              </a:rPr>
              <a:t>Máté Gyuricza</a:t>
            </a:r>
            <a:endParaRPr sz="3200">
              <a:solidFill>
                <a:schemeClr val="bg1"/>
              </a:solidFill>
              <a:latin typeface="Courgette"/>
              <a:ea typeface="Courgette"/>
              <a:cs typeface="Courgett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lang="hu-HU" sz="6000" dirty="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Manual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testing</a:t>
            </a:r>
            <a:endParaRPr lang="hu-HU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Unit testing</a:t>
            </a:r>
            <a:endParaRPr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Security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testing</a:t>
            </a:r>
            <a:endParaRPr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Challenges</a:t>
            </a: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hu-HU" sz="600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Future</a:t>
            </a:r>
            <a:endParaRPr lang="hu-HU" sz="600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Emerging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barriers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hu-HU">
              <a:solidFill>
                <a:schemeClr val="bg1"/>
              </a:solidFill>
            </a:endParaRPr>
          </a:p>
          <a:p>
            <a:pPr marL="0" indent="0">
              <a:buSzPts val="28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-PHP email 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sending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-API 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problems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plans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bg1"/>
              </a:solidFill>
            </a:endParaRPr>
          </a:p>
          <a:p>
            <a:pPr marL="0" indent="0">
              <a:buSzPts val="26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more 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regions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Expand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video game 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types</a:t>
            </a:r>
            <a:endParaRPr lang="hu-HU" sz="22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 -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Including</a:t>
            </a: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more 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features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profile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-New 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838200" y="2669776"/>
            <a:ext cx="10515600" cy="13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Thank</a:t>
            </a:r>
            <a:r>
              <a:rPr lang="hu-HU" sz="6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hu-HU" sz="600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you</a:t>
            </a:r>
            <a:r>
              <a:rPr lang="hu-HU" sz="6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hu-HU" sz="600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hu-HU" sz="6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hu-HU" sz="600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listening</a:t>
            </a:r>
            <a:r>
              <a:rPr lang="hu-HU" sz="6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!</a:t>
            </a:r>
            <a:endParaRPr lang="hu-HU" sz="6000">
              <a:solidFill>
                <a:schemeClr val="bg1"/>
              </a:solidFill>
              <a:latin typeface="Georgia"/>
              <a:ea typeface="Georgia"/>
              <a:cs typeface="Georgi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3a2dd1b45_0_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TEMPLATE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g353a2dd1b45_0_3"/>
          <p:cNvSpPr txBox="1">
            <a:spLocks noGrp="1"/>
          </p:cNvSpPr>
          <p:nvPr>
            <p:ph type="body" idx="1"/>
          </p:nvPr>
        </p:nvSpPr>
        <p:spPr>
          <a:xfrm>
            <a:off x="838200" y="1689465"/>
            <a:ext cx="10515600" cy="4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temp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1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hu-HU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endParaRPr lang="hu-HU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3442562"/>
            <a:ext cx="10515600" cy="219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Statistics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website </a:t>
            </a:r>
            <a:r>
              <a:rPr lang="hu-HU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community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-like </a:t>
            </a:r>
            <a:r>
              <a:rPr lang="hu-HU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  <a:endParaRPr lang="hu-HU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838200" y="2431734"/>
            <a:ext cx="10515600" cy="101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hu-HU" sz="4400" b="0" i="0" u="none" strike="noStrike" cap="none" dirty="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lang="hu-HU" sz="4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38200" y="1384255"/>
            <a:ext cx="10515600" cy="100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Game </a:t>
            </a:r>
            <a:r>
              <a:rPr lang="hu-HU" sz="2800" b="0" i="0" u="none" strike="noStrike" cap="none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statistics</a:t>
            </a:r>
            <a:r>
              <a:rPr lang="hu-HU" sz="2800" b="0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800" b="0" i="0" u="none" strike="noStrike" cap="none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websites</a:t>
            </a:r>
            <a:r>
              <a:rPr lang="hu-HU" sz="2800" b="0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- no </a:t>
            </a:r>
            <a:r>
              <a:rPr lang="hu-HU" sz="2800" b="0" i="0" u="none" strike="noStrike" cap="none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available</a:t>
            </a:r>
            <a:r>
              <a:rPr lang="hu-HU" sz="2800" b="0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800" b="0" i="0" u="none" strike="noStrike" cap="none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community</a:t>
            </a:r>
            <a:endParaRPr lang="hu-HU" sz="2800" b="0" i="0" u="none" strike="noStrike" cap="none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55" y="4190982"/>
            <a:ext cx="3071091" cy="25592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build="p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dirty="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Functionality</a:t>
            </a:r>
            <a:endParaRPr lang="hu-HU" sz="600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84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Statistics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on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games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networking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options</a:t>
            </a:r>
            <a:endParaRPr lang="hu-HU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Main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functionalities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Registration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and login</a:t>
            </a:r>
            <a:endParaRPr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-Home 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page</a:t>
            </a: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Community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page</a:t>
            </a: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4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4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friends</a:t>
            </a:r>
            <a:endParaRPr sz="2400" dirty="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4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4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chats</a:t>
            </a:r>
            <a:endParaRPr sz="2400" dirty="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406400" lvl="1" indent="0" algn="l" rtl="0"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Profile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page</a:t>
            </a: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406400" lvl="1" indent="0" algn="l" rtl="0"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Esports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page</a:t>
            </a: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Management</a:t>
            </a:r>
            <a:endParaRPr lang="hu-HU" sz="6000" dirty="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689465"/>
            <a:ext cx="10515600" cy="49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Work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split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based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on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experties</a:t>
            </a:r>
            <a:endParaRPr lang="hu-HU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common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hu-HU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Database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, CSS, HTML, PHP</a:t>
            </a:r>
            <a:endParaRPr>
              <a:solidFill>
                <a:schemeClr val="bg1"/>
              </a:solidFill>
            </a:endParaRPr>
          </a:p>
          <a:p>
            <a:pPr marL="0" indent="0">
              <a:spcBef>
                <a:spcPts val="2200"/>
              </a:spcBef>
              <a:buSzPts val="2800"/>
              <a:buNone/>
            </a:pPr>
            <a:r>
              <a:rPr lang="hu-HU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Ambrus Erik</a:t>
            </a:r>
            <a:endParaRPr>
              <a:solidFill>
                <a:schemeClr val="bg1"/>
              </a:solidFill>
            </a:endParaRPr>
          </a:p>
          <a:p>
            <a:pPr marL="457200" lvl="1" indent="0">
              <a:buSzPts val="24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 -Home Page</a:t>
            </a:r>
            <a:endParaRPr sz="22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457200" lvl="1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Registration</a:t>
            </a:r>
            <a:endParaRPr lang="hu-HU" sz="2200" dirty="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457200" lvl="1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Documentation</a:t>
            </a:r>
            <a:endParaRPr sz="2200" dirty="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800"/>
              <a:buNone/>
            </a:pP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Galbács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Norbert</a:t>
            </a:r>
            <a:endParaRPr>
              <a:solidFill>
                <a:schemeClr val="bg1"/>
              </a:solidFill>
            </a:endParaRPr>
          </a:p>
          <a:p>
            <a:pPr marL="457200" lvl="1" indent="0">
              <a:buSzPts val="2400"/>
              <a:buNone/>
            </a:pP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Profile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Page</a:t>
            </a:r>
            <a:endParaRPr lang="hu-HU" sz="2200" dirty="0">
              <a:solidFill>
                <a:schemeClr val="bg1"/>
              </a:solidFill>
            </a:endParaRPr>
          </a:p>
          <a:p>
            <a:pPr marL="457200" lvl="1" indent="0">
              <a:buSzPts val="2400"/>
              <a:buNone/>
            </a:pP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-Testing</a:t>
            </a:r>
            <a:endParaRPr sz="2200" dirty="0">
              <a:solidFill>
                <a:schemeClr val="bg1"/>
              </a:solidFill>
            </a:endParaRPr>
          </a:p>
          <a:p>
            <a:pPr marL="0" indent="0">
              <a:buSzPts val="2800"/>
              <a:buNone/>
            </a:pP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 Gyuricza Máté</a:t>
            </a:r>
            <a:endParaRPr>
              <a:solidFill>
                <a:schemeClr val="bg1"/>
              </a:solidFill>
            </a:endParaRPr>
          </a:p>
          <a:p>
            <a:pPr marL="457200" lvl="1" indent="0">
              <a:buSzPts val="2400"/>
              <a:buNone/>
            </a:pP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Community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Page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457200" lvl="1" indent="0">
              <a:buSzPts val="2200"/>
              <a:buNone/>
            </a:pP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-API</a:t>
            </a:r>
            <a:endParaRPr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lang="hu-HU" sz="600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Services</a:t>
            </a: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hu-HU" sz="600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used</a:t>
            </a:r>
            <a:endParaRPr lang="hu-HU" sz="600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838200" y="1689465"/>
            <a:ext cx="10515600" cy="49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&amp; </a:t>
            </a: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Services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lang="hu-HU">
              <a:solidFill>
                <a:schemeClr val="bg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-Visual 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Studio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/ 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Notepad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++</a:t>
            </a:r>
            <a:endParaRPr>
              <a:solidFill>
                <a:schemeClr val="bg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Git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/ Google Drive / 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Discord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PhpMyAdmin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Xampp</a:t>
            </a:r>
            <a:endParaRPr sz="22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bg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-HTML, CSS</a:t>
            </a:r>
            <a:endParaRPr dirty="0">
              <a:solidFill>
                <a:schemeClr val="bg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-PHP, 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22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-SQL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Frameworks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bg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Bootstrap</a:t>
            </a:r>
            <a:endParaRPr sz="2200" dirty="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Frontend</a:t>
            </a:r>
            <a:endParaRPr lang="hu-HU" sz="600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UI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hu-HU">
              <a:solidFill>
                <a:schemeClr val="bg1"/>
              </a:solidFill>
            </a:endParaRPr>
          </a:p>
          <a:p>
            <a:pPr marL="0" indent="0">
              <a:buSzPts val="28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6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Navbar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hu-HU" sz="26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Footer</a:t>
            </a: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Responsive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design</a:t>
            </a:r>
            <a:endParaRPr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Composition</a:t>
            </a:r>
            <a:endParaRPr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8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  -HTML 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structure</a:t>
            </a:r>
            <a:endParaRPr sz="26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6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 -</a:t>
            </a:r>
            <a:r>
              <a:rPr lang="hu-HU" sz="26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6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animations</a:t>
            </a:r>
            <a:endParaRPr sz="26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600"/>
              <a:buNone/>
            </a:pPr>
            <a:r>
              <a:rPr lang="hu-HU" sz="26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  -CSS</a:t>
            </a:r>
            <a:endParaRPr lang="hu-HU" sz="26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Bootstrap</a:t>
            </a:r>
            <a:endParaRPr sz="2600" dirty="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C3493824-710C-2FCB-51FA-0BD099FCCC1C}"/>
              </a:ext>
            </a:extLst>
          </p:cNvPr>
          <p:cNvSpPr/>
          <p:nvPr/>
        </p:nvSpPr>
        <p:spPr>
          <a:xfrm>
            <a:off x="6939643" y="361424"/>
            <a:ext cx="4028192" cy="6033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08" y="455906"/>
            <a:ext cx="3810330" cy="58907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Backend</a:t>
            </a:r>
            <a:endParaRPr lang="hu-HU" sz="6000" dirty="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Used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coding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hu-HU">
              <a:solidFill>
                <a:schemeClr val="bg1"/>
              </a:solidFill>
            </a:endParaRPr>
          </a:p>
          <a:p>
            <a:pPr marL="0" indent="0">
              <a:buSzPts val="28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  -JavaScript</a:t>
            </a:r>
            <a:endParaRPr dirty="0">
              <a:solidFill>
                <a:schemeClr val="bg1"/>
              </a:solidFill>
            </a:endParaRPr>
          </a:p>
          <a:p>
            <a:pPr marL="0" indent="0"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6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-PHP</a:t>
            </a:r>
            <a:endParaRPr>
              <a:solidFill>
                <a:schemeClr val="bg1"/>
              </a:solidFill>
            </a:endParaRPr>
          </a:p>
          <a:p>
            <a:pPr marL="0" indent="0"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  -SQL</a:t>
            </a: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Approach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Logic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bg1"/>
              </a:solidFill>
            </a:endParaRPr>
          </a:p>
          <a:p>
            <a:pPr marL="0" indent="0">
              <a:buSzPts val="28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6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-no major </a:t>
            </a:r>
            <a:r>
              <a:rPr lang="hu-HU" sz="26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frameworks</a:t>
            </a:r>
            <a:endParaRPr sz="26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600"/>
              <a:buNone/>
            </a:pP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Separate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navbar</a:t>
            </a:r>
            <a:r>
              <a:rPr lang="hu-HU" sz="26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hu-HU" sz="26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footer</a:t>
            </a:r>
            <a:endParaRPr sz="26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2" name="Kép 1" descr="A képen szöveg, képernyőkép látható&#10;&#10;Lehet, hogy az AI által létrehozott tartalom helytelen.">
            <a:extLst>
              <a:ext uri="{FF2B5EF4-FFF2-40B4-BE49-F238E27FC236}">
                <a16:creationId xmlns:a16="http://schemas.microsoft.com/office/drawing/2014/main" id="{76C9D367-DCBC-AB2C-EF37-EB34B49A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23" y="210457"/>
            <a:ext cx="5327197" cy="5076372"/>
          </a:xfrm>
          <a:prstGeom prst="rect">
            <a:avLst/>
          </a:prstGeom>
        </p:spPr>
      </p:pic>
      <p:pic>
        <p:nvPicPr>
          <p:cNvPr id="3" name="Kép 2" descr="A képen szöveg, képernyőkép látható&#10;&#10;Lehet, hogy az AI által létrehozott tartalom helytelen.">
            <a:extLst>
              <a:ext uri="{FF2B5EF4-FFF2-40B4-BE49-F238E27FC236}">
                <a16:creationId xmlns:a16="http://schemas.microsoft.com/office/drawing/2014/main" id="{784AE358-9FE2-544F-FBB2-54E4876BA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77" y="208870"/>
            <a:ext cx="4791075" cy="6276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dirty="0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Backend</a:t>
            </a:r>
            <a:endParaRPr lang="hu-HU" sz="6000" dirty="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838200" y="1689465"/>
            <a:ext cx="10515600" cy="49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lang="hu-HU" sz="2200">
              <a:solidFill>
                <a:schemeClr val="bg1"/>
              </a:solidFill>
            </a:endParaRPr>
          </a:p>
          <a:p>
            <a:pPr marL="0" indent="0">
              <a:buSzPts val="2800"/>
              <a:buNone/>
            </a:pPr>
            <a:r>
              <a:rPr lang="hu-HU" sz="20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0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password</a:t>
            </a:r>
            <a:r>
              <a:rPr lang="hu-HU" sz="20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authentication</a:t>
            </a:r>
            <a:endParaRPr sz="20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31" name="Google Shape;131;p8" title="kép_2025-05-02_14501306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1774" y="0"/>
            <a:ext cx="3107075" cy="628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 title="kép_2025-05-02_14505207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25" y="3157225"/>
            <a:ext cx="5699200" cy="36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 title="kép_2025-05-02_18373008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425" y="0"/>
            <a:ext cx="4374350" cy="435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 err="1">
                <a:solidFill>
                  <a:srgbClr val="FFBE18"/>
                </a:solidFill>
                <a:latin typeface="Georgia"/>
                <a:ea typeface="Georgia"/>
                <a:cs typeface="Georgia"/>
                <a:sym typeface="Georgia"/>
              </a:rPr>
              <a:t>Database</a:t>
            </a:r>
            <a:endParaRPr lang="hu-HU" sz="6000">
              <a:solidFill>
                <a:srgbClr val="FFBE18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Technicalities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hu-HU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hu-HU">
              <a:solidFill>
                <a:schemeClr val="bg1"/>
              </a:solidFill>
            </a:endParaRPr>
          </a:p>
          <a:p>
            <a:pPr marL="0" indent="0">
              <a:buSzPts val="28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Mysq</a:t>
            </a:r>
            <a:endParaRPr lang="hu-HU"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8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PhpMyAdmin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22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b="1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Tables</a:t>
            </a:r>
            <a:r>
              <a:rPr lang="hu-HU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800"/>
              <a:buNone/>
            </a:pP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Users</a:t>
            </a:r>
            <a:endParaRPr lang="hu-HU" sz="22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8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Profiles</a:t>
            </a:r>
            <a:endParaRPr sz="220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  -</a:t>
            </a:r>
            <a:r>
              <a:rPr lang="hu-HU" sz="2200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Friends</a:t>
            </a:r>
            <a:endParaRPr sz="2200" dirty="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  <a:p>
            <a:pPr marL="0" indent="0">
              <a:buSzPts val="2200"/>
              <a:buNone/>
            </a:pP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 </a:t>
            </a:r>
            <a:r>
              <a:rPr lang="hu-HU" sz="2200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hu-HU" sz="220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Esports</a:t>
            </a:r>
            <a:endParaRPr sz="2200" dirty="0" err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0" name="Google Shape;140;p9" title="adatbaz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0" y="731625"/>
            <a:ext cx="6943901" cy="55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141</Words>
  <Application>Microsoft Office PowerPoint</Application>
  <PresentationFormat>Szélesvásznú</PresentationFormat>
  <Paragraphs>91</Paragraphs>
  <Slides>13</Slides>
  <Notes>13</Notes>
  <HiddenSlides>1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StatLink – community statistics website</vt:lpstr>
      <vt:lpstr>Problem</vt:lpstr>
      <vt:lpstr>Functionality</vt:lpstr>
      <vt:lpstr>Management</vt:lpstr>
      <vt:lpstr>Tools &amp; Services used</vt:lpstr>
      <vt:lpstr>Frontend</vt:lpstr>
      <vt:lpstr>Backend</vt:lpstr>
      <vt:lpstr>Backend</vt:lpstr>
      <vt:lpstr>Database</vt:lpstr>
      <vt:lpstr>Testing</vt:lpstr>
      <vt:lpstr>Challenges and Future</vt:lpstr>
      <vt:lpstr>Thank you for listening!</vt:lpstr>
      <vt:lpstr>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StatLink – community statistics website</dc:title>
  <dc:creator>Ambrus Erik</dc:creator>
  <cp:lastModifiedBy>Ambrus Erik</cp:lastModifiedBy>
  <cp:revision>154</cp:revision>
  <dcterms:created xsi:type="dcterms:W3CDTF">2025-02-17T12:57:27Z</dcterms:created>
  <dcterms:modified xsi:type="dcterms:W3CDTF">2025-05-06T14:10:10Z</dcterms:modified>
</cp:coreProperties>
</file>