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04E17-7BD2-46F2-A2EF-2D954C336FED}" type="datetimeFigureOut">
              <a:rPr lang="en-US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7D72-4880-480C-B53E-ED7072839D6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6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4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07D72-4880-480C-B53E-ED7072839D6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0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fre7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es-ES/Netsaimad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Programación orientada a objetos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777866"/>
            <a:ext cx="10515600" cy="2311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Segoe UI Light"/>
              </a:rPr>
              <a:t>Adrià Freixas</a:t>
            </a:r>
          </a:p>
          <a:p>
            <a:pPr algn="r"/>
            <a:r>
              <a:rPr lang="en-US" dirty="0" err="1">
                <a:solidFill>
                  <a:srgbClr val="FFFFFF"/>
                </a:solidFill>
                <a:latin typeface="Segoe UI Light"/>
              </a:rPr>
              <a:t>Sernior</a:t>
            </a:r>
            <a:r>
              <a:rPr lang="en-US" dirty="0">
                <a:solidFill>
                  <a:srgbClr val="FFFFFF"/>
                </a:solidFill>
                <a:latin typeface="Segoe UI Light"/>
              </a:rPr>
              <a:t> developer en </a:t>
            </a:r>
            <a:r>
              <a:rPr lang="en-US" dirty="0" err="1">
                <a:solidFill>
                  <a:srgbClr val="FFFFFF"/>
                </a:solidFill>
                <a:latin typeface="Segoe UI Light"/>
              </a:rPr>
              <a:t>Pasiona</a:t>
            </a:r>
            <a:endParaRPr lang="en-US" dirty="0">
              <a:solidFill>
                <a:srgbClr val="FFFFFF"/>
              </a:solidFill>
              <a:latin typeface="Segoe UI Light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Segoe UI Light"/>
                <a:hlinkClick r:id="rId3"/>
              </a:rPr>
              <a:t>adrifre7@hotmail.com</a:t>
            </a:r>
            <a:endParaRPr lang="en-US" dirty="0">
              <a:solidFill>
                <a:srgbClr val="FFFFFF"/>
              </a:solidFill>
              <a:latin typeface="Segoe UI Light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Segoe UI Light"/>
              </a:rPr>
              <a:t>@adriafreixas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Segoe UI Light"/>
              </a:rPr>
              <a:t>https://afreixasblog.wordpress.com/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Demo: Atributos</a:t>
            </a:r>
          </a:p>
        </p:txBody>
      </p:sp>
    </p:spTree>
    <p:extLst>
      <p:ext uri="{BB962C8B-B14F-4D97-AF65-F5344CB8AC3E}">
        <p14:creationId xmlns:p14="http://schemas.microsoft.com/office/powerpoint/2010/main" val="232780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6219" cy="207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67599"/>
          </a:xfrm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Segoe UI Light"/>
              </a:rPr>
              <a:t>Propiedades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00313"/>
            <a:ext cx="10515600" cy="3872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Exposición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Métodos para tratar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Listas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Bucles </a:t>
            </a:r>
            <a:r>
              <a:rPr lang="es-ES" dirty="0" err="1">
                <a:solidFill>
                  <a:srgbClr val="898989"/>
                </a:solidFill>
                <a:latin typeface="Segoe UI Light"/>
              </a:rPr>
              <a:t>foreach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898989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62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Preguntas?</a:t>
            </a:r>
          </a:p>
        </p:txBody>
      </p:sp>
    </p:spTree>
    <p:extLst>
      <p:ext uri="{BB962C8B-B14F-4D97-AF65-F5344CB8AC3E}">
        <p14:creationId xmlns:p14="http://schemas.microsoft.com/office/powerpoint/2010/main" val="156039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 err="1">
                <a:solidFill>
                  <a:srgbClr val="FFFFFF"/>
                </a:solidFill>
                <a:latin typeface="Segoe UI Light"/>
              </a:rPr>
              <a:t>Netsaimada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3777866"/>
            <a:ext cx="10515600" cy="2311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dirty="0">
              <a:solidFill>
                <a:srgbClr val="FFFFFF"/>
              </a:solidFill>
              <a:latin typeface="Segoe UI Light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latin typeface="Segoe UI Light"/>
                <a:hlinkClick r:id="rId3"/>
              </a:rPr>
              <a:t>https://netsaimada.azurewebsites.net/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Segoe UI Light"/>
                <a:hlinkClick r:id="rId3"/>
              </a:rPr>
              <a:t>https://www.meetup.com/es-ES/Netsaimada/</a:t>
            </a:r>
          </a:p>
        </p:txBody>
      </p:sp>
    </p:spTree>
    <p:extLst>
      <p:ext uri="{BB962C8B-B14F-4D97-AF65-F5344CB8AC3E}">
        <p14:creationId xmlns:p14="http://schemas.microsoft.com/office/powerpoint/2010/main" val="403444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6219" cy="207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67599"/>
          </a:xfrm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Segoe UI Light"/>
              </a:rPr>
              <a:t>C# </a:t>
            </a:r>
            <a:r>
              <a:rPr lang="es-ES" dirty="0" err="1">
                <a:solidFill>
                  <a:srgbClr val="FFFFFF"/>
                </a:solidFill>
                <a:latin typeface="Segoe UI Light"/>
              </a:rPr>
              <a:t>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99600"/>
            <a:ext cx="10515600" cy="3590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Lenguaje de programación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Desciende de C como: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Java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Calibri"/>
              </a:rPr>
              <a:t>Objective</a:t>
            </a:r>
            <a:r>
              <a:rPr lang="es-ES" dirty="0">
                <a:solidFill>
                  <a:srgbClr val="898989"/>
                </a:solidFill>
                <a:latin typeface="Calibri"/>
              </a:rPr>
              <a:t>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Lenguaje altamente tipado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Calibri"/>
              </a:rPr>
              <a:t>Orientando a objetos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49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Demo: </a:t>
            </a:r>
            <a:r>
              <a:rPr lang="es-ES" sz="7200" dirty="0" err="1">
                <a:solidFill>
                  <a:srgbClr val="FFFFFF"/>
                </a:solidFill>
                <a:latin typeface="Segoe UI Light"/>
              </a:rPr>
              <a:t>hello</a:t>
            </a:r>
            <a:r>
              <a:rPr lang="es-ES" sz="7200" dirty="0">
                <a:solidFill>
                  <a:srgbClr val="FFFFFF"/>
                </a:solidFill>
                <a:latin typeface="Segoe UI Light"/>
              </a:rPr>
              <a:t> </a:t>
            </a:r>
            <a:r>
              <a:rPr lang="es-ES" sz="7200" dirty="0" err="1">
                <a:solidFill>
                  <a:srgbClr val="FFFFFF"/>
                </a:solidFill>
                <a:latin typeface="Segoe UI Light"/>
              </a:rPr>
              <a:t>world</a:t>
            </a:r>
            <a:endParaRPr lang="es-ES" sz="7200" dirty="0" err="1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034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6219" cy="207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67599"/>
          </a:xfrm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Segoe UI Light"/>
              </a:rPr>
              <a:t>Altamente tipado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00313"/>
            <a:ext cx="10515600" cy="3872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Tipos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Numéricos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Float</a:t>
            </a:r>
            <a:endParaRPr lang="es-ES" dirty="0">
              <a:solidFill>
                <a:srgbClr val="898989"/>
              </a:solidFill>
              <a:latin typeface="Segoe UI Ligh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Double</a:t>
            </a:r>
            <a:r>
              <a:rPr lang="es-ES" dirty="0">
                <a:solidFill>
                  <a:srgbClr val="898989"/>
                </a:solidFill>
                <a:latin typeface="Segoe UI Light"/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Decimal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Textuales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Char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Booleanos (True/False)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898989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16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Demo: Calculador de suma </a:t>
            </a:r>
          </a:p>
        </p:txBody>
      </p:sp>
    </p:spTree>
    <p:extLst>
      <p:ext uri="{BB962C8B-B14F-4D97-AF65-F5344CB8AC3E}">
        <p14:creationId xmlns:p14="http://schemas.microsoft.com/office/powerpoint/2010/main" val="1855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6219" cy="207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67599"/>
          </a:xfrm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Segoe UI Light"/>
              </a:rPr>
              <a:t>Abstracción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00313"/>
            <a:ext cx="10515600" cy="3872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El código no orientado a objetos es largo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Repetimos mucho código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Se hace difícil de mantener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Aparece la necesidad de reaprovechar </a:t>
            </a:r>
            <a:r>
              <a:rPr lang="es-ES" dirty="0" err="1">
                <a:solidFill>
                  <a:srgbClr val="898989"/>
                </a:solidFill>
                <a:latin typeface="Segoe UI Light"/>
              </a:rPr>
              <a:t>codigo</a:t>
            </a:r>
            <a:endParaRPr lang="es-ES" dirty="0">
              <a:solidFill>
                <a:srgbClr val="898989"/>
              </a:solidFill>
              <a:latin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898989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760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776288"/>
            <a:ext cx="10515600" cy="2325312"/>
          </a:xfrm>
        </p:spPr>
        <p:txBody>
          <a:bodyPr>
            <a:normAutofit/>
          </a:bodyPr>
          <a:lstStyle/>
          <a:p>
            <a:pPr algn="r"/>
            <a:r>
              <a:rPr lang="es-ES" sz="7200" dirty="0">
                <a:solidFill>
                  <a:srgbClr val="FFFFFF"/>
                </a:solidFill>
                <a:latin typeface="Segoe UI Light"/>
              </a:rPr>
              <a:t>Demo: Primera abstracción</a:t>
            </a:r>
          </a:p>
        </p:txBody>
      </p:sp>
    </p:spTree>
    <p:extLst>
      <p:ext uri="{BB962C8B-B14F-4D97-AF65-F5344CB8AC3E}">
        <p14:creationId xmlns:p14="http://schemas.microsoft.com/office/powerpoint/2010/main" val="58224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6219" cy="2070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067599"/>
          </a:xfrm>
          <a:ln>
            <a:noFill/>
          </a:ln>
        </p:spPr>
        <p:txBody>
          <a:bodyPr/>
          <a:lstStyle/>
          <a:p>
            <a:r>
              <a:rPr lang="es-ES" dirty="0">
                <a:solidFill>
                  <a:srgbClr val="FFFFFF"/>
                </a:solidFill>
                <a:latin typeface="Segoe UI Light"/>
              </a:rPr>
              <a:t>Atributos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00313"/>
            <a:ext cx="10515600" cy="3872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Encapsulación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Métodos para tratar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898989"/>
                </a:solidFill>
                <a:latin typeface="Segoe UI Light"/>
              </a:rPr>
              <a:t>Arrays</a:t>
            </a:r>
            <a:endParaRPr lang="es-ES" dirty="0">
              <a:solidFill>
                <a:srgbClr val="898989"/>
              </a:solidFill>
              <a:latin typeface="Segoe UI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898989"/>
                </a:solidFill>
                <a:latin typeface="Segoe UI Light"/>
              </a:rPr>
              <a:t>Bucles </a:t>
            </a:r>
            <a:r>
              <a:rPr lang="es-ES" dirty="0" err="1">
                <a:solidFill>
                  <a:srgbClr val="898989"/>
                </a:solidFill>
                <a:latin typeface="Segoe UI Light"/>
              </a:rPr>
              <a:t>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olidFill>
                <a:srgbClr val="898989"/>
              </a:solidFill>
              <a:latin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0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Programación orientada a objetos</vt:lpstr>
      <vt:lpstr>Netsaimada</vt:lpstr>
      <vt:lpstr>C# .Net</vt:lpstr>
      <vt:lpstr>Demo: hello world</vt:lpstr>
      <vt:lpstr>Altamente tipado</vt:lpstr>
      <vt:lpstr>Demo: Calculador de suma </vt:lpstr>
      <vt:lpstr>Abstracción</vt:lpstr>
      <vt:lpstr>Demo: Primera abstracción</vt:lpstr>
      <vt:lpstr>Atributos </vt:lpstr>
      <vt:lpstr>Demo: Atributos</vt:lpstr>
      <vt:lpstr>Propiedades</vt:lpstr>
      <vt:lpstr>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/>
  <cp:lastModifiedBy/>
  <cp:revision>5</cp:revision>
  <dcterms:created xsi:type="dcterms:W3CDTF">2012-07-27T01:16:44Z</dcterms:created>
  <dcterms:modified xsi:type="dcterms:W3CDTF">2017-03-20T17:03:04Z</dcterms:modified>
</cp:coreProperties>
</file>