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723003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9">
  <a:themeElements>
    <a:clrScheme name="Theme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2023-07-01T12:16:02Z</dcterms:created>
  <dcterms:modified xsi:type="dcterms:W3CDTF">2023-07-01T12:16:02Z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