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4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8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1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5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3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9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081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65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dm310.blogspot.com/2014/11/another-thank-you-i-just-want-to-thank.html" TargetMode="Externa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DC6D8-99A7-480F-9661-3CD52D3B4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6" y="523783"/>
            <a:ext cx="5927325" cy="3139292"/>
          </a:xfrm>
        </p:spPr>
        <p:txBody>
          <a:bodyPr>
            <a:normAutofit/>
          </a:bodyPr>
          <a:lstStyle/>
          <a:p>
            <a:r>
              <a:rPr lang="en-IN" cap="none" dirty="0"/>
              <a:t>Using NLP With </a:t>
            </a:r>
            <a:br>
              <a:rPr lang="en-IN" cap="none" dirty="0"/>
            </a:br>
            <a:r>
              <a:rPr lang="en-IN" cap="none" dirty="0"/>
              <a:t>Python to Predict Diseases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305B2-2F99-43C8-BCC7-6AFCA1B50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76" y="4678531"/>
            <a:ext cx="3747716" cy="1998313"/>
          </a:xfrm>
        </p:spPr>
        <p:txBody>
          <a:bodyPr anchor="b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IN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Presented By-</a:t>
            </a:r>
          </a:p>
          <a:p>
            <a:r>
              <a:rPr lang="en-IN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Team Healthcare</a:t>
            </a:r>
          </a:p>
          <a:p>
            <a:r>
              <a:rPr lang="en-IN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    -Aman Kumar  Shrivastava</a:t>
            </a:r>
          </a:p>
          <a:p>
            <a:r>
              <a:rPr lang="en-IN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    -</a:t>
            </a:r>
            <a:r>
              <a:rPr lang="en-IN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Ambuj</a:t>
            </a:r>
            <a:r>
              <a:rPr lang="en-IN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en-IN" dirty="0" err="1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Kulshreshtha</a:t>
            </a:r>
            <a:endParaRPr lang="en-IN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r>
              <a:rPr lang="en-IN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 </a:t>
            </a:r>
          </a:p>
        </p:txBody>
      </p:sp>
      <p:pic>
        <p:nvPicPr>
          <p:cNvPr id="14" name="Picture 3" descr="Blue abstract showing data flow">
            <a:extLst>
              <a:ext uri="{FF2B5EF4-FFF2-40B4-BE49-F238E27FC236}">
                <a16:creationId xmlns:a16="http://schemas.microsoft.com/office/drawing/2014/main" id="{54190819-0B25-4BE4-95EF-A4BC81A2E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39" b="-1"/>
          <a:stretch/>
        </p:blipFill>
        <p:spPr>
          <a:xfrm>
            <a:off x="7642634" y="3429004"/>
            <a:ext cx="4549366" cy="3428995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446B4EAC-1138-451C-ADC3-909A7FEB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286" y="234079"/>
            <a:ext cx="5840874" cy="137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85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dirty="0" err="1"/>
              <a:t>Vectorization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classification models have to work on numbers and not words, we need to convert the text to numbers in some way. This is called </a:t>
            </a:r>
            <a:r>
              <a:rPr lang="en-US" dirty="0" err="1"/>
              <a:t>vectorizing</a:t>
            </a:r>
            <a:r>
              <a:rPr lang="en-US" dirty="0"/>
              <a:t>. A popular approach to </a:t>
            </a:r>
            <a:r>
              <a:rPr lang="en-US" dirty="0" err="1"/>
              <a:t>vectorizing</a:t>
            </a:r>
            <a:r>
              <a:rPr lang="en-US" dirty="0"/>
              <a:t> text in Natural Language Processing is to use the TF-IDF </a:t>
            </a:r>
            <a:r>
              <a:rPr lang="en-US" dirty="0" err="1"/>
              <a:t>vectorizer</a:t>
            </a:r>
            <a:r>
              <a:rPr lang="en-US" dirty="0"/>
              <a:t>.</a:t>
            </a:r>
          </a:p>
          <a:p>
            <a:r>
              <a:rPr lang="en-US" dirty="0"/>
              <a:t>The TF-IDF vectorizer stands for Term-Frequency-Inverse-Document-Frequency.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4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65"/>
            <a:ext cx="12192000" cy="6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2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Classification Algorithm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</a:t>
            </a:r>
            <a:r>
              <a:rPr lang="en-US" dirty="0" err="1"/>
              <a:t>vectorization</a:t>
            </a:r>
            <a:r>
              <a:rPr lang="en-US" dirty="0"/>
              <a:t> complete, we can run commonly used classification models on the vector.</a:t>
            </a:r>
          </a:p>
          <a:p>
            <a:r>
              <a:rPr lang="en-US" dirty="0"/>
              <a:t>Stochastic Gradient Descent gave us the best results. While the accuracy wasn’t high, the precision and recall seemed fairly balanced across the categories.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149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0" y="1621766"/>
            <a:ext cx="6613266" cy="5124090"/>
          </a:xfrm>
          <a:prstGeom prst="rect">
            <a:avLst/>
          </a:prstGeom>
        </p:spPr>
      </p:pic>
      <p:pic>
        <p:nvPicPr>
          <p:cNvPr id="4098" name="Picture 2" descr="https://miro.medium.com/max/875/1*Pw8a8a65IEEE_5PFPL3F7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31" y="1777041"/>
            <a:ext cx="4818871" cy="424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48973" y="552091"/>
            <a:ext cx="4468483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800" b="1" dirty="0"/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222313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idea is not to replace a doctor/medical practitioner. In fact, the idea is to assist/enable a medical practitioner in their work.</a:t>
            </a:r>
          </a:p>
          <a:p>
            <a:r>
              <a:rPr lang="en-US" dirty="0"/>
              <a:t>In addition to better medical prescriptions, the tool provides a smarter inventory for pharmacies. Pharmacists can know what most commonly occurring conditions are for a particular region and stock up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18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B76964-D8AB-4B1E-9493-8C22AFC11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9150" y="123825"/>
            <a:ext cx="10848975" cy="6706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9C869-EF0B-4FFB-A235-2632E851ED33}"/>
              </a:ext>
            </a:extLst>
          </p:cNvPr>
          <p:cNvSpPr txBox="1"/>
          <p:nvPr/>
        </p:nvSpPr>
        <p:spPr>
          <a:xfrm>
            <a:off x="819150" y="4965008"/>
            <a:ext cx="10848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edm310.blogspot.com/2014/11/another-thank-you-i-just-want-to-thank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32881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Overview of Project</a:t>
            </a:r>
          </a:p>
          <a:p>
            <a:r>
              <a:rPr lang="en-IN" sz="3600" dirty="0"/>
              <a:t>Building the NLP Model</a:t>
            </a:r>
          </a:p>
          <a:p>
            <a:r>
              <a:rPr lang="en-IN" sz="3600" dirty="0"/>
              <a:t>Snapshot of project</a:t>
            </a:r>
          </a:p>
          <a:p>
            <a:r>
              <a:rPr lang="en-IN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2911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               Overview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doctor-patient speech interaction is passed to our NLP model, based on the drug reviews </a:t>
            </a:r>
            <a:r>
              <a:rPr lang="en-IN" sz="2400" dirty="0" err="1"/>
              <a:t>dataset,to</a:t>
            </a:r>
            <a:r>
              <a:rPr lang="en-IN" sz="2400" dirty="0"/>
              <a:t> classify the text into a medical </a:t>
            </a:r>
            <a:r>
              <a:rPr lang="en-IN" sz="2400" dirty="0" err="1"/>
              <a:t>condition.Based</a:t>
            </a:r>
            <a:r>
              <a:rPr lang="en-IN" sz="2400" dirty="0"/>
              <a:t> on the diagnosis by the </a:t>
            </a:r>
            <a:r>
              <a:rPr lang="en-IN" sz="2400" dirty="0" err="1"/>
              <a:t>tool,a</a:t>
            </a:r>
            <a:r>
              <a:rPr lang="en-IN" sz="2400" dirty="0"/>
              <a:t> recommendation for medication is also </a:t>
            </a:r>
            <a:r>
              <a:rPr lang="en-IN" sz="2400" dirty="0" err="1"/>
              <a:t>provided,again</a:t>
            </a:r>
            <a:r>
              <a:rPr lang="en-IN" sz="2400" dirty="0"/>
              <a:t> based on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0503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655" y="388188"/>
            <a:ext cx="9523563" cy="1449238"/>
          </a:xfrm>
        </p:spPr>
        <p:txBody>
          <a:bodyPr/>
          <a:lstStyle/>
          <a:p>
            <a:r>
              <a:rPr lang="en-IN" dirty="0"/>
              <a:t>        Building the NLP Model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62" y="2018581"/>
            <a:ext cx="10289516" cy="468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44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86" y="478766"/>
            <a:ext cx="4429664" cy="65992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       </a:t>
            </a:r>
            <a:r>
              <a:rPr lang="en-IN" sz="4000" dirty="0"/>
              <a:t>Datasets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001" y="1656272"/>
            <a:ext cx="7046165" cy="319951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310550" y="1794294"/>
            <a:ext cx="3925019" cy="407469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i="0" dirty="0"/>
              <a:t>Input variables=review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400" i="0" dirty="0"/>
          </a:p>
          <a:p>
            <a:pPr marL="285750" indent="-285750">
              <a:buFont typeface="Arial" pitchFamily="34" charset="0"/>
              <a:buChar char="•"/>
            </a:pPr>
            <a:r>
              <a:rPr lang="en-IN" sz="2400" i="0" dirty="0"/>
              <a:t>Target variables=</a:t>
            </a:r>
          </a:p>
          <a:p>
            <a:r>
              <a:rPr lang="en-IN" sz="2400" i="0" dirty="0"/>
              <a:t>                       </a:t>
            </a:r>
            <a:r>
              <a:rPr lang="en-IN" sz="2400" i="0" dirty="0" err="1"/>
              <a:t>Drugname</a:t>
            </a:r>
            <a:endParaRPr lang="en-IN" sz="2400" i="0" dirty="0"/>
          </a:p>
          <a:p>
            <a:r>
              <a:rPr lang="en-IN" sz="2400" i="0" dirty="0"/>
              <a:t>                       Rating</a:t>
            </a:r>
          </a:p>
          <a:p>
            <a:r>
              <a:rPr lang="en-IN" sz="2400" i="0" dirty="0"/>
              <a:t>                       </a:t>
            </a:r>
            <a:r>
              <a:rPr lang="en-IN" sz="2400" i="0" dirty="0" err="1"/>
              <a:t>UsefulCount</a:t>
            </a:r>
            <a:endParaRPr lang="en-IN" sz="2400" i="0" dirty="0"/>
          </a:p>
          <a:p>
            <a:pPr marL="285750" indent="-285750">
              <a:buFont typeface="Arial" pitchFamily="34" charset="0"/>
              <a:buChar char="•"/>
            </a:pPr>
            <a:endParaRPr lang="en-IN" sz="2400" i="0" dirty="0"/>
          </a:p>
        </p:txBody>
      </p:sp>
    </p:spTree>
    <p:extLst>
      <p:ext uri="{BB962C8B-B14F-4D97-AF65-F5344CB8AC3E}">
        <p14:creationId xmlns:p14="http://schemas.microsoft.com/office/powerpoint/2010/main" val="174317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351" y="3627959"/>
            <a:ext cx="3932237" cy="220652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7" y="1276709"/>
            <a:ext cx="6397535" cy="41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60" y="67743"/>
            <a:ext cx="5438272" cy="268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1" y="2864872"/>
            <a:ext cx="4744528" cy="395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05577" y="405442"/>
            <a:ext cx="5201729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             </a:t>
            </a:r>
            <a:r>
              <a:rPr lang="en-IN" sz="3200" b="1" dirty="0"/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09130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Removing </a:t>
            </a:r>
            <a:r>
              <a:rPr lang="en-IN" dirty="0" err="1"/>
              <a:t>stopwords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92" y="2232048"/>
            <a:ext cx="8721306" cy="3908642"/>
          </a:xfrm>
        </p:spPr>
      </p:pic>
    </p:spTree>
    <p:extLst>
      <p:ext uri="{BB962C8B-B14F-4D97-AF65-F5344CB8AC3E}">
        <p14:creationId xmlns:p14="http://schemas.microsoft.com/office/powerpoint/2010/main" val="144959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4" y="1009291"/>
            <a:ext cx="11197087" cy="46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5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7" y="1059923"/>
            <a:ext cx="10058400" cy="4905327"/>
          </a:xfrm>
          <a:prstGeom prst="rect">
            <a:avLst/>
          </a:prstGeom>
          <a:ln w="228600" cap="sq" cmpd="thickThin">
            <a:solidFill>
              <a:schemeClr val="bg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1309526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A29E7"/>
      </a:accent1>
      <a:accent2>
        <a:srgbClr val="5729D8"/>
      </a:accent2>
      <a:accent3>
        <a:srgbClr val="2947E7"/>
      </a:accent3>
      <a:accent4>
        <a:srgbClr val="1784D5"/>
      </a:accent4>
      <a:accent5>
        <a:srgbClr val="22BFC0"/>
      </a:accent5>
      <a:accent6>
        <a:srgbClr val="16C67E"/>
      </a:accent6>
      <a:hlink>
        <a:srgbClr val="3997AB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292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Walbaum Display</vt:lpstr>
      <vt:lpstr>RegattaVTI</vt:lpstr>
      <vt:lpstr>Using NLP With  Python to Predict Diseases</vt:lpstr>
      <vt:lpstr>Contents</vt:lpstr>
      <vt:lpstr>               Overview of Project</vt:lpstr>
      <vt:lpstr>        Building the NLP Model</vt:lpstr>
      <vt:lpstr>       Datasets</vt:lpstr>
      <vt:lpstr>PowerPoint Presentation</vt:lpstr>
      <vt:lpstr>             Removing stopwords</vt:lpstr>
      <vt:lpstr>PowerPoint Presentation</vt:lpstr>
      <vt:lpstr>PowerPoint Presentation</vt:lpstr>
      <vt:lpstr>                   Vectorization</vt:lpstr>
      <vt:lpstr>PowerPoint Presentation</vt:lpstr>
      <vt:lpstr>         Classification Algorithm </vt:lpstr>
      <vt:lpstr>PowerPoint Presentation</vt:lpstr>
      <vt:lpstr>                  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NLP With  Python to Predict Diseases</dc:title>
  <dc:creator>aman.2024cse1155</dc:creator>
  <cp:lastModifiedBy>aman.2024cse1155</cp:lastModifiedBy>
  <cp:revision>13</cp:revision>
  <dcterms:created xsi:type="dcterms:W3CDTF">2021-10-26T17:37:22Z</dcterms:created>
  <dcterms:modified xsi:type="dcterms:W3CDTF">2021-10-26T20:06:21Z</dcterms:modified>
</cp:coreProperties>
</file>