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Load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Group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</a:t>
            </a:r>
            <a:r>
              <a:rPr lang="en-IN" dirty="0" smtClean="0"/>
              <a:t>efficiently display </a:t>
            </a:r>
            <a:r>
              <a:rPr lang="en-IN" dirty="0" smtClean="0"/>
              <a:t>and </a:t>
            </a:r>
            <a:r>
              <a:rPr lang="en-IN" dirty="0" smtClean="0"/>
              <a:t>manage the Load of each household </a:t>
            </a:r>
            <a:r>
              <a:rPr lang="en-IN" dirty="0" smtClean="0"/>
              <a:t>on </a:t>
            </a:r>
            <a:r>
              <a:rPr lang="en-IN" dirty="0" smtClean="0"/>
              <a:t>platform </a:t>
            </a:r>
            <a:r>
              <a:rPr lang="en-IN" dirty="0" smtClean="0"/>
              <a:t>to reduce electric load and reduce risk of overload on the power grids.</a:t>
            </a:r>
          </a:p>
          <a:p>
            <a:r>
              <a:rPr lang="en-IN" dirty="0" smtClean="0"/>
              <a:t>The project has 3 major components:</a:t>
            </a:r>
          </a:p>
          <a:p>
            <a:r>
              <a:rPr lang="en-IN" dirty="0" smtClean="0"/>
              <a:t>1) IOT Sensors</a:t>
            </a:r>
          </a:p>
          <a:p>
            <a:r>
              <a:rPr lang="en-IN" dirty="0" smtClean="0"/>
              <a:t>2) Cloud</a:t>
            </a:r>
          </a:p>
          <a:p>
            <a:r>
              <a:rPr lang="en-IN" dirty="0" smtClean="0"/>
              <a:t>3) Visualization and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48905" y="3321171"/>
            <a:ext cx="5753819" cy="13716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Diagram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024128" y="3571291"/>
            <a:ext cx="9720072" cy="882797"/>
            <a:chOff x="1028684" y="3855963"/>
            <a:chExt cx="9710769" cy="882797"/>
          </a:xfrm>
        </p:grpSpPr>
        <p:sp>
          <p:nvSpPr>
            <p:cNvPr id="18" name="Freeform 17"/>
            <p:cNvSpPr/>
            <p:nvPr/>
          </p:nvSpPr>
          <p:spPr>
            <a:xfrm>
              <a:off x="1028684" y="3855963"/>
              <a:ext cx="1471328" cy="882797"/>
            </a:xfrm>
            <a:custGeom>
              <a:avLst/>
              <a:gdLst>
                <a:gd name="connsiteX0" fmla="*/ 0 w 1471328"/>
                <a:gd name="connsiteY0" fmla="*/ 88280 h 882797"/>
                <a:gd name="connsiteX1" fmla="*/ 88280 w 1471328"/>
                <a:gd name="connsiteY1" fmla="*/ 0 h 882797"/>
                <a:gd name="connsiteX2" fmla="*/ 1383048 w 1471328"/>
                <a:gd name="connsiteY2" fmla="*/ 0 h 882797"/>
                <a:gd name="connsiteX3" fmla="*/ 1471328 w 1471328"/>
                <a:gd name="connsiteY3" fmla="*/ 88280 h 882797"/>
                <a:gd name="connsiteX4" fmla="*/ 1471328 w 1471328"/>
                <a:gd name="connsiteY4" fmla="*/ 794517 h 882797"/>
                <a:gd name="connsiteX5" fmla="*/ 1383048 w 1471328"/>
                <a:gd name="connsiteY5" fmla="*/ 882797 h 882797"/>
                <a:gd name="connsiteX6" fmla="*/ 88280 w 1471328"/>
                <a:gd name="connsiteY6" fmla="*/ 882797 h 882797"/>
                <a:gd name="connsiteX7" fmla="*/ 0 w 1471328"/>
                <a:gd name="connsiteY7" fmla="*/ 794517 h 882797"/>
                <a:gd name="connsiteX8" fmla="*/ 0 w 1471328"/>
                <a:gd name="connsiteY8" fmla="*/ 88280 h 88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1328" h="882797">
                  <a:moveTo>
                    <a:pt x="0" y="88280"/>
                  </a:moveTo>
                  <a:cubicBezTo>
                    <a:pt x="0" y="39524"/>
                    <a:pt x="39524" y="0"/>
                    <a:pt x="88280" y="0"/>
                  </a:cubicBezTo>
                  <a:lnTo>
                    <a:pt x="1383048" y="0"/>
                  </a:lnTo>
                  <a:cubicBezTo>
                    <a:pt x="1431804" y="0"/>
                    <a:pt x="1471328" y="39524"/>
                    <a:pt x="1471328" y="88280"/>
                  </a:cubicBezTo>
                  <a:lnTo>
                    <a:pt x="1471328" y="794517"/>
                  </a:lnTo>
                  <a:cubicBezTo>
                    <a:pt x="1471328" y="843273"/>
                    <a:pt x="1431804" y="882797"/>
                    <a:pt x="1383048" y="882797"/>
                  </a:cubicBezTo>
                  <a:lnTo>
                    <a:pt x="88280" y="882797"/>
                  </a:lnTo>
                  <a:cubicBezTo>
                    <a:pt x="39524" y="882797"/>
                    <a:pt x="0" y="843273"/>
                    <a:pt x="0" y="794517"/>
                  </a:cubicBezTo>
                  <a:lnTo>
                    <a:pt x="0" y="8828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196" tIns="79196" rIns="79196" bIns="79196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kern="1200" dirty="0" smtClean="0"/>
                <a:t>Appliances</a:t>
              </a:r>
              <a:endParaRPr lang="en-US" sz="14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2647145" y="4114917"/>
              <a:ext cx="311921" cy="364889"/>
            </a:xfrm>
            <a:custGeom>
              <a:avLst/>
              <a:gdLst>
                <a:gd name="connsiteX0" fmla="*/ 0 w 311921"/>
                <a:gd name="connsiteY0" fmla="*/ 72978 h 364889"/>
                <a:gd name="connsiteX1" fmla="*/ 155961 w 311921"/>
                <a:gd name="connsiteY1" fmla="*/ 72978 h 364889"/>
                <a:gd name="connsiteX2" fmla="*/ 155961 w 311921"/>
                <a:gd name="connsiteY2" fmla="*/ 0 h 364889"/>
                <a:gd name="connsiteX3" fmla="*/ 311921 w 311921"/>
                <a:gd name="connsiteY3" fmla="*/ 182445 h 364889"/>
                <a:gd name="connsiteX4" fmla="*/ 155961 w 311921"/>
                <a:gd name="connsiteY4" fmla="*/ 364889 h 364889"/>
                <a:gd name="connsiteX5" fmla="*/ 155961 w 311921"/>
                <a:gd name="connsiteY5" fmla="*/ 291911 h 364889"/>
                <a:gd name="connsiteX6" fmla="*/ 0 w 311921"/>
                <a:gd name="connsiteY6" fmla="*/ 291911 h 364889"/>
                <a:gd name="connsiteX7" fmla="*/ 0 w 311921"/>
                <a:gd name="connsiteY7" fmla="*/ 72978 h 36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921" h="364889">
                  <a:moveTo>
                    <a:pt x="0" y="72978"/>
                  </a:moveTo>
                  <a:lnTo>
                    <a:pt x="155961" y="72978"/>
                  </a:lnTo>
                  <a:lnTo>
                    <a:pt x="155961" y="0"/>
                  </a:lnTo>
                  <a:lnTo>
                    <a:pt x="311921" y="182445"/>
                  </a:lnTo>
                  <a:lnTo>
                    <a:pt x="155961" y="364889"/>
                  </a:lnTo>
                  <a:lnTo>
                    <a:pt x="155961" y="291911"/>
                  </a:lnTo>
                  <a:lnTo>
                    <a:pt x="0" y="291911"/>
                  </a:lnTo>
                  <a:lnTo>
                    <a:pt x="0" y="72978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2978" rIns="93576" bIns="7297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088544" y="3855963"/>
              <a:ext cx="1471328" cy="882797"/>
            </a:xfrm>
            <a:custGeom>
              <a:avLst/>
              <a:gdLst>
                <a:gd name="connsiteX0" fmla="*/ 0 w 1471328"/>
                <a:gd name="connsiteY0" fmla="*/ 88280 h 882797"/>
                <a:gd name="connsiteX1" fmla="*/ 88280 w 1471328"/>
                <a:gd name="connsiteY1" fmla="*/ 0 h 882797"/>
                <a:gd name="connsiteX2" fmla="*/ 1383048 w 1471328"/>
                <a:gd name="connsiteY2" fmla="*/ 0 h 882797"/>
                <a:gd name="connsiteX3" fmla="*/ 1471328 w 1471328"/>
                <a:gd name="connsiteY3" fmla="*/ 88280 h 882797"/>
                <a:gd name="connsiteX4" fmla="*/ 1471328 w 1471328"/>
                <a:gd name="connsiteY4" fmla="*/ 794517 h 882797"/>
                <a:gd name="connsiteX5" fmla="*/ 1383048 w 1471328"/>
                <a:gd name="connsiteY5" fmla="*/ 882797 h 882797"/>
                <a:gd name="connsiteX6" fmla="*/ 88280 w 1471328"/>
                <a:gd name="connsiteY6" fmla="*/ 882797 h 882797"/>
                <a:gd name="connsiteX7" fmla="*/ 0 w 1471328"/>
                <a:gd name="connsiteY7" fmla="*/ 794517 h 882797"/>
                <a:gd name="connsiteX8" fmla="*/ 0 w 1471328"/>
                <a:gd name="connsiteY8" fmla="*/ 88280 h 88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1328" h="882797">
                  <a:moveTo>
                    <a:pt x="0" y="88280"/>
                  </a:moveTo>
                  <a:cubicBezTo>
                    <a:pt x="0" y="39524"/>
                    <a:pt x="39524" y="0"/>
                    <a:pt x="88280" y="0"/>
                  </a:cubicBezTo>
                  <a:lnTo>
                    <a:pt x="1383048" y="0"/>
                  </a:lnTo>
                  <a:cubicBezTo>
                    <a:pt x="1431804" y="0"/>
                    <a:pt x="1471328" y="39524"/>
                    <a:pt x="1471328" y="88280"/>
                  </a:cubicBezTo>
                  <a:lnTo>
                    <a:pt x="1471328" y="794517"/>
                  </a:lnTo>
                  <a:cubicBezTo>
                    <a:pt x="1471328" y="843273"/>
                    <a:pt x="1431804" y="882797"/>
                    <a:pt x="1383048" y="882797"/>
                  </a:cubicBezTo>
                  <a:lnTo>
                    <a:pt x="88280" y="882797"/>
                  </a:lnTo>
                  <a:cubicBezTo>
                    <a:pt x="39524" y="882797"/>
                    <a:pt x="0" y="843273"/>
                    <a:pt x="0" y="794517"/>
                  </a:cubicBezTo>
                  <a:lnTo>
                    <a:pt x="0" y="8828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196" tIns="79196" rIns="79196" bIns="79196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kern="1200" dirty="0" smtClean="0"/>
                <a:t>Sensors</a:t>
              </a:r>
              <a:endParaRPr lang="en-US" sz="1400" kern="12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707006" y="4114917"/>
              <a:ext cx="311921" cy="364889"/>
            </a:xfrm>
            <a:custGeom>
              <a:avLst/>
              <a:gdLst>
                <a:gd name="connsiteX0" fmla="*/ 0 w 311921"/>
                <a:gd name="connsiteY0" fmla="*/ 72978 h 364889"/>
                <a:gd name="connsiteX1" fmla="*/ 155961 w 311921"/>
                <a:gd name="connsiteY1" fmla="*/ 72978 h 364889"/>
                <a:gd name="connsiteX2" fmla="*/ 155961 w 311921"/>
                <a:gd name="connsiteY2" fmla="*/ 0 h 364889"/>
                <a:gd name="connsiteX3" fmla="*/ 311921 w 311921"/>
                <a:gd name="connsiteY3" fmla="*/ 182445 h 364889"/>
                <a:gd name="connsiteX4" fmla="*/ 155961 w 311921"/>
                <a:gd name="connsiteY4" fmla="*/ 364889 h 364889"/>
                <a:gd name="connsiteX5" fmla="*/ 155961 w 311921"/>
                <a:gd name="connsiteY5" fmla="*/ 291911 h 364889"/>
                <a:gd name="connsiteX6" fmla="*/ 0 w 311921"/>
                <a:gd name="connsiteY6" fmla="*/ 291911 h 364889"/>
                <a:gd name="connsiteX7" fmla="*/ 0 w 311921"/>
                <a:gd name="connsiteY7" fmla="*/ 72978 h 36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921" h="364889">
                  <a:moveTo>
                    <a:pt x="0" y="72978"/>
                  </a:moveTo>
                  <a:lnTo>
                    <a:pt x="155961" y="72978"/>
                  </a:lnTo>
                  <a:lnTo>
                    <a:pt x="155961" y="0"/>
                  </a:lnTo>
                  <a:lnTo>
                    <a:pt x="311921" y="182445"/>
                  </a:lnTo>
                  <a:lnTo>
                    <a:pt x="155961" y="364889"/>
                  </a:lnTo>
                  <a:lnTo>
                    <a:pt x="155961" y="291911"/>
                  </a:lnTo>
                  <a:lnTo>
                    <a:pt x="0" y="291911"/>
                  </a:lnTo>
                  <a:lnTo>
                    <a:pt x="0" y="72978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2978" rIns="93576" bIns="7297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5148404" y="3855963"/>
              <a:ext cx="1471328" cy="882797"/>
            </a:xfrm>
            <a:custGeom>
              <a:avLst/>
              <a:gdLst>
                <a:gd name="connsiteX0" fmla="*/ 0 w 1471328"/>
                <a:gd name="connsiteY0" fmla="*/ 88280 h 882797"/>
                <a:gd name="connsiteX1" fmla="*/ 88280 w 1471328"/>
                <a:gd name="connsiteY1" fmla="*/ 0 h 882797"/>
                <a:gd name="connsiteX2" fmla="*/ 1383048 w 1471328"/>
                <a:gd name="connsiteY2" fmla="*/ 0 h 882797"/>
                <a:gd name="connsiteX3" fmla="*/ 1471328 w 1471328"/>
                <a:gd name="connsiteY3" fmla="*/ 88280 h 882797"/>
                <a:gd name="connsiteX4" fmla="*/ 1471328 w 1471328"/>
                <a:gd name="connsiteY4" fmla="*/ 794517 h 882797"/>
                <a:gd name="connsiteX5" fmla="*/ 1383048 w 1471328"/>
                <a:gd name="connsiteY5" fmla="*/ 882797 h 882797"/>
                <a:gd name="connsiteX6" fmla="*/ 88280 w 1471328"/>
                <a:gd name="connsiteY6" fmla="*/ 882797 h 882797"/>
                <a:gd name="connsiteX7" fmla="*/ 0 w 1471328"/>
                <a:gd name="connsiteY7" fmla="*/ 794517 h 882797"/>
                <a:gd name="connsiteX8" fmla="*/ 0 w 1471328"/>
                <a:gd name="connsiteY8" fmla="*/ 88280 h 88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1328" h="882797">
                  <a:moveTo>
                    <a:pt x="0" y="88280"/>
                  </a:moveTo>
                  <a:cubicBezTo>
                    <a:pt x="0" y="39524"/>
                    <a:pt x="39524" y="0"/>
                    <a:pt x="88280" y="0"/>
                  </a:cubicBezTo>
                  <a:lnTo>
                    <a:pt x="1383048" y="0"/>
                  </a:lnTo>
                  <a:cubicBezTo>
                    <a:pt x="1431804" y="0"/>
                    <a:pt x="1471328" y="39524"/>
                    <a:pt x="1471328" y="88280"/>
                  </a:cubicBezTo>
                  <a:lnTo>
                    <a:pt x="1471328" y="794517"/>
                  </a:lnTo>
                  <a:cubicBezTo>
                    <a:pt x="1471328" y="843273"/>
                    <a:pt x="1431804" y="882797"/>
                    <a:pt x="1383048" y="882797"/>
                  </a:cubicBezTo>
                  <a:lnTo>
                    <a:pt x="88280" y="882797"/>
                  </a:lnTo>
                  <a:cubicBezTo>
                    <a:pt x="39524" y="882797"/>
                    <a:pt x="0" y="843273"/>
                    <a:pt x="0" y="794517"/>
                  </a:cubicBezTo>
                  <a:lnTo>
                    <a:pt x="0" y="8828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196" tIns="79196" rIns="79196" bIns="79196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kern="1200" dirty="0" smtClean="0"/>
                <a:t>Microcontroller</a:t>
              </a:r>
              <a:endParaRPr lang="en-US" sz="1400" kern="12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766866" y="4114917"/>
              <a:ext cx="311921" cy="364889"/>
            </a:xfrm>
            <a:custGeom>
              <a:avLst/>
              <a:gdLst>
                <a:gd name="connsiteX0" fmla="*/ 0 w 311921"/>
                <a:gd name="connsiteY0" fmla="*/ 72978 h 364889"/>
                <a:gd name="connsiteX1" fmla="*/ 155961 w 311921"/>
                <a:gd name="connsiteY1" fmla="*/ 72978 h 364889"/>
                <a:gd name="connsiteX2" fmla="*/ 155961 w 311921"/>
                <a:gd name="connsiteY2" fmla="*/ 0 h 364889"/>
                <a:gd name="connsiteX3" fmla="*/ 311921 w 311921"/>
                <a:gd name="connsiteY3" fmla="*/ 182445 h 364889"/>
                <a:gd name="connsiteX4" fmla="*/ 155961 w 311921"/>
                <a:gd name="connsiteY4" fmla="*/ 364889 h 364889"/>
                <a:gd name="connsiteX5" fmla="*/ 155961 w 311921"/>
                <a:gd name="connsiteY5" fmla="*/ 291911 h 364889"/>
                <a:gd name="connsiteX6" fmla="*/ 0 w 311921"/>
                <a:gd name="connsiteY6" fmla="*/ 291911 h 364889"/>
                <a:gd name="connsiteX7" fmla="*/ 0 w 311921"/>
                <a:gd name="connsiteY7" fmla="*/ 72978 h 36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921" h="364889">
                  <a:moveTo>
                    <a:pt x="0" y="72978"/>
                  </a:moveTo>
                  <a:lnTo>
                    <a:pt x="155961" y="72978"/>
                  </a:lnTo>
                  <a:lnTo>
                    <a:pt x="155961" y="0"/>
                  </a:lnTo>
                  <a:lnTo>
                    <a:pt x="311921" y="182445"/>
                  </a:lnTo>
                  <a:lnTo>
                    <a:pt x="155961" y="364889"/>
                  </a:lnTo>
                  <a:lnTo>
                    <a:pt x="155961" y="291911"/>
                  </a:lnTo>
                  <a:lnTo>
                    <a:pt x="0" y="291911"/>
                  </a:lnTo>
                  <a:lnTo>
                    <a:pt x="0" y="72978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2978" rIns="93576" bIns="7297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208264" y="3855963"/>
              <a:ext cx="1471328" cy="882797"/>
            </a:xfrm>
            <a:custGeom>
              <a:avLst/>
              <a:gdLst>
                <a:gd name="connsiteX0" fmla="*/ 0 w 1471328"/>
                <a:gd name="connsiteY0" fmla="*/ 88280 h 882797"/>
                <a:gd name="connsiteX1" fmla="*/ 88280 w 1471328"/>
                <a:gd name="connsiteY1" fmla="*/ 0 h 882797"/>
                <a:gd name="connsiteX2" fmla="*/ 1383048 w 1471328"/>
                <a:gd name="connsiteY2" fmla="*/ 0 h 882797"/>
                <a:gd name="connsiteX3" fmla="*/ 1471328 w 1471328"/>
                <a:gd name="connsiteY3" fmla="*/ 88280 h 882797"/>
                <a:gd name="connsiteX4" fmla="*/ 1471328 w 1471328"/>
                <a:gd name="connsiteY4" fmla="*/ 794517 h 882797"/>
                <a:gd name="connsiteX5" fmla="*/ 1383048 w 1471328"/>
                <a:gd name="connsiteY5" fmla="*/ 882797 h 882797"/>
                <a:gd name="connsiteX6" fmla="*/ 88280 w 1471328"/>
                <a:gd name="connsiteY6" fmla="*/ 882797 h 882797"/>
                <a:gd name="connsiteX7" fmla="*/ 0 w 1471328"/>
                <a:gd name="connsiteY7" fmla="*/ 794517 h 882797"/>
                <a:gd name="connsiteX8" fmla="*/ 0 w 1471328"/>
                <a:gd name="connsiteY8" fmla="*/ 88280 h 88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1328" h="882797">
                  <a:moveTo>
                    <a:pt x="0" y="88280"/>
                  </a:moveTo>
                  <a:cubicBezTo>
                    <a:pt x="0" y="39524"/>
                    <a:pt x="39524" y="0"/>
                    <a:pt x="88280" y="0"/>
                  </a:cubicBezTo>
                  <a:lnTo>
                    <a:pt x="1383048" y="0"/>
                  </a:lnTo>
                  <a:cubicBezTo>
                    <a:pt x="1431804" y="0"/>
                    <a:pt x="1471328" y="39524"/>
                    <a:pt x="1471328" y="88280"/>
                  </a:cubicBezTo>
                  <a:lnTo>
                    <a:pt x="1471328" y="794517"/>
                  </a:lnTo>
                  <a:cubicBezTo>
                    <a:pt x="1471328" y="843273"/>
                    <a:pt x="1431804" y="882797"/>
                    <a:pt x="1383048" y="882797"/>
                  </a:cubicBezTo>
                  <a:lnTo>
                    <a:pt x="88280" y="882797"/>
                  </a:lnTo>
                  <a:cubicBezTo>
                    <a:pt x="39524" y="882797"/>
                    <a:pt x="0" y="843273"/>
                    <a:pt x="0" y="794517"/>
                  </a:cubicBezTo>
                  <a:lnTo>
                    <a:pt x="0" y="8828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196" tIns="79196" rIns="79196" bIns="79196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kern="1200" dirty="0" smtClean="0"/>
                <a:t>Cloud</a:t>
              </a:r>
              <a:endParaRPr lang="en-US" sz="1400" kern="12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8826726" y="4114917"/>
              <a:ext cx="311921" cy="364889"/>
            </a:xfrm>
            <a:custGeom>
              <a:avLst/>
              <a:gdLst>
                <a:gd name="connsiteX0" fmla="*/ 0 w 311921"/>
                <a:gd name="connsiteY0" fmla="*/ 72978 h 364889"/>
                <a:gd name="connsiteX1" fmla="*/ 155961 w 311921"/>
                <a:gd name="connsiteY1" fmla="*/ 72978 h 364889"/>
                <a:gd name="connsiteX2" fmla="*/ 155961 w 311921"/>
                <a:gd name="connsiteY2" fmla="*/ 0 h 364889"/>
                <a:gd name="connsiteX3" fmla="*/ 311921 w 311921"/>
                <a:gd name="connsiteY3" fmla="*/ 182445 h 364889"/>
                <a:gd name="connsiteX4" fmla="*/ 155961 w 311921"/>
                <a:gd name="connsiteY4" fmla="*/ 364889 h 364889"/>
                <a:gd name="connsiteX5" fmla="*/ 155961 w 311921"/>
                <a:gd name="connsiteY5" fmla="*/ 291911 h 364889"/>
                <a:gd name="connsiteX6" fmla="*/ 0 w 311921"/>
                <a:gd name="connsiteY6" fmla="*/ 291911 h 364889"/>
                <a:gd name="connsiteX7" fmla="*/ 0 w 311921"/>
                <a:gd name="connsiteY7" fmla="*/ 72978 h 36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921" h="364889">
                  <a:moveTo>
                    <a:pt x="0" y="72978"/>
                  </a:moveTo>
                  <a:lnTo>
                    <a:pt x="155961" y="72978"/>
                  </a:lnTo>
                  <a:lnTo>
                    <a:pt x="155961" y="0"/>
                  </a:lnTo>
                  <a:lnTo>
                    <a:pt x="311921" y="182445"/>
                  </a:lnTo>
                  <a:lnTo>
                    <a:pt x="155961" y="364889"/>
                  </a:lnTo>
                  <a:lnTo>
                    <a:pt x="155961" y="291911"/>
                  </a:lnTo>
                  <a:lnTo>
                    <a:pt x="0" y="291911"/>
                  </a:lnTo>
                  <a:lnTo>
                    <a:pt x="0" y="72978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2978" rIns="93576" bIns="72978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9268125" y="3855963"/>
              <a:ext cx="1471328" cy="882797"/>
            </a:xfrm>
            <a:custGeom>
              <a:avLst/>
              <a:gdLst>
                <a:gd name="connsiteX0" fmla="*/ 0 w 1471328"/>
                <a:gd name="connsiteY0" fmla="*/ 88280 h 882797"/>
                <a:gd name="connsiteX1" fmla="*/ 88280 w 1471328"/>
                <a:gd name="connsiteY1" fmla="*/ 0 h 882797"/>
                <a:gd name="connsiteX2" fmla="*/ 1383048 w 1471328"/>
                <a:gd name="connsiteY2" fmla="*/ 0 h 882797"/>
                <a:gd name="connsiteX3" fmla="*/ 1471328 w 1471328"/>
                <a:gd name="connsiteY3" fmla="*/ 88280 h 882797"/>
                <a:gd name="connsiteX4" fmla="*/ 1471328 w 1471328"/>
                <a:gd name="connsiteY4" fmla="*/ 794517 h 882797"/>
                <a:gd name="connsiteX5" fmla="*/ 1383048 w 1471328"/>
                <a:gd name="connsiteY5" fmla="*/ 882797 h 882797"/>
                <a:gd name="connsiteX6" fmla="*/ 88280 w 1471328"/>
                <a:gd name="connsiteY6" fmla="*/ 882797 h 882797"/>
                <a:gd name="connsiteX7" fmla="*/ 0 w 1471328"/>
                <a:gd name="connsiteY7" fmla="*/ 794517 h 882797"/>
                <a:gd name="connsiteX8" fmla="*/ 0 w 1471328"/>
                <a:gd name="connsiteY8" fmla="*/ 88280 h 88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1328" h="882797">
                  <a:moveTo>
                    <a:pt x="0" y="88280"/>
                  </a:moveTo>
                  <a:cubicBezTo>
                    <a:pt x="0" y="39524"/>
                    <a:pt x="39524" y="0"/>
                    <a:pt x="88280" y="0"/>
                  </a:cubicBezTo>
                  <a:lnTo>
                    <a:pt x="1383048" y="0"/>
                  </a:lnTo>
                  <a:cubicBezTo>
                    <a:pt x="1431804" y="0"/>
                    <a:pt x="1471328" y="39524"/>
                    <a:pt x="1471328" y="88280"/>
                  </a:cubicBezTo>
                  <a:lnTo>
                    <a:pt x="1471328" y="794517"/>
                  </a:lnTo>
                  <a:cubicBezTo>
                    <a:pt x="1471328" y="843273"/>
                    <a:pt x="1431804" y="882797"/>
                    <a:pt x="1383048" y="882797"/>
                  </a:cubicBezTo>
                  <a:lnTo>
                    <a:pt x="88280" y="882797"/>
                  </a:lnTo>
                  <a:cubicBezTo>
                    <a:pt x="39524" y="882797"/>
                    <a:pt x="0" y="843273"/>
                    <a:pt x="0" y="794517"/>
                  </a:cubicBezTo>
                  <a:lnTo>
                    <a:pt x="0" y="8828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196" tIns="79196" rIns="79196" bIns="79196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kern="1200" dirty="0" smtClean="0"/>
                <a:t>UX centric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kern="1200" dirty="0" smtClean="0"/>
                <a:t>Website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912031" y="4942891"/>
            <a:ext cx="1820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IOT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694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IOT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470234" cy="2329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u="sng" dirty="0" smtClean="0"/>
              <a:t>Hardware :-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Current sensor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Microcontroller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 smtClean="0"/>
              <a:t>Wi-Fi </a:t>
            </a:r>
            <a:r>
              <a:rPr lang="en-US" dirty="0"/>
              <a:t>Module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Electronic Appliances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85887" y="2286000"/>
            <a:ext cx="7070324" cy="432183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IN" b="1" u="sng" dirty="0" smtClean="0"/>
              <a:t>Functioning :-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dirty="0" smtClean="0"/>
              <a:t>Sensor measures the amount of current utilized by an electrical appliance to which it is connected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dirty="0" smtClean="0"/>
              <a:t>Measured </a:t>
            </a:r>
            <a:r>
              <a:rPr lang="en-IN" dirty="0"/>
              <a:t>data is collected by the microcontroller and this data is stored in the </a:t>
            </a:r>
            <a:r>
              <a:rPr lang="en-IN" dirty="0" smtClean="0"/>
              <a:t>database</a:t>
            </a:r>
            <a:endParaRPr lang="en-IN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dirty="0"/>
              <a:t>The stored data is then used to processing and </a:t>
            </a:r>
            <a:r>
              <a:rPr lang="en-IN" dirty="0" smtClean="0"/>
              <a:t>data analytics to provide load management solutions and suggestions to the user and to the electricity provider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loud support to </a:t>
            </a:r>
            <a:r>
              <a:rPr lang="en-US" dirty="0"/>
              <a:t>store inputs from </a:t>
            </a:r>
            <a:r>
              <a:rPr lang="en-US" dirty="0" smtClean="0"/>
              <a:t>sensors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API to interact with the microcontroller and the website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Store and maintain </a:t>
            </a:r>
            <a:r>
              <a:rPr lang="en-US" dirty="0" smtClean="0"/>
              <a:t>efficiently using Google Cloud Engine equipped with MySQL data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&amp;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We intend to use the following tools and technologies to handle the visualization of analytics and user interface of the web application.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HTML5, CSS – Markup and styling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Chart.js – JavaScript library for charts and plotting graphs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Bootstrap – </a:t>
            </a:r>
            <a:r>
              <a:rPr lang="en-US" dirty="0"/>
              <a:t>CSS framework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Less/Sass – CSS preprocessor (optional)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React JS – JS-based front end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Making the UI relevant for all age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Making it reliable and reduce the error in the readings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Real time data processing and storage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52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99</TotalTime>
  <Words>247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Integral</vt:lpstr>
      <vt:lpstr>Load Management</vt:lpstr>
      <vt:lpstr>Aim</vt:lpstr>
      <vt:lpstr>Block Diagram</vt:lpstr>
      <vt:lpstr>IOT Sensors</vt:lpstr>
      <vt:lpstr>Cloud Support</vt:lpstr>
      <vt:lpstr>Visualization &amp; UI</vt:lpstr>
      <vt:lpstr>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Management</dc:title>
  <dc:creator>GodFather</dc:creator>
  <cp:lastModifiedBy>GodFather</cp:lastModifiedBy>
  <cp:revision>7</cp:revision>
  <dcterms:created xsi:type="dcterms:W3CDTF">2017-01-06T04:35:25Z</dcterms:created>
  <dcterms:modified xsi:type="dcterms:W3CDTF">2017-01-06T11:53:59Z</dcterms:modified>
</cp:coreProperties>
</file>