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9" r:id="rId3"/>
    <p:sldId id="257" r:id="rId4"/>
    <p:sldId id="258" r:id="rId5"/>
    <p:sldId id="263" r:id="rId6"/>
    <p:sldId id="262"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4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46D1943-6EBF-48D0-96A1-1C84CD0E9086}" type="datetimeFigureOut">
              <a:rPr lang="en-IN" smtClean="0"/>
              <a:t>21-03-2021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4B882134-710C-41DA-A78D-8FE68CF757D0}"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1242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6D1943-6EBF-48D0-96A1-1C84CD0E9086}" type="datetimeFigureOut">
              <a:rPr lang="en-IN" smtClean="0"/>
              <a:t>21-03-2021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82134-710C-41DA-A78D-8FE68CF757D0}" type="slidenum">
              <a:rPr lang="en-IN" smtClean="0"/>
              <a:t>‹#›</a:t>
            </a:fld>
            <a:endParaRPr lang="en-IN"/>
          </a:p>
        </p:txBody>
      </p:sp>
    </p:spTree>
    <p:extLst>
      <p:ext uri="{BB962C8B-B14F-4D97-AF65-F5344CB8AC3E}">
        <p14:creationId xmlns:p14="http://schemas.microsoft.com/office/powerpoint/2010/main" val="98785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6D1943-6EBF-48D0-96A1-1C84CD0E9086}" type="datetimeFigureOut">
              <a:rPr lang="en-IN" smtClean="0"/>
              <a:t>21-03-2021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82134-710C-41DA-A78D-8FE68CF757D0}"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363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6D1943-6EBF-48D0-96A1-1C84CD0E9086}" type="datetimeFigureOut">
              <a:rPr lang="en-IN" smtClean="0"/>
              <a:t>21-03-2021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82134-710C-41DA-A78D-8FE68CF757D0}"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9542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6D1943-6EBF-48D0-96A1-1C84CD0E9086}" type="datetimeFigureOut">
              <a:rPr lang="en-IN" smtClean="0"/>
              <a:t>21-03-2021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82134-710C-41DA-A78D-8FE68CF757D0}" type="slidenum">
              <a:rPr lang="en-IN" smtClean="0"/>
              <a:t>‹#›</a:t>
            </a:fld>
            <a:endParaRPr lang="en-IN"/>
          </a:p>
        </p:txBody>
      </p:sp>
    </p:spTree>
    <p:extLst>
      <p:ext uri="{BB962C8B-B14F-4D97-AF65-F5344CB8AC3E}">
        <p14:creationId xmlns:p14="http://schemas.microsoft.com/office/powerpoint/2010/main" val="3358498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6D1943-6EBF-48D0-96A1-1C84CD0E9086}" type="datetimeFigureOut">
              <a:rPr lang="en-IN" smtClean="0"/>
              <a:t>21-03-2021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82134-710C-41DA-A78D-8FE68CF757D0}"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28456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6D1943-6EBF-48D0-96A1-1C84CD0E9086}" type="datetimeFigureOut">
              <a:rPr lang="en-IN" smtClean="0"/>
              <a:t>21-03-2021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82134-710C-41DA-A78D-8FE68CF757D0}"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91460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6D1943-6EBF-48D0-96A1-1C84CD0E9086}" type="datetimeFigureOut">
              <a:rPr lang="en-IN" smtClean="0"/>
              <a:t>21-03-2021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82134-710C-41DA-A78D-8FE68CF757D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13052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6D1943-6EBF-48D0-96A1-1C84CD0E9086}" type="datetimeFigureOut">
              <a:rPr lang="en-IN" smtClean="0"/>
              <a:t>21-03-2021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82134-710C-41DA-A78D-8FE68CF757D0}"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1529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6D1943-6EBF-48D0-96A1-1C84CD0E9086}" type="datetimeFigureOut">
              <a:rPr lang="en-IN" smtClean="0"/>
              <a:t>21-03-2021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82134-710C-41DA-A78D-8FE68CF757D0}" type="slidenum">
              <a:rPr lang="en-IN" smtClean="0"/>
              <a:t>‹#›</a:t>
            </a:fld>
            <a:endParaRPr lang="en-IN"/>
          </a:p>
        </p:txBody>
      </p:sp>
    </p:spTree>
    <p:extLst>
      <p:ext uri="{BB962C8B-B14F-4D97-AF65-F5344CB8AC3E}">
        <p14:creationId xmlns:p14="http://schemas.microsoft.com/office/powerpoint/2010/main" val="3656621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6D1943-6EBF-48D0-96A1-1C84CD0E9086}" type="datetimeFigureOut">
              <a:rPr lang="en-IN" smtClean="0"/>
              <a:t>21-03-2021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82134-710C-41DA-A78D-8FE68CF757D0}"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6858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46D1943-6EBF-48D0-96A1-1C84CD0E9086}" type="datetimeFigureOut">
              <a:rPr lang="en-IN" smtClean="0"/>
              <a:t>21-03-2021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82134-710C-41DA-A78D-8FE68CF757D0}" type="slidenum">
              <a:rPr lang="en-IN" smtClean="0"/>
              <a:t>‹#›</a:t>
            </a:fld>
            <a:endParaRPr lang="en-IN"/>
          </a:p>
        </p:txBody>
      </p:sp>
    </p:spTree>
    <p:extLst>
      <p:ext uri="{BB962C8B-B14F-4D97-AF65-F5344CB8AC3E}">
        <p14:creationId xmlns:p14="http://schemas.microsoft.com/office/powerpoint/2010/main" val="4235013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46D1943-6EBF-48D0-96A1-1C84CD0E9086}" type="datetimeFigureOut">
              <a:rPr lang="en-IN" smtClean="0"/>
              <a:t>21-03-2021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882134-710C-41DA-A78D-8FE68CF757D0}"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4916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46D1943-6EBF-48D0-96A1-1C84CD0E9086}" type="datetimeFigureOut">
              <a:rPr lang="en-IN" smtClean="0"/>
              <a:t>21-03-2021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882134-710C-41DA-A78D-8FE68CF757D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2488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D1943-6EBF-48D0-96A1-1C84CD0E9086}" type="datetimeFigureOut">
              <a:rPr lang="en-IN" smtClean="0"/>
              <a:t>21-03-2021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882134-710C-41DA-A78D-8FE68CF757D0}" type="slidenum">
              <a:rPr lang="en-IN" smtClean="0"/>
              <a:t>‹#›</a:t>
            </a:fld>
            <a:endParaRPr lang="en-IN"/>
          </a:p>
        </p:txBody>
      </p:sp>
    </p:spTree>
    <p:extLst>
      <p:ext uri="{BB962C8B-B14F-4D97-AF65-F5344CB8AC3E}">
        <p14:creationId xmlns:p14="http://schemas.microsoft.com/office/powerpoint/2010/main" val="1081820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6D1943-6EBF-48D0-96A1-1C84CD0E9086}" type="datetimeFigureOut">
              <a:rPr lang="en-IN" smtClean="0"/>
              <a:t>21-03-2021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82134-710C-41DA-A78D-8FE68CF757D0}"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3098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6D1943-6EBF-48D0-96A1-1C84CD0E9086}" type="datetimeFigureOut">
              <a:rPr lang="en-IN" smtClean="0"/>
              <a:t>21-03-2021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82134-710C-41DA-A78D-8FE68CF757D0}" type="slidenum">
              <a:rPr lang="en-IN" smtClean="0"/>
              <a:t>‹#›</a:t>
            </a:fld>
            <a:endParaRPr lang="en-IN"/>
          </a:p>
        </p:txBody>
      </p:sp>
    </p:spTree>
    <p:extLst>
      <p:ext uri="{BB962C8B-B14F-4D97-AF65-F5344CB8AC3E}">
        <p14:creationId xmlns:p14="http://schemas.microsoft.com/office/powerpoint/2010/main" val="3062357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46D1943-6EBF-48D0-96A1-1C84CD0E9086}" type="datetimeFigureOut">
              <a:rPr lang="en-IN" smtClean="0"/>
              <a:t>21-03-2021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882134-710C-41DA-A78D-8FE68CF757D0}" type="slidenum">
              <a:rPr lang="en-IN" smtClean="0"/>
              <a:t>‹#›</a:t>
            </a:fld>
            <a:endParaRPr lang="en-IN"/>
          </a:p>
        </p:txBody>
      </p:sp>
    </p:spTree>
    <p:extLst>
      <p:ext uri="{BB962C8B-B14F-4D97-AF65-F5344CB8AC3E}">
        <p14:creationId xmlns:p14="http://schemas.microsoft.com/office/powerpoint/2010/main" val="234077314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ambur-biryani/wild-sprint-backend" TargetMode="External"/><Relationship Id="rId2" Type="http://schemas.openxmlformats.org/officeDocument/2006/relationships/hyperlink" Target="https://github.com/ambur-biryani/wild-sprint-fronten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8952" y="1298448"/>
            <a:ext cx="10744200" cy="3685032"/>
          </a:xfrm>
        </p:spPr>
        <p:txBody>
          <a:bodyPr>
            <a:normAutofit/>
          </a:bodyPr>
          <a:lstStyle/>
          <a:p>
            <a:r>
              <a:rPr lang="en-US" sz="8800" dirty="0" smtClean="0"/>
              <a:t>WILD_SPRINT</a:t>
            </a:r>
            <a:br>
              <a:rPr lang="en-US" sz="8800" dirty="0" smtClean="0"/>
            </a:br>
            <a:r>
              <a:rPr lang="en-US" sz="8800" dirty="0" smtClean="0"/>
              <a:t/>
            </a:r>
            <a:br>
              <a:rPr lang="en-US" sz="8800" dirty="0" smtClean="0"/>
            </a:br>
            <a:r>
              <a:rPr lang="en-US" sz="5400" dirty="0" smtClean="0"/>
              <a:t>Team ID - 4d9fbc3</a:t>
            </a:r>
            <a:endParaRPr lang="en-IN" sz="8800" dirty="0"/>
          </a:p>
        </p:txBody>
      </p:sp>
    </p:spTree>
    <p:extLst>
      <p:ext uri="{BB962C8B-B14F-4D97-AF65-F5344CB8AC3E}">
        <p14:creationId xmlns:p14="http://schemas.microsoft.com/office/powerpoint/2010/main" val="900283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7200" u="sng" dirty="0" smtClean="0"/>
              <a:t>Track</a:t>
            </a:r>
            <a:endParaRPr lang="en-IN" sz="9600" u="sng" dirty="0"/>
          </a:p>
        </p:txBody>
      </p:sp>
      <p:sp>
        <p:nvSpPr>
          <p:cNvPr id="3" name="Content Placeholder 2"/>
          <p:cNvSpPr>
            <a:spLocks noGrp="1"/>
          </p:cNvSpPr>
          <p:nvPr>
            <p:ph idx="1"/>
          </p:nvPr>
        </p:nvSpPr>
        <p:spPr>
          <a:xfrm>
            <a:off x="3365903" y="2506662"/>
            <a:ext cx="10515600" cy="4351338"/>
          </a:xfrm>
        </p:spPr>
        <p:txBody>
          <a:bodyPr>
            <a:normAutofit/>
          </a:bodyPr>
          <a:lstStyle/>
          <a:p>
            <a:pPr marL="0" indent="0">
              <a:buNone/>
            </a:pPr>
            <a:r>
              <a:rPr lang="en-US" sz="6000" dirty="0" err="1" smtClean="0"/>
              <a:t>Ethereum</a:t>
            </a:r>
            <a:r>
              <a:rPr lang="en-US" sz="6000" dirty="0" smtClean="0"/>
              <a:t> &amp; </a:t>
            </a:r>
            <a:r>
              <a:rPr lang="en-US" sz="6000" dirty="0" err="1" smtClean="0"/>
              <a:t>Dyte</a:t>
            </a:r>
            <a:endParaRPr lang="en-IN" sz="7200" dirty="0"/>
          </a:p>
        </p:txBody>
      </p:sp>
      <p:sp>
        <p:nvSpPr>
          <p:cNvPr id="4" name="TextBox 3"/>
          <p:cNvSpPr txBox="1"/>
          <p:nvPr/>
        </p:nvSpPr>
        <p:spPr>
          <a:xfrm>
            <a:off x="612648" y="4185500"/>
            <a:ext cx="10963656" cy="584775"/>
          </a:xfrm>
          <a:prstGeom prst="rect">
            <a:avLst/>
          </a:prstGeom>
          <a:noFill/>
        </p:spPr>
        <p:txBody>
          <a:bodyPr wrap="square" rtlCol="0">
            <a:spAutoFit/>
          </a:bodyPr>
          <a:lstStyle/>
          <a:p>
            <a:r>
              <a:rPr lang="en-US" sz="3200" dirty="0" smtClean="0"/>
              <a:t>Video </a:t>
            </a:r>
            <a:r>
              <a:rPr lang="en-US" sz="3200" dirty="0"/>
              <a:t>Link: </a:t>
            </a:r>
            <a:r>
              <a:rPr lang="en-US" sz="3200" dirty="0"/>
              <a:t>https://www.youtube.com/watch?v=izMW93BM-xs</a:t>
            </a:r>
            <a:endParaRPr lang="en-IN" sz="3200" dirty="0"/>
          </a:p>
        </p:txBody>
      </p:sp>
    </p:spTree>
    <p:extLst>
      <p:ext uri="{BB962C8B-B14F-4D97-AF65-F5344CB8AC3E}">
        <p14:creationId xmlns:p14="http://schemas.microsoft.com/office/powerpoint/2010/main" val="434780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a:t>
            </a:r>
            <a:endParaRPr lang="en-IN" dirty="0"/>
          </a:p>
        </p:txBody>
      </p:sp>
      <p:sp>
        <p:nvSpPr>
          <p:cNvPr id="3" name="Content Placeholder 2"/>
          <p:cNvSpPr>
            <a:spLocks noGrp="1"/>
          </p:cNvSpPr>
          <p:nvPr>
            <p:ph idx="1"/>
          </p:nvPr>
        </p:nvSpPr>
        <p:spPr/>
        <p:txBody>
          <a:bodyPr/>
          <a:lstStyle/>
          <a:p>
            <a:pPr marL="0" indent="0">
              <a:buNone/>
            </a:pPr>
            <a:r>
              <a:rPr lang="en-US" dirty="0"/>
              <a:t>An user-friendly web application for wildlife preservation </a:t>
            </a:r>
            <a:r>
              <a:rPr lang="en-US" dirty="0" err="1"/>
              <a:t>organisations</a:t>
            </a:r>
            <a:r>
              <a:rPr lang="en-US" dirty="0"/>
              <a:t> to obtain funds in a secure, safe and easily trackable manner. The application includes </a:t>
            </a:r>
            <a:r>
              <a:rPr lang="en-US" dirty="0" err="1"/>
              <a:t>Dyte</a:t>
            </a:r>
            <a:r>
              <a:rPr lang="en-US" dirty="0"/>
              <a:t> integration to livestream videos directly from the wildlife preservation </a:t>
            </a:r>
            <a:r>
              <a:rPr lang="en-US" dirty="0" err="1"/>
              <a:t>organisations</a:t>
            </a:r>
            <a:r>
              <a:rPr lang="en-US" dirty="0"/>
              <a:t> that make use of the website by registering as admin. Smart contracts on the </a:t>
            </a:r>
            <a:r>
              <a:rPr lang="en-US" dirty="0" err="1"/>
              <a:t>Ethereum</a:t>
            </a:r>
            <a:r>
              <a:rPr lang="en-US" dirty="0"/>
              <a:t> </a:t>
            </a:r>
            <a:r>
              <a:rPr lang="en-US" dirty="0" err="1"/>
              <a:t>blockchain</a:t>
            </a:r>
            <a:r>
              <a:rPr lang="en-US" dirty="0"/>
              <a:t> have been used to facilitate donations to the </a:t>
            </a:r>
            <a:r>
              <a:rPr lang="en-US" dirty="0" err="1"/>
              <a:t>organisations</a:t>
            </a:r>
            <a:r>
              <a:rPr lang="en-US" dirty="0"/>
              <a:t> by any user of the application</a:t>
            </a:r>
            <a:endParaRPr lang="en-IN" dirty="0"/>
          </a:p>
        </p:txBody>
      </p:sp>
    </p:spTree>
    <p:extLst>
      <p:ext uri="{BB962C8B-B14F-4D97-AF65-F5344CB8AC3E}">
        <p14:creationId xmlns:p14="http://schemas.microsoft.com/office/powerpoint/2010/main" val="563500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IN" dirty="0"/>
          </a:p>
        </p:txBody>
      </p:sp>
      <p:sp>
        <p:nvSpPr>
          <p:cNvPr id="3" name="Content Placeholder 2"/>
          <p:cNvSpPr>
            <a:spLocks noGrp="1"/>
          </p:cNvSpPr>
          <p:nvPr>
            <p:ph idx="1"/>
          </p:nvPr>
        </p:nvSpPr>
        <p:spPr/>
        <p:txBody>
          <a:bodyPr>
            <a:normAutofit fontScale="77500" lnSpcReduction="20000"/>
          </a:bodyPr>
          <a:lstStyle/>
          <a:p>
            <a:r>
              <a:rPr lang="en-US" dirty="0"/>
              <a:t>Crowdfunding as it is right now could use more transparency. In this project, we attempt to make crowdfunding for wildlife preservation more secure, easily accessible and transparent. So we aim to create a web application that streams video feed from wild life sanctuaries/national parks </a:t>
            </a:r>
            <a:r>
              <a:rPr lang="en-US" dirty="0" err="1"/>
              <a:t>etc</a:t>
            </a:r>
            <a:r>
              <a:rPr lang="en-US" dirty="0"/>
              <a:t> while nature/wildlife enthusiasts can watch, subscribe and donate to them. In such a scenario, there are enough incentives on both sides. The wildlife enthusiasts get to watch the good they have done through their donations (given they cant travel directly because of the pandemic) and the national parks/wildlife sanctuaries receive a secure means of obtaining funds.</a:t>
            </a:r>
            <a:br>
              <a:rPr lang="en-US" dirty="0"/>
            </a:br>
            <a:r>
              <a:rPr lang="en-US" dirty="0"/>
              <a:t/>
            </a:r>
            <a:br>
              <a:rPr lang="en-US" dirty="0"/>
            </a:br>
            <a:endParaRPr lang="en-US" dirty="0"/>
          </a:p>
          <a:p>
            <a:r>
              <a:rPr lang="en-US" dirty="0"/>
              <a:t>Using </a:t>
            </a:r>
            <a:r>
              <a:rPr lang="en-US" dirty="0" err="1"/>
              <a:t>Ethereum</a:t>
            </a:r>
            <a:r>
              <a:rPr lang="en-US" dirty="0"/>
              <a:t> </a:t>
            </a:r>
            <a:r>
              <a:rPr lang="en-US" dirty="0" err="1"/>
              <a:t>blockchain</a:t>
            </a:r>
            <a:r>
              <a:rPr lang="en-US" dirty="0"/>
              <a:t> in this use case would make the donations safer, easier across borders and easily trackable. We’ll be using </a:t>
            </a:r>
            <a:r>
              <a:rPr lang="en-US" dirty="0" err="1"/>
              <a:t>Dyte</a:t>
            </a:r>
            <a:r>
              <a:rPr lang="en-US" dirty="0"/>
              <a:t> to live stream the videos directly from the national parks to the users who would like to donate.</a:t>
            </a:r>
          </a:p>
          <a:p>
            <a:endParaRPr lang="en-IN" dirty="0"/>
          </a:p>
        </p:txBody>
      </p:sp>
    </p:spTree>
    <p:extLst>
      <p:ext uri="{BB962C8B-B14F-4D97-AF65-F5344CB8AC3E}">
        <p14:creationId xmlns:p14="http://schemas.microsoft.com/office/powerpoint/2010/main" val="636262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668" y="2410764"/>
            <a:ext cx="9601196" cy="1331300"/>
          </a:xfrm>
        </p:spPr>
        <p:txBody>
          <a:bodyPr/>
          <a:lstStyle/>
          <a:p>
            <a:r>
              <a:rPr lang="en-US" dirty="0" smtClean="0"/>
              <a:t>Flow</a:t>
            </a:r>
            <a:endParaRPr lang="en-IN" dirty="0"/>
          </a:p>
        </p:txBody>
      </p:sp>
      <p:pic>
        <p:nvPicPr>
          <p:cNvPr id="1026" name="Picture 2" descr="https://cdn.discordapp.com/attachments/817014782166958091/823040959272976394/f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5640" y="576618"/>
            <a:ext cx="4096331" cy="5604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535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008" y="2452561"/>
            <a:ext cx="10515600" cy="1325563"/>
          </a:xfrm>
        </p:spPr>
        <p:txBody>
          <a:bodyPr/>
          <a:lstStyle/>
          <a:p>
            <a:r>
              <a:rPr lang="en-US" dirty="0" smtClean="0"/>
              <a:t>Requirements</a:t>
            </a:r>
            <a:endParaRPr lang="en-IN" dirty="0"/>
          </a:p>
        </p:txBody>
      </p:sp>
      <p:sp>
        <p:nvSpPr>
          <p:cNvPr id="3" name="Content Placeholder 2"/>
          <p:cNvSpPr>
            <a:spLocks noGrp="1"/>
          </p:cNvSpPr>
          <p:nvPr>
            <p:ph idx="1"/>
          </p:nvPr>
        </p:nvSpPr>
        <p:spPr>
          <a:xfrm>
            <a:off x="746760" y="1455420"/>
            <a:ext cx="10515600" cy="1324356"/>
          </a:xfrm>
        </p:spPr>
        <p:txBody>
          <a:bodyPr/>
          <a:lstStyle/>
          <a:p>
            <a:r>
              <a:rPr lang="en-US" dirty="0" smtClean="0"/>
              <a:t>Frontend: </a:t>
            </a:r>
            <a:r>
              <a:rPr lang="en-US" dirty="0" smtClean="0">
                <a:hlinkClick r:id="rId2"/>
              </a:rPr>
              <a:t>https://github.com/ambur-biryani/wild-sprint-frontend</a:t>
            </a:r>
            <a:endParaRPr lang="en-US" dirty="0" smtClean="0"/>
          </a:p>
          <a:p>
            <a:r>
              <a:rPr lang="en-US" dirty="0" smtClean="0"/>
              <a:t>Backend: </a:t>
            </a:r>
            <a:r>
              <a:rPr lang="en-US" dirty="0" smtClean="0">
                <a:hlinkClick r:id="rId3"/>
              </a:rPr>
              <a:t>https://github.com/ambur-biryani/wild-sprint-backend</a:t>
            </a:r>
            <a:endParaRPr lang="en-US" dirty="0" smtClean="0"/>
          </a:p>
          <a:p>
            <a:endParaRPr lang="en-US" dirty="0"/>
          </a:p>
          <a:p>
            <a:endParaRPr lang="en-IN" dirty="0"/>
          </a:p>
        </p:txBody>
      </p:sp>
      <p:sp>
        <p:nvSpPr>
          <p:cNvPr id="4" name="Title 1"/>
          <p:cNvSpPr txBox="1">
            <a:spLocks/>
          </p:cNvSpPr>
          <p:nvPr/>
        </p:nvSpPr>
        <p:spPr>
          <a:xfrm>
            <a:off x="74676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smtClean="0"/>
              <a:t>Github</a:t>
            </a:r>
            <a:r>
              <a:rPr lang="en-US" dirty="0" smtClean="0"/>
              <a:t> Links</a:t>
            </a:r>
            <a:endParaRPr lang="en-IN" dirty="0"/>
          </a:p>
        </p:txBody>
      </p:sp>
      <p:sp>
        <p:nvSpPr>
          <p:cNvPr id="5" name="Content Placeholder 2"/>
          <p:cNvSpPr txBox="1">
            <a:spLocks/>
          </p:cNvSpPr>
          <p:nvPr/>
        </p:nvSpPr>
        <p:spPr>
          <a:xfrm>
            <a:off x="826008" y="3389249"/>
            <a:ext cx="10515600" cy="132435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Metamask</a:t>
            </a:r>
            <a:endParaRPr lang="en-US" dirty="0" smtClean="0"/>
          </a:p>
          <a:p>
            <a:r>
              <a:rPr lang="en-US" dirty="0" err="1" smtClean="0"/>
              <a:t>npm</a:t>
            </a:r>
            <a:r>
              <a:rPr lang="en-US" dirty="0" smtClean="0"/>
              <a:t> install</a:t>
            </a:r>
          </a:p>
          <a:p>
            <a:r>
              <a:rPr lang="en-US" dirty="0" smtClean="0"/>
              <a:t>Ganache</a:t>
            </a:r>
            <a:endParaRPr lang="en-IN" dirty="0"/>
          </a:p>
        </p:txBody>
      </p:sp>
    </p:spTree>
    <p:extLst>
      <p:ext uri="{BB962C8B-B14F-4D97-AF65-F5344CB8AC3E}">
        <p14:creationId xmlns:p14="http://schemas.microsoft.com/office/powerpoint/2010/main" val="262081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Members – </a:t>
            </a:r>
            <a:r>
              <a:rPr lang="en-US" dirty="0" err="1" smtClean="0"/>
              <a:t>Ambur</a:t>
            </a:r>
            <a:r>
              <a:rPr lang="en-US" dirty="0" smtClean="0"/>
              <a:t> Biryani</a:t>
            </a:r>
            <a:endParaRPr lang="en-IN" dirty="0"/>
          </a:p>
        </p:txBody>
      </p:sp>
      <p:sp>
        <p:nvSpPr>
          <p:cNvPr id="3" name="Content Placeholder 2"/>
          <p:cNvSpPr>
            <a:spLocks noGrp="1"/>
          </p:cNvSpPr>
          <p:nvPr>
            <p:ph idx="1"/>
          </p:nvPr>
        </p:nvSpPr>
        <p:spPr/>
        <p:txBody>
          <a:bodyPr/>
          <a:lstStyle/>
          <a:p>
            <a:r>
              <a:rPr lang="en-US" dirty="0" err="1" smtClean="0"/>
              <a:t>Nitish</a:t>
            </a:r>
            <a:r>
              <a:rPr lang="en-US" dirty="0" smtClean="0"/>
              <a:t> </a:t>
            </a:r>
            <a:r>
              <a:rPr lang="en-US" dirty="0" err="1" smtClean="0"/>
              <a:t>Gopinath</a:t>
            </a:r>
            <a:endParaRPr lang="en-US" dirty="0" smtClean="0"/>
          </a:p>
          <a:p>
            <a:r>
              <a:rPr lang="en-US" dirty="0" err="1" smtClean="0"/>
              <a:t>Sanjit</a:t>
            </a:r>
            <a:r>
              <a:rPr lang="en-US" dirty="0" smtClean="0"/>
              <a:t> Kumar</a:t>
            </a:r>
          </a:p>
          <a:p>
            <a:r>
              <a:rPr lang="en-US" dirty="0" err="1" smtClean="0"/>
              <a:t>Ritika</a:t>
            </a:r>
            <a:r>
              <a:rPr lang="en-US" dirty="0" smtClean="0"/>
              <a:t> </a:t>
            </a:r>
            <a:r>
              <a:rPr lang="en-US" dirty="0" err="1" smtClean="0"/>
              <a:t>Kayal</a:t>
            </a:r>
            <a:endParaRPr lang="en-US" dirty="0" smtClean="0"/>
          </a:p>
          <a:p>
            <a:r>
              <a:rPr lang="en-US" dirty="0" smtClean="0"/>
              <a:t>Allen Saldanha</a:t>
            </a:r>
            <a:endParaRPr lang="en-IN" dirty="0"/>
          </a:p>
        </p:txBody>
      </p:sp>
    </p:spTree>
    <p:extLst>
      <p:ext uri="{BB962C8B-B14F-4D97-AF65-F5344CB8AC3E}">
        <p14:creationId xmlns:p14="http://schemas.microsoft.com/office/powerpoint/2010/main" val="2689591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056" y="2623693"/>
            <a:ext cx="10515600" cy="1325563"/>
          </a:xfrm>
        </p:spPr>
        <p:txBody>
          <a:bodyPr>
            <a:normAutofit/>
          </a:bodyPr>
          <a:lstStyle/>
          <a:p>
            <a:pPr algn="ctr"/>
            <a:r>
              <a:rPr lang="en-US" sz="6000" dirty="0" smtClean="0"/>
              <a:t>THANK YOU</a:t>
            </a:r>
            <a:endParaRPr lang="en-IN" sz="6000" dirty="0"/>
          </a:p>
        </p:txBody>
      </p:sp>
    </p:spTree>
    <p:extLst>
      <p:ext uri="{BB962C8B-B14F-4D97-AF65-F5344CB8AC3E}">
        <p14:creationId xmlns:p14="http://schemas.microsoft.com/office/powerpoint/2010/main" val="184000107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17</TotalTime>
  <Words>225</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Garamond</vt:lpstr>
      <vt:lpstr>Organic</vt:lpstr>
      <vt:lpstr>WILD_SPRINT  Team ID - 4d9fbc3</vt:lpstr>
      <vt:lpstr>Track</vt:lpstr>
      <vt:lpstr>Description</vt:lpstr>
      <vt:lpstr>Abstract</vt:lpstr>
      <vt:lpstr>Flow</vt:lpstr>
      <vt:lpstr>Requirements</vt:lpstr>
      <vt:lpstr>Team Members – Ambur Biryani</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WILD_SPRINT Team ID - 4d9fbc3</dc:title>
  <dc:creator>Allen Saldanha</dc:creator>
  <cp:lastModifiedBy>Allen Saldanha</cp:lastModifiedBy>
  <cp:revision>6</cp:revision>
  <dcterms:created xsi:type="dcterms:W3CDTF">2021-03-21T03:19:26Z</dcterms:created>
  <dcterms:modified xsi:type="dcterms:W3CDTF">2021-03-21T03:57:22Z</dcterms:modified>
</cp:coreProperties>
</file>