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0" r:id="rId8"/>
    <p:sldId id="262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9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16D-9BC6-471B-981B-06DF359EBCED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EC7A-51DD-4DC1-83A6-859DB3D162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ssian.ai/energy-forecast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mpetitions/energy-forecasting-data-challenge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forecasting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challenge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Kaggle</a:t>
            </a:r>
            <a:r>
              <a:rPr lang="de-DE" sz="2000" dirty="0" smtClean="0"/>
              <a:t> </a:t>
            </a:r>
            <a:r>
              <a:rPr lang="de-DE" sz="2000" dirty="0" err="1" smtClean="0"/>
              <a:t>challenge</a:t>
            </a:r>
            <a:r>
              <a:rPr lang="de-DE" sz="2000" dirty="0" smtClean="0"/>
              <a:t> – Final </a:t>
            </a:r>
            <a:r>
              <a:rPr lang="de-DE" sz="2000" dirty="0" err="1" smtClean="0"/>
              <a:t>submission</a:t>
            </a:r>
            <a:r>
              <a:rPr lang="de-DE" sz="2000" dirty="0" smtClean="0"/>
              <a:t> 31.01.2023 </a:t>
            </a:r>
          </a:p>
          <a:p>
            <a:r>
              <a:rPr lang="en-US" sz="2000" dirty="0" smtClean="0">
                <a:hlinkClick r:id="rId2"/>
              </a:rPr>
              <a:t>https://hessian.ai/energy-forecasting/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82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– Team </a:t>
            </a:r>
            <a:r>
              <a:rPr lang="de-DE" dirty="0" err="1" smtClean="0"/>
              <a:t>amburgerH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Currently </a:t>
            </a:r>
            <a:r>
              <a:rPr lang="en-US" sz="2000" smtClean="0"/>
              <a:t>in </a:t>
            </a:r>
            <a:r>
              <a:rPr lang="en-US" sz="2000" smtClean="0"/>
              <a:t>11</a:t>
            </a:r>
            <a:r>
              <a:rPr lang="en-US" sz="2000" baseline="30000" smtClean="0"/>
              <a:t>th</a:t>
            </a:r>
            <a:r>
              <a:rPr lang="en-US" sz="2000" smtClean="0"/>
              <a:t> </a:t>
            </a:r>
            <a:r>
              <a:rPr lang="en-US" sz="2000" dirty="0" smtClean="0"/>
              <a:t>place / 17</a:t>
            </a:r>
          </a:p>
          <a:p>
            <a:endParaRPr lang="en-US" sz="2000" dirty="0" smtClean="0"/>
          </a:p>
          <a:p>
            <a:r>
              <a:rPr lang="en-US" sz="2000" dirty="0" smtClean="0"/>
              <a:t>However: The leaderboard score which you see until the end of the challenge is only determined based on 30% of the data.</a:t>
            </a:r>
          </a:p>
          <a:p>
            <a:r>
              <a:rPr lang="de-DE" sz="2000" dirty="0" smtClean="0"/>
              <a:t>Additional </a:t>
            </a:r>
            <a:r>
              <a:rPr lang="de-DE" sz="2000" dirty="0" err="1" smtClean="0"/>
              <a:t>credit</a:t>
            </a:r>
            <a:r>
              <a:rPr lang="de-DE" sz="2000" dirty="0" smtClean="0"/>
              <a:t> will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given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/>
              <a:t> </a:t>
            </a:r>
            <a:r>
              <a:rPr lang="de-DE" sz="2000" dirty="0" smtClean="0"/>
              <a:t>a </a:t>
            </a:r>
            <a:r>
              <a:rPr lang="de-DE" sz="2000" dirty="0" err="1" smtClean="0"/>
              <a:t>model</a:t>
            </a:r>
            <a:r>
              <a:rPr lang="de-DE" sz="2000" dirty="0"/>
              <a:t>:</a:t>
            </a:r>
            <a:endParaRPr lang="de-DE" sz="2000" dirty="0" smtClean="0"/>
          </a:p>
          <a:p>
            <a:pPr lvl="1"/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adapt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up</a:t>
            </a:r>
            <a:r>
              <a:rPr lang="de-DE" sz="1600" dirty="0" smtClean="0"/>
              <a:t>-</a:t>
            </a:r>
            <a:r>
              <a:rPr lang="de-DE" sz="1600" dirty="0" err="1" smtClean="0"/>
              <a:t>to</a:t>
            </a:r>
            <a:r>
              <a:rPr lang="de-DE" sz="1600" dirty="0" smtClean="0"/>
              <a:t>-date </a:t>
            </a:r>
            <a:r>
              <a:rPr lang="de-DE" sz="1600" dirty="0" err="1" smtClean="0"/>
              <a:t>data</a:t>
            </a:r>
            <a:r>
              <a:rPr lang="de-DE" sz="1600" dirty="0"/>
              <a:t> </a:t>
            </a:r>
            <a:r>
              <a:rPr lang="de-DE" sz="1600" dirty="0" smtClean="0"/>
              <a:t>-&gt; </a:t>
            </a:r>
            <a:r>
              <a:rPr lang="de-DE" sz="1600" b="1" u="sng" dirty="0" err="1" smtClean="0"/>
              <a:t>continuous</a:t>
            </a:r>
            <a:r>
              <a:rPr lang="de-DE" sz="1600" b="1" u="sng" dirty="0" smtClean="0"/>
              <a:t> </a:t>
            </a:r>
            <a:r>
              <a:rPr lang="de-DE" sz="1600" b="1" u="sng" dirty="0" err="1" smtClean="0"/>
              <a:t>learning</a:t>
            </a:r>
            <a:endParaRPr lang="de-DE" sz="1600" b="1" u="sng" dirty="0" smtClean="0"/>
          </a:p>
          <a:p>
            <a:pPr lvl="1"/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helps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understand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importance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decisions</a:t>
            </a:r>
            <a:r>
              <a:rPr lang="de-DE" sz="1600" dirty="0" smtClean="0"/>
              <a:t> -&gt; </a:t>
            </a:r>
            <a:r>
              <a:rPr lang="de-DE" sz="1600" b="1" u="sng" dirty="0" err="1" smtClean="0"/>
              <a:t>explainability</a:t>
            </a:r>
            <a:endParaRPr 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4673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</a:t>
            </a:r>
            <a:r>
              <a:rPr lang="de-DE" dirty="0" err="1" smtClean="0"/>
              <a:t>facts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https://www.kaggle.com/competitions/energy-forecasting-data-challenge/data</a:t>
            </a:r>
            <a:endParaRPr lang="en-US" sz="2000" dirty="0" smtClean="0"/>
          </a:p>
          <a:p>
            <a:r>
              <a:rPr lang="de-DE" sz="2000" dirty="0" smtClean="0"/>
              <a:t>Goal: </a:t>
            </a:r>
            <a:r>
              <a:rPr lang="en-US" sz="2000" dirty="0" smtClean="0"/>
              <a:t>develop an (AI) algorithm that forecasts the residual loads</a:t>
            </a:r>
            <a:endParaRPr lang="de-DE" sz="2000" dirty="0" smtClean="0"/>
          </a:p>
          <a:p>
            <a:r>
              <a:rPr lang="de-DE" sz="2000" dirty="0" smtClean="0"/>
              <a:t>Residual </a:t>
            </a:r>
            <a:r>
              <a:rPr lang="de-DE" sz="2000" dirty="0" err="1" smtClean="0"/>
              <a:t>load</a:t>
            </a:r>
            <a:r>
              <a:rPr lang="de-DE" sz="2000" dirty="0" smtClean="0"/>
              <a:t> = </a:t>
            </a:r>
            <a:r>
              <a:rPr lang="de-DE" sz="2000" dirty="0" err="1" smtClean="0"/>
              <a:t>load</a:t>
            </a:r>
            <a:r>
              <a:rPr lang="de-DE" sz="2000" dirty="0" smtClean="0"/>
              <a:t> – </a:t>
            </a:r>
            <a:r>
              <a:rPr lang="de-DE" sz="2000" dirty="0" err="1" smtClean="0"/>
              <a:t>production</a:t>
            </a:r>
            <a:endParaRPr lang="de-DE" sz="2000" dirty="0" smtClean="0"/>
          </a:p>
          <a:p>
            <a:r>
              <a:rPr lang="de-DE" sz="2000" dirty="0" smtClean="0"/>
              <a:t>Train </a:t>
            </a:r>
            <a:r>
              <a:rPr lang="de-DE" sz="2000" dirty="0" err="1" smtClean="0"/>
              <a:t>set</a:t>
            </a:r>
            <a:r>
              <a:rPr lang="de-DE" sz="2000" dirty="0" smtClean="0"/>
              <a:t>: 2,7 </a:t>
            </a:r>
            <a:r>
              <a:rPr lang="de-DE" sz="2000" dirty="0" err="1" smtClean="0"/>
              <a:t>years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meteorological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+ </a:t>
            </a:r>
            <a:r>
              <a:rPr lang="de-DE" sz="2000" dirty="0" err="1" smtClean="0"/>
              <a:t>load</a:t>
            </a:r>
            <a:r>
              <a:rPr lang="de-DE" sz="2000" dirty="0" smtClean="0"/>
              <a:t>&amp; </a:t>
            </a:r>
            <a:r>
              <a:rPr lang="de-DE" sz="2000" dirty="0" err="1" smtClean="0"/>
              <a:t>production</a:t>
            </a:r>
            <a:r>
              <a:rPr lang="de-DE" sz="2000" dirty="0" smtClean="0"/>
              <a:t>, </a:t>
            </a:r>
            <a:r>
              <a:rPr lang="de-DE" sz="2000" dirty="0" err="1" smtClean="0"/>
              <a:t>split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11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sets</a:t>
            </a:r>
            <a:endParaRPr lang="de-DE" sz="2000" dirty="0" smtClean="0"/>
          </a:p>
          <a:p>
            <a:r>
              <a:rPr lang="de-DE" sz="2000" dirty="0" smtClean="0"/>
              <a:t>Test </a:t>
            </a:r>
            <a:r>
              <a:rPr lang="de-DE" sz="2000" dirty="0" err="1" smtClean="0"/>
              <a:t>set</a:t>
            </a:r>
            <a:r>
              <a:rPr lang="de-DE" sz="2000" dirty="0" smtClean="0"/>
              <a:t>: 1 </a:t>
            </a:r>
            <a:r>
              <a:rPr lang="de-DE" sz="2000" dirty="0" err="1" smtClean="0"/>
              <a:t>week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at different </a:t>
            </a:r>
            <a:r>
              <a:rPr lang="de-DE" sz="2000" dirty="0" err="1" smtClean="0"/>
              <a:t>times</a:t>
            </a:r>
            <a:r>
              <a:rPr lang="de-DE" sz="2000" dirty="0" smtClean="0"/>
              <a:t>, also </a:t>
            </a:r>
            <a:r>
              <a:rPr lang="de-DE" sz="2000" dirty="0" err="1" smtClean="0"/>
              <a:t>split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11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sets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" y="3873012"/>
            <a:ext cx="5306645" cy="29849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70" y="3873012"/>
            <a:ext cx="5306646" cy="29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604238" cy="435133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Test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weekly</a:t>
            </a:r>
            <a:r>
              <a:rPr lang="de-DE" sz="2000" dirty="0" smtClean="0"/>
              <a:t> </a:t>
            </a:r>
            <a:r>
              <a:rPr lang="de-DE" sz="2000" dirty="0" err="1" smtClean="0"/>
              <a:t>segments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trian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sets</a:t>
            </a:r>
            <a:endParaRPr lang="de-DE" sz="20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91" y="1457677"/>
            <a:ext cx="6782978" cy="50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Residual </a:t>
            </a:r>
            <a:r>
              <a:rPr lang="de-DE" dirty="0" err="1" smtClean="0"/>
              <a:t>load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72" y="219157"/>
            <a:ext cx="5580551" cy="310030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2" y="3366743"/>
            <a:ext cx="5730352" cy="31835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0" y="3367454"/>
            <a:ext cx="5776553" cy="32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3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Load </a:t>
            </a:r>
            <a:r>
              <a:rPr lang="de-DE" dirty="0" err="1" smtClean="0"/>
              <a:t>analysis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46" y="726158"/>
            <a:ext cx="7478754" cy="5609066"/>
          </a:xfrm>
        </p:spPr>
      </p:pic>
    </p:spTree>
    <p:extLst>
      <p:ext uri="{BB962C8B-B14F-4D97-AF65-F5344CB8AC3E}">
        <p14:creationId xmlns:p14="http://schemas.microsoft.com/office/powerpoint/2010/main" val="382471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Outliers</a:t>
            </a:r>
            <a:r>
              <a:rPr lang="de-DE" dirty="0" smtClean="0"/>
              <a:t> in </a:t>
            </a:r>
            <a:r>
              <a:rPr lang="de-DE" dirty="0" err="1" smtClean="0"/>
              <a:t>load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7377" cy="4351338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Only</a:t>
            </a:r>
            <a:r>
              <a:rPr lang="de-DE" sz="2000" dirty="0" smtClean="0"/>
              <a:t> 16 &lt; 82</a:t>
            </a:r>
          </a:p>
          <a:p>
            <a:r>
              <a:rPr lang="de-DE" sz="2000" dirty="0" smtClean="0"/>
              <a:t>-&gt; </a:t>
            </a:r>
            <a:r>
              <a:rPr lang="de-DE" sz="2000" dirty="0" err="1" smtClean="0"/>
              <a:t>removed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min </a:t>
            </a:r>
            <a:r>
              <a:rPr lang="de-DE" sz="2000" dirty="0" err="1" smtClean="0"/>
              <a:t>value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77" y="1377311"/>
            <a:ext cx="7307585" cy="54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962" y="1825625"/>
            <a:ext cx="7663962" cy="4351338"/>
          </a:xfrm>
        </p:spPr>
        <p:txBody>
          <a:bodyPr>
            <a:normAutofit lnSpcReduction="10000"/>
          </a:bodyPr>
          <a:lstStyle/>
          <a:p>
            <a:r>
              <a:rPr lang="de-DE" sz="1800" u="sng" dirty="0" err="1" smtClean="0"/>
              <a:t>Pre-Proc</a:t>
            </a:r>
            <a:r>
              <a:rPr lang="de-DE" sz="1800" u="sng" dirty="0" smtClean="0"/>
              <a:t>:</a:t>
            </a:r>
          </a:p>
          <a:p>
            <a:r>
              <a:rPr lang="de-DE" sz="1800" dirty="0" err="1" smtClean="0"/>
              <a:t>normalization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target</a:t>
            </a:r>
            <a:r>
              <a:rPr lang="de-DE" sz="1800" dirty="0" smtClean="0"/>
              <a:t> variables</a:t>
            </a:r>
          </a:p>
          <a:p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 smtClean="0"/>
              <a:t>outliers</a:t>
            </a:r>
            <a:r>
              <a:rPr lang="de-DE" sz="1800" dirty="0" smtClean="0"/>
              <a:t> in </a:t>
            </a:r>
            <a:r>
              <a:rPr lang="de-DE" sz="1800" dirty="0" err="1" smtClean="0"/>
              <a:t>load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err="1" smtClean="0"/>
              <a:t>Predict</a:t>
            </a:r>
            <a:r>
              <a:rPr lang="de-DE" sz="1800" dirty="0" smtClean="0"/>
              <a:t> Residual </a:t>
            </a:r>
            <a:r>
              <a:rPr lang="de-DE" sz="1800" dirty="0" err="1" smtClean="0"/>
              <a:t>load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two</a:t>
            </a:r>
            <a:r>
              <a:rPr lang="de-DE" sz="1800" dirty="0" smtClean="0"/>
              <a:t> </a:t>
            </a:r>
            <a:r>
              <a:rPr lang="de-DE" sz="1800" dirty="0" err="1" smtClean="0"/>
              <a:t>fold</a:t>
            </a:r>
            <a:r>
              <a:rPr lang="de-DE" sz="1800" dirty="0" smtClean="0"/>
              <a:t> </a:t>
            </a:r>
            <a:r>
              <a:rPr lang="de-DE" sz="1800" dirty="0" err="1" smtClean="0"/>
              <a:t>approach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1. </a:t>
            </a:r>
            <a:r>
              <a:rPr lang="de-DE" sz="1800" dirty="0" err="1" smtClean="0"/>
              <a:t>predict</a:t>
            </a:r>
            <a:r>
              <a:rPr lang="de-DE" sz="1800" dirty="0" smtClean="0"/>
              <a:t> </a:t>
            </a:r>
            <a:r>
              <a:rPr lang="de-DE" sz="1800" dirty="0" err="1" smtClean="0"/>
              <a:t>load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11 </a:t>
            </a:r>
            <a:r>
              <a:rPr lang="de-DE" sz="1800" dirty="0" err="1" smtClean="0"/>
              <a:t>individually</a:t>
            </a:r>
            <a:r>
              <a:rPr lang="de-DE" sz="1800" dirty="0" smtClean="0"/>
              <a:t> </a:t>
            </a:r>
            <a:r>
              <a:rPr lang="de-DE" sz="1800" dirty="0" err="1" smtClean="0"/>
              <a:t>trained</a:t>
            </a:r>
            <a:r>
              <a:rPr lang="de-DE" sz="1800" dirty="0" smtClean="0"/>
              <a:t> (</a:t>
            </a:r>
            <a:r>
              <a:rPr lang="de-DE" sz="1800" b="1" dirty="0" smtClean="0"/>
              <a:t>GBRT</a:t>
            </a:r>
            <a:r>
              <a:rPr lang="de-DE" sz="1800" dirty="0" smtClean="0"/>
              <a:t>) </a:t>
            </a:r>
            <a:r>
              <a:rPr lang="de-DE" sz="1800" dirty="0" err="1" smtClean="0"/>
              <a:t>models</a:t>
            </a:r>
            <a:endParaRPr lang="de-DE" sz="1800" dirty="0" smtClean="0"/>
          </a:p>
          <a:p>
            <a:pPr lvl="1"/>
            <a:r>
              <a:rPr lang="de-DE" sz="1800" dirty="0" err="1" smtClean="0"/>
              <a:t>Implemented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improvements</a:t>
            </a:r>
            <a:r>
              <a:rPr lang="de-DE" sz="1800" dirty="0" smtClean="0"/>
              <a:t>: </a:t>
            </a:r>
          </a:p>
          <a:p>
            <a:pPr lvl="2"/>
            <a:r>
              <a:rPr lang="de-DE" sz="1800" dirty="0" err="1" smtClean="0"/>
              <a:t>added</a:t>
            </a:r>
            <a:r>
              <a:rPr lang="de-DE" sz="1800" dirty="0" smtClean="0"/>
              <a:t> (</a:t>
            </a:r>
            <a:r>
              <a:rPr lang="de-DE" sz="1800" dirty="0" err="1" smtClean="0"/>
              <a:t>hessian</a:t>
            </a:r>
            <a:r>
              <a:rPr lang="de-DE" sz="1800" dirty="0" smtClean="0"/>
              <a:t>) </a:t>
            </a:r>
            <a:r>
              <a:rPr lang="de-DE" sz="1800" dirty="0" err="1" smtClean="0"/>
              <a:t>public</a:t>
            </a:r>
            <a:r>
              <a:rPr lang="de-DE" sz="1800" dirty="0" smtClean="0"/>
              <a:t> </a:t>
            </a:r>
            <a:r>
              <a:rPr lang="de-DE" sz="1800" dirty="0" err="1" smtClean="0"/>
              <a:t>holidays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 smtClean="0"/>
          </a:p>
          <a:p>
            <a:pPr lvl="2"/>
            <a:r>
              <a:rPr lang="de-DE" sz="1800" dirty="0" err="1" smtClean="0"/>
              <a:t>added</a:t>
            </a:r>
            <a:r>
              <a:rPr lang="de-DE" sz="1800" dirty="0" smtClean="0"/>
              <a:t> </a:t>
            </a:r>
            <a:r>
              <a:rPr lang="de-DE" sz="1800" dirty="0" err="1" smtClean="0"/>
              <a:t>weekday</a:t>
            </a:r>
            <a:r>
              <a:rPr lang="de-DE" sz="1800" dirty="0" smtClean="0"/>
              <a:t> (</a:t>
            </a:r>
            <a:r>
              <a:rPr lang="de-DE" sz="1800" dirty="0" err="1" smtClean="0"/>
              <a:t>true</a:t>
            </a:r>
            <a:r>
              <a:rPr lang="de-DE" sz="1800" dirty="0" smtClean="0"/>
              <a:t>/</a:t>
            </a:r>
            <a:r>
              <a:rPr lang="de-DE" sz="1800" dirty="0" err="1" smtClean="0"/>
              <a:t>fals</a:t>
            </a:r>
            <a:r>
              <a:rPr lang="de-DE" sz="1800" dirty="0" smtClean="0"/>
              <a:t>) </a:t>
            </a:r>
            <a:r>
              <a:rPr lang="de-DE" sz="1800" dirty="0" err="1" smtClean="0"/>
              <a:t>feature</a:t>
            </a:r>
            <a:endParaRPr lang="de-DE" sz="1800" dirty="0" smtClean="0"/>
          </a:p>
          <a:p>
            <a:pPr lvl="2"/>
            <a:r>
              <a:rPr lang="de-DE" sz="1800" dirty="0" err="1"/>
              <a:t>a</a:t>
            </a:r>
            <a:r>
              <a:rPr lang="de-DE" sz="1800" dirty="0" err="1" smtClean="0"/>
              <a:t>dded</a:t>
            </a:r>
            <a:r>
              <a:rPr lang="de-DE" sz="1800" dirty="0" smtClean="0"/>
              <a:t> </a:t>
            </a:r>
            <a:r>
              <a:rPr lang="de-DE" sz="1800" dirty="0" err="1" smtClean="0"/>
              <a:t>annual</a:t>
            </a:r>
            <a:r>
              <a:rPr lang="de-DE" sz="1800" dirty="0" smtClean="0"/>
              <a:t> </a:t>
            </a:r>
            <a:r>
              <a:rPr lang="de-DE" sz="1800" dirty="0" err="1" smtClean="0"/>
              <a:t>seasonality</a:t>
            </a:r>
            <a:r>
              <a:rPr lang="de-DE" sz="1800" dirty="0" smtClean="0"/>
              <a:t> (</a:t>
            </a:r>
            <a:r>
              <a:rPr lang="de-DE" sz="1800" dirty="0" err="1" smtClean="0"/>
              <a:t>dayofYearSinsoid</a:t>
            </a:r>
            <a:r>
              <a:rPr lang="de-DE" sz="1800" dirty="0" smtClean="0"/>
              <a:t>) </a:t>
            </a:r>
          </a:p>
          <a:p>
            <a:pPr lvl="2"/>
            <a:r>
              <a:rPr lang="de-DE" sz="1800" dirty="0" err="1" smtClean="0"/>
              <a:t>added</a:t>
            </a:r>
            <a:r>
              <a:rPr lang="de-DE" sz="1800" dirty="0" smtClean="0"/>
              <a:t> „</a:t>
            </a:r>
            <a:r>
              <a:rPr lang="de-DE" sz="1800" dirty="0" err="1" smtClean="0"/>
              <a:t>average</a:t>
            </a:r>
            <a:r>
              <a:rPr lang="de-DE" sz="1800" dirty="0" smtClean="0"/>
              <a:t> </a:t>
            </a:r>
            <a:r>
              <a:rPr lang="de-DE" sz="1800" dirty="0" err="1" smtClean="0"/>
              <a:t>load</a:t>
            </a:r>
            <a:r>
              <a:rPr lang="de-DE" sz="1800" dirty="0" smtClean="0"/>
              <a:t> </a:t>
            </a:r>
            <a:r>
              <a:rPr lang="de-DE" sz="1800" dirty="0" err="1" smtClean="0"/>
              <a:t>model</a:t>
            </a:r>
            <a:r>
              <a:rPr lang="de-DE" sz="1800" dirty="0" smtClean="0"/>
              <a:t>“  </a:t>
            </a:r>
          </a:p>
          <a:p>
            <a:pPr lvl="1"/>
            <a:r>
              <a:rPr lang="de-DE" sz="1800" dirty="0" err="1" smtClean="0"/>
              <a:t>Predict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test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e.g. (</a:t>
            </a:r>
            <a:r>
              <a:rPr lang="de-DE" sz="1800" dirty="0" err="1" smtClean="0"/>
              <a:t>dataset</a:t>
            </a:r>
            <a:r>
              <a:rPr lang="de-DE" sz="1800" dirty="0" smtClean="0"/>
              <a:t> 1</a:t>
            </a:r>
            <a:r>
              <a:rPr lang="en-US" sz="1800" dirty="0" smtClean="0"/>
              <a:t>)</a:t>
            </a:r>
            <a:r>
              <a:rPr lang="de-DE" sz="1800" dirty="0" smtClean="0"/>
              <a:t> </a:t>
            </a:r>
            <a:r>
              <a:rPr lang="de-DE" sz="1800" dirty="0" err="1" smtClean="0"/>
              <a:t>uses</a:t>
            </a:r>
            <a:r>
              <a:rPr lang="de-DE" sz="1800" dirty="0" smtClean="0"/>
              <a:t> </a:t>
            </a:r>
            <a:r>
              <a:rPr lang="de-DE" sz="1800" dirty="0" err="1" smtClean="0"/>
              <a:t>average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model</a:t>
            </a:r>
            <a:r>
              <a:rPr lang="de-DE" sz="1800" dirty="0" smtClean="0"/>
              <a:t> 1 +2 </a:t>
            </a:r>
          </a:p>
          <a:p>
            <a:r>
              <a:rPr lang="de-DE" sz="1800" dirty="0" smtClean="0"/>
              <a:t>2. </a:t>
            </a:r>
            <a:r>
              <a:rPr lang="de-DE" sz="1800" dirty="0" err="1" smtClean="0"/>
              <a:t>predict</a:t>
            </a:r>
            <a:r>
              <a:rPr lang="de-DE" sz="1800" dirty="0" smtClean="0"/>
              <a:t> </a:t>
            </a:r>
            <a:r>
              <a:rPr lang="de-DE" sz="1800" dirty="0" err="1" smtClean="0"/>
              <a:t>production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1 / 11 </a:t>
            </a:r>
            <a:r>
              <a:rPr lang="de-DE" sz="1800" dirty="0" err="1" smtClean="0"/>
              <a:t>production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 smtClean="0"/>
          </a:p>
          <a:p>
            <a:pPr lvl="1"/>
            <a:r>
              <a:rPr lang="de-DE" sz="1400" dirty="0" err="1" smtClean="0"/>
              <a:t>Using</a:t>
            </a:r>
            <a:r>
              <a:rPr lang="de-DE" sz="1400" dirty="0" smtClean="0"/>
              <a:t> 11 </a:t>
            </a:r>
            <a:r>
              <a:rPr lang="de-DE" sz="1400" dirty="0" err="1" smtClean="0"/>
              <a:t>models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production</a:t>
            </a:r>
            <a:r>
              <a:rPr lang="de-DE" sz="1400" dirty="0" smtClean="0"/>
              <a:t> </a:t>
            </a:r>
            <a:r>
              <a:rPr lang="de-DE" sz="1400" dirty="0" err="1"/>
              <a:t>i</a:t>
            </a:r>
            <a:r>
              <a:rPr lang="de-DE" sz="1400" dirty="0" err="1" smtClean="0"/>
              <a:t>mproved</a:t>
            </a:r>
            <a:r>
              <a:rPr lang="de-DE" sz="1400" dirty="0" smtClean="0"/>
              <a:t> RMSE, but </a:t>
            </a:r>
            <a:r>
              <a:rPr lang="de-DE" sz="1400" dirty="0" err="1" smtClean="0"/>
              <a:t>did</a:t>
            </a:r>
            <a:r>
              <a:rPr lang="de-DE" sz="1400" dirty="0" smtClean="0"/>
              <a:t> not </a:t>
            </a:r>
            <a:r>
              <a:rPr lang="de-DE" sz="1400" dirty="0" err="1" smtClean="0"/>
              <a:t>improve</a:t>
            </a:r>
            <a:r>
              <a:rPr lang="de-DE" sz="1400" dirty="0" smtClean="0"/>
              <a:t> </a:t>
            </a:r>
            <a:r>
              <a:rPr lang="de-DE" sz="1400" dirty="0" err="1" smtClean="0"/>
              <a:t>leaderboard</a:t>
            </a:r>
            <a:r>
              <a:rPr lang="de-DE" sz="1400" dirty="0" smtClean="0"/>
              <a:t> score</a:t>
            </a:r>
            <a:endParaRPr lang="en-US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63" y="105175"/>
            <a:ext cx="5071408" cy="3803556"/>
          </a:xfrm>
          <a:prstGeom prst="rect">
            <a:avLst/>
          </a:prstGeom>
        </p:spPr>
      </p:pic>
      <p:pic>
        <p:nvPicPr>
          <p:cNvPr id="1026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44" y="505024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63" y="505024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77" y="504601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49" y="452099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83" y="358221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hobene Fa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856" y="590379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63" y="358221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44" y="420988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63" y="420988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83" y="479913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61" y="530135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43" y="217637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8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- </a:t>
            </a:r>
            <a:r>
              <a:rPr lang="de-DE" dirty="0" err="1" smtClean="0"/>
              <a:t>train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" y="2584266"/>
            <a:ext cx="7425810" cy="417701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85" y="0"/>
            <a:ext cx="4897315" cy="36729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8" y="3437791"/>
            <a:ext cx="4431323" cy="332349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38199" y="1776046"/>
            <a:ext cx="558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Hyperparameter </a:t>
            </a:r>
            <a:r>
              <a:rPr lang="de-DE" sz="2000" dirty="0" err="1" smtClean="0"/>
              <a:t>tuning</a:t>
            </a:r>
            <a:endParaRPr lang="de-DE" sz="2000" dirty="0" smtClean="0"/>
          </a:p>
          <a:p>
            <a:pPr lvl="1"/>
            <a:r>
              <a:rPr lang="de-DE" sz="2000" dirty="0" smtClean="0"/>
              <a:t>n-</a:t>
            </a:r>
            <a:r>
              <a:rPr lang="de-DE" sz="2000" dirty="0" err="1" smtClean="0"/>
              <a:t>estimators</a:t>
            </a:r>
            <a:r>
              <a:rPr lang="de-DE" sz="2000" dirty="0" smtClean="0"/>
              <a:t>: 1000</a:t>
            </a:r>
          </a:p>
          <a:p>
            <a:pPr lvl="1"/>
            <a:r>
              <a:rPr lang="de-DE" sz="2000" dirty="0" smtClean="0"/>
              <a:t>Max </a:t>
            </a:r>
            <a:r>
              <a:rPr lang="de-DE" sz="2000" dirty="0" err="1" smtClean="0"/>
              <a:t>depth</a:t>
            </a:r>
            <a:r>
              <a:rPr lang="de-DE" sz="2000" dirty="0" smtClean="0"/>
              <a:t>: 5</a:t>
            </a:r>
          </a:p>
          <a:p>
            <a:pPr lvl="1"/>
            <a:r>
              <a:rPr lang="de-DE" sz="2000" dirty="0" smtClean="0"/>
              <a:t>Learning rate: 0.02</a:t>
            </a:r>
          </a:p>
          <a:p>
            <a:r>
              <a:rPr lang="de-DE" sz="2000" dirty="0" err="1" smtClean="0"/>
              <a:t>Improve</a:t>
            </a:r>
            <a:r>
              <a:rPr lang="de-DE" sz="2000" dirty="0" smtClean="0"/>
              <a:t> </a:t>
            </a:r>
            <a:r>
              <a:rPr lang="de-DE" sz="2000" dirty="0" err="1" smtClean="0"/>
              <a:t>prediction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production</a:t>
            </a:r>
            <a:r>
              <a:rPr lang="de-DE" sz="2000" dirty="0" smtClean="0"/>
              <a:t>:</a:t>
            </a:r>
          </a:p>
          <a:p>
            <a:r>
              <a:rPr lang="de-DE" sz="2000" dirty="0" err="1" smtClean="0"/>
              <a:t>Improve</a:t>
            </a:r>
            <a:r>
              <a:rPr lang="de-DE" sz="2000" dirty="0" smtClean="0"/>
              <a:t> </a:t>
            </a:r>
            <a:r>
              <a:rPr lang="de-DE" sz="2000" dirty="0" err="1" smtClean="0"/>
              <a:t>prediction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load</a:t>
            </a:r>
            <a:r>
              <a:rPr lang="de-DE" sz="2000" dirty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:</a:t>
            </a:r>
          </a:p>
          <a:p>
            <a:r>
              <a:rPr lang="de-DE" sz="2000" dirty="0" err="1" smtClean="0"/>
              <a:t>Use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GBRT</a:t>
            </a:r>
          </a:p>
          <a:p>
            <a:r>
              <a:rPr lang="de-DE" sz="2000" dirty="0" smtClean="0"/>
              <a:t>Engineer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features</a:t>
            </a:r>
            <a:r>
              <a:rPr lang="de-DE" sz="2000" dirty="0" smtClean="0"/>
              <a:t>: </a:t>
            </a:r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index</a:t>
            </a:r>
            <a:r>
              <a:rPr lang="de-DE" sz="2000" dirty="0" smtClean="0"/>
              <a:t>? </a:t>
            </a:r>
          </a:p>
          <a:p>
            <a:pPr lvl="1"/>
            <a:r>
              <a:rPr lang="de-DE" sz="2000" dirty="0" smtClean="0"/>
              <a:t>TSNE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meteorological</a:t>
            </a:r>
            <a:r>
              <a:rPr lang="de-DE" sz="2000" dirty="0" smtClean="0"/>
              <a:t> </a:t>
            </a:r>
            <a:r>
              <a:rPr lang="de-DE" sz="2000" dirty="0" err="1" smtClean="0"/>
              <a:t>vars</a:t>
            </a:r>
            <a:r>
              <a:rPr lang="de-DE" sz="2000" dirty="0" smtClean="0"/>
              <a:t> (</a:t>
            </a:r>
            <a:r>
              <a:rPr lang="de-DE" sz="2000" dirty="0" err="1" smtClean="0"/>
              <a:t>train+test</a:t>
            </a:r>
            <a:r>
              <a:rPr lang="de-DE" sz="2000" dirty="0"/>
              <a:t> </a:t>
            </a:r>
            <a:r>
              <a:rPr lang="de-DE" sz="2000" dirty="0" err="1" smtClean="0"/>
              <a:t>together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Generate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fake but </a:t>
            </a:r>
            <a:r>
              <a:rPr lang="de-DE" sz="2000" dirty="0" err="1" smtClean="0"/>
              <a:t>similar</a:t>
            </a:r>
            <a:r>
              <a:rPr lang="de-DE" sz="2000" dirty="0" smtClean="0"/>
              <a:t>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? </a:t>
            </a:r>
          </a:p>
          <a:p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738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Energy forecasting data challenge</vt:lpstr>
      <vt:lpstr>Short facts</vt:lpstr>
      <vt:lpstr>Distribution of test set</vt:lpstr>
      <vt:lpstr>Residual load</vt:lpstr>
      <vt:lpstr>Load analysis</vt:lpstr>
      <vt:lpstr>Outliers in load</vt:lpstr>
      <vt:lpstr>Current approach</vt:lpstr>
      <vt:lpstr>Results - train</vt:lpstr>
      <vt:lpstr>Ideas to improve</vt:lpstr>
      <vt:lpstr>Status – Team amburgerH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forecasting data challenge</dc:title>
  <dc:creator>Hein, Gerrit</dc:creator>
  <cp:lastModifiedBy>Hein, Gerrit</cp:lastModifiedBy>
  <cp:revision>8</cp:revision>
  <dcterms:created xsi:type="dcterms:W3CDTF">2023-01-03T15:55:26Z</dcterms:created>
  <dcterms:modified xsi:type="dcterms:W3CDTF">2023-01-06T12:50:35Z</dcterms:modified>
</cp:coreProperties>
</file>