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charts/colors6.xml" ContentType="application/vnd.ms-office.chartcolor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charts/style11.xml" ContentType="application/vnd.ms-office.chartstyl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harts/colors12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hart3.xml" ContentType="application/vnd.openxmlformats-officedocument.drawingml.chart+xml"/>
  <Default Extension="xlsx" ContentType="application/vnd.openxmlformats-officedocument.spreadsheetml.sheet"/>
  <Override PartName="/ppt/charts/style5.xml" ContentType="application/vnd.ms-office.chart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3.xml" ContentType="application/vnd.ms-office.chartstyl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charts/colors9.xml" ContentType="application/vnd.ms-office.chartcolorstyl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charts/colors7.xml" ContentType="application/vnd.ms-office.chartcolorstyle+xml"/>
  <Override PartName="/ppt/charts/style12.xml" ContentType="application/vnd.ms-office.chart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charts/colors5.xml" ContentType="application/vnd.ms-office.chartcolorstyle+xml"/>
  <Override PartName="/ppt/charts/style10.xml" ContentType="application/vnd.ms-office.chart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olors11.xml" ContentType="application/vnd.ms-office.chartcolorstyl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style8.xml" ContentType="application/vnd.ms-office.chartstyle+xml"/>
  <Override PartName="/ppt/charts/chart4.xml" ContentType="application/vnd.openxmlformats-officedocument.drawingml.chart+xml"/>
  <Override PartName="/ppt/charts/style6.xml" ContentType="application/vnd.ms-office.chartstyle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charts/colors8.xml" ContentType="application/vnd.ms-office.chartcolorstyl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10.xml" ContentType="application/vnd.ms-office.chartcolorstyle+xml"/>
  <Override PartName="/ppt/charts/chart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7" r:id="rId2"/>
  </p:sldMasterIdLst>
  <p:sldIdLst>
    <p:sldId id="256" r:id="rId3"/>
    <p:sldId id="291" r:id="rId4"/>
    <p:sldId id="292" r:id="rId5"/>
    <p:sldId id="293" r:id="rId6"/>
    <p:sldId id="259" r:id="rId7"/>
    <p:sldId id="258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-70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G:\mpros\batstrike.csv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G:\mpros\5%20dot%20balll%20team.csv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oleObject" Target="file:///G:\mpros\6%20dismissal%20kind.csv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oleObject" Target="file:///G:\mpros\7%20extra%20run%20bowler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G:\mpros\avgbat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G:\mpros\hard%20bat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G:\mpros\economy%20bowler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G:\mpros\strikebowler.csv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G:\mpros\allrounder.csv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G:\mpros\wicket%20keeper.csv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Office_Excel_Worksheet1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batstrike!$D$1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batstrike!$A$2:$A$11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JC Buttler</c:v>
                </c:pt>
                <c:pt idx="9">
                  <c:v>KA Pollard</c:v>
                </c:pt>
              </c:strCache>
            </c:strRef>
          </c:cat>
          <c:val>
            <c:numRef>
              <c:f>batstrike!$D$2:$D$11</c:f>
              <c:numCache>
                <c:formatCode>General</c:formatCode>
                <c:ptCount val="10"/>
                <c:pt idx="0">
                  <c:v>182</c:v>
                </c:pt>
                <c:pt idx="1">
                  <c:v>164</c:v>
                </c:pt>
                <c:pt idx="2">
                  <c:v>159</c:v>
                </c:pt>
                <c:pt idx="3">
                  <c:v>155</c:v>
                </c:pt>
                <c:pt idx="4">
                  <c:v>154</c:v>
                </c:pt>
                <c:pt idx="5">
                  <c:v>151</c:v>
                </c:pt>
                <c:pt idx="6">
                  <c:v>151</c:v>
                </c:pt>
                <c:pt idx="7">
                  <c:v>150</c:v>
                </c:pt>
                <c:pt idx="8">
                  <c:v>149</c:v>
                </c:pt>
                <c:pt idx="9">
                  <c:v>149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18-483C-8E52-2F09AC685427}"/>
            </c:ext>
          </c:extLst>
        </c:ser>
        <c:gapWidth val="219"/>
        <c:overlap val="-27"/>
        <c:axId val="116336512"/>
        <c:axId val="116338048"/>
      </c:barChart>
      <c:catAx>
        <c:axId val="11633651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38048"/>
        <c:crosses val="autoZero"/>
        <c:auto val="1"/>
        <c:lblAlgn val="ctr"/>
        <c:lblOffset val="100"/>
      </c:catAx>
      <c:valAx>
        <c:axId val="1163380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3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barChart>
        <c:barDir val="bar"/>
        <c:grouping val="clustered"/>
        <c:ser>
          <c:idx val="0"/>
          <c:order val="0"/>
          <c:tx>
            <c:strRef>
              <c:f>'5 dot balll team'!$B$1</c:f>
              <c:strCache>
                <c:ptCount val="1"/>
                <c:pt idx="0">
                  <c:v>dot_balls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'5 dot balll team'!$A$2:$A$16</c:f>
              <c:strCache>
                <c:ptCount val="15"/>
                <c:pt idx="0">
                  <c:v>Mumbai Indians</c:v>
                </c:pt>
                <c:pt idx="1">
                  <c:v>Royal Challengers Bangalore</c:v>
                </c:pt>
                <c:pt idx="2">
                  <c:v>Kolkata Knight Riders</c:v>
                </c:pt>
                <c:pt idx="3">
                  <c:v>Kings XI Punjab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Kochi Tuskers Kerala</c:v>
                </c:pt>
                <c:pt idx="14">
                  <c:v>Rising Pune Supergiants</c:v>
                </c:pt>
              </c:strCache>
            </c:strRef>
          </c:cat>
          <c:val>
            <c:numRef>
              <c:f>'5 dot balll team'!$B$2:$B$16</c:f>
              <c:numCache>
                <c:formatCode>General</c:formatCode>
                <c:ptCount val="15"/>
                <c:pt idx="0">
                  <c:v>8714</c:v>
                </c:pt>
                <c:pt idx="1">
                  <c:v>7955</c:v>
                </c:pt>
                <c:pt idx="2">
                  <c:v>7894</c:v>
                </c:pt>
                <c:pt idx="3">
                  <c:v>7679</c:v>
                </c:pt>
                <c:pt idx="4">
                  <c:v>7593</c:v>
                </c:pt>
                <c:pt idx="5">
                  <c:v>6665</c:v>
                </c:pt>
                <c:pt idx="6">
                  <c:v>6520</c:v>
                </c:pt>
                <c:pt idx="7">
                  <c:v>5248</c:v>
                </c:pt>
                <c:pt idx="8">
                  <c:v>3306</c:v>
                </c:pt>
                <c:pt idx="9">
                  <c:v>1900</c:v>
                </c:pt>
                <c:pt idx="10">
                  <c:v>1338</c:v>
                </c:pt>
                <c:pt idx="11">
                  <c:v>1095</c:v>
                </c:pt>
                <c:pt idx="12">
                  <c:v>698</c:v>
                </c:pt>
                <c:pt idx="13">
                  <c:v>626</c:v>
                </c:pt>
                <c:pt idx="14">
                  <c:v>539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18-4035-A781-EBE05F47AD59}"/>
            </c:ext>
          </c:extLst>
        </c:ser>
        <c:gapWidth val="115"/>
        <c:overlap val="-20"/>
        <c:axId val="121497088"/>
        <c:axId val="121498624"/>
      </c:barChart>
      <c:catAx>
        <c:axId val="121497088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98624"/>
        <c:crosses val="autoZero"/>
        <c:auto val="1"/>
        <c:lblAlgn val="ctr"/>
        <c:lblOffset val="100"/>
      </c:catAx>
      <c:valAx>
        <c:axId val="12149862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9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barChart>
        <c:barDir val="bar"/>
        <c:grouping val="clustered"/>
        <c:ser>
          <c:idx val="0"/>
          <c:order val="0"/>
          <c:tx>
            <c:strRef>
              <c:f>'6 dismissal kind'!$B$1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'6 dismissal kind'!$A$2:$A$10</c:f>
              <c:strCache>
                <c:ptCount val="9"/>
                <c:pt idx="0">
                  <c:v>bowled</c:v>
                </c:pt>
                <c:pt idx="1">
                  <c:v>caught</c:v>
                </c:pt>
                <c:pt idx="2">
                  <c:v>caught and bowled</c:v>
                </c:pt>
                <c:pt idx="3">
                  <c:v>hit wicket</c:v>
                </c:pt>
                <c:pt idx="4">
                  <c:v>lbw</c:v>
                </c:pt>
                <c:pt idx="5">
                  <c:v>obstructing the field</c:v>
                </c:pt>
                <c:pt idx="6">
                  <c:v>retired hurt</c:v>
                </c:pt>
                <c:pt idx="7">
                  <c:v>run out</c:v>
                </c:pt>
                <c:pt idx="8">
                  <c:v>stumped</c:v>
                </c:pt>
              </c:strCache>
            </c:strRef>
          </c:cat>
          <c:val>
            <c:numRef>
              <c:f>'6 dismissal kind'!$B$2:$B$10</c:f>
              <c:numCache>
                <c:formatCode>General</c:formatCode>
                <c:ptCount val="9"/>
                <c:pt idx="0">
                  <c:v>1700</c:v>
                </c:pt>
                <c:pt idx="1">
                  <c:v>5743</c:v>
                </c:pt>
                <c:pt idx="2">
                  <c:v>269</c:v>
                </c:pt>
                <c:pt idx="3">
                  <c:v>12</c:v>
                </c:pt>
                <c:pt idx="4">
                  <c:v>571</c:v>
                </c:pt>
                <c:pt idx="5">
                  <c:v>2</c:v>
                </c:pt>
                <c:pt idx="6">
                  <c:v>11</c:v>
                </c:pt>
                <c:pt idx="7">
                  <c:v>893</c:v>
                </c:pt>
                <c:pt idx="8">
                  <c:v>294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1A9-4EEF-9C99-50A02FF54C41}"/>
            </c:ext>
          </c:extLst>
        </c:ser>
        <c:dLbls>
          <c:showVal val="1"/>
        </c:dLbls>
        <c:gapWidth val="115"/>
        <c:overlap val="-20"/>
        <c:axId val="116419584"/>
        <c:axId val="121520896"/>
      </c:barChart>
      <c:catAx>
        <c:axId val="116419584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20896"/>
        <c:crosses val="autoZero"/>
        <c:auto val="1"/>
        <c:lblAlgn val="ctr"/>
        <c:lblOffset val="100"/>
      </c:catAx>
      <c:valAx>
        <c:axId val="12152089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1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'7 extra run bowler'!$B$1</c:f>
              <c:strCache>
                <c:ptCount val="1"/>
                <c:pt idx="0">
                  <c:v>extras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'7 extra run bowler'!$A$2:$A$6</c:f>
              <c:strCache>
                <c:ptCount val="5"/>
                <c:pt idx="0">
                  <c:v>SL Malinga</c:v>
                </c:pt>
                <c:pt idx="1">
                  <c:v>P Kumar</c:v>
                </c:pt>
                <c:pt idx="2">
                  <c:v>UT Yadav</c:v>
                </c:pt>
                <c:pt idx="3">
                  <c:v>DJ Bravo</c:v>
                </c:pt>
                <c:pt idx="4">
                  <c:v>B Kumar</c:v>
                </c:pt>
              </c:strCache>
            </c:strRef>
          </c:cat>
          <c:val>
            <c:numRef>
              <c:f>'7 extra run bowler'!$B$2:$B$6</c:f>
              <c:numCache>
                <c:formatCode>General</c:formatCode>
                <c:ptCount val="5"/>
                <c:pt idx="0">
                  <c:v>293</c:v>
                </c:pt>
                <c:pt idx="1">
                  <c:v>236</c:v>
                </c:pt>
                <c:pt idx="2">
                  <c:v>226</c:v>
                </c:pt>
                <c:pt idx="3">
                  <c:v>210</c:v>
                </c:pt>
                <c:pt idx="4">
                  <c:v>201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354-42BE-B308-010AFB78DC64}"/>
            </c:ext>
          </c:extLst>
        </c:ser>
        <c:dLbls>
          <c:showVal val="1"/>
        </c:dLbls>
        <c:gapWidth val="315"/>
        <c:overlap val="-40"/>
        <c:axId val="121561856"/>
        <c:axId val="121563392"/>
      </c:barChart>
      <c:catAx>
        <c:axId val="121561856"/>
        <c:scaling>
          <c:orientation val="minMax"/>
        </c:scaling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63392"/>
        <c:crosses val="autoZero"/>
        <c:auto val="1"/>
        <c:lblAlgn val="ctr"/>
        <c:lblOffset val="100"/>
      </c:catAx>
      <c:valAx>
        <c:axId val="121563392"/>
        <c:scaling>
          <c:orientation val="minMax"/>
        </c:scaling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6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areaChart>
        <c:grouping val="stacked"/>
        <c:ser>
          <c:idx val="0"/>
          <c:order val="0"/>
          <c:tx>
            <c:strRef>
              <c:f>avgbat!$B$1</c:f>
              <c:strCache>
                <c:ptCount val="1"/>
                <c:pt idx="0">
                  <c:v>seasons_played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cat>
            <c:strRef>
              <c:f>avgbat!$A$2:$A$11</c:f>
              <c:strCache>
                <c:ptCount val="10"/>
                <c:pt idx="0">
                  <c:v>KL Rahul</c:v>
                </c:pt>
                <c:pt idx="1">
                  <c:v>AB de Villiers</c:v>
                </c:pt>
                <c:pt idx="2">
                  <c:v>ML Hayden</c:v>
                </c:pt>
                <c:pt idx="3">
                  <c:v>CH Gayle</c:v>
                </c:pt>
                <c:pt idx="4">
                  <c:v>DA Warner</c:v>
                </c:pt>
                <c:pt idx="5">
                  <c:v>JP Duminy</c:v>
                </c:pt>
                <c:pt idx="6">
                  <c:v>LMP Simmons</c:v>
                </c:pt>
                <c:pt idx="7">
                  <c:v>KS Williamson</c:v>
                </c:pt>
                <c:pt idx="8">
                  <c:v>MEK Hussey</c:v>
                </c:pt>
                <c:pt idx="9">
                  <c:v>OA Shah</c:v>
                </c:pt>
              </c:strCache>
            </c:strRef>
          </c:cat>
          <c:val>
            <c:numRef>
              <c:f>avgbat!$B$2:$B$11</c:f>
              <c:numCache>
                <c:formatCode>General</c:formatCode>
                <c:ptCount val="10"/>
                <c:pt idx="0">
                  <c:v>7</c:v>
                </c:pt>
                <c:pt idx="1">
                  <c:v>13</c:v>
                </c:pt>
                <c:pt idx="2">
                  <c:v>3</c:v>
                </c:pt>
                <c:pt idx="3">
                  <c:v>12</c:v>
                </c:pt>
                <c:pt idx="4">
                  <c:v>11</c:v>
                </c:pt>
                <c:pt idx="5">
                  <c:v>8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FF-4C15-BE6E-D1F2692696BF}"/>
            </c:ext>
          </c:extLst>
        </c:ser>
        <c:axId val="116727168"/>
        <c:axId val="116741248"/>
      </c:areaChart>
      <c:barChart>
        <c:barDir val="col"/>
        <c:grouping val="stacked"/>
        <c:ser>
          <c:idx val="1"/>
          <c:order val="1"/>
          <c:tx>
            <c:strRef>
              <c:f>avgbat!$D$1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avgbat!$A$2:$A$11</c:f>
              <c:strCache>
                <c:ptCount val="10"/>
                <c:pt idx="0">
                  <c:v>KL Rahul</c:v>
                </c:pt>
                <c:pt idx="1">
                  <c:v>AB de Villiers</c:v>
                </c:pt>
                <c:pt idx="2">
                  <c:v>ML Hayden</c:v>
                </c:pt>
                <c:pt idx="3">
                  <c:v>CH Gayle</c:v>
                </c:pt>
                <c:pt idx="4">
                  <c:v>DA Warner</c:v>
                </c:pt>
                <c:pt idx="5">
                  <c:v>JP Duminy</c:v>
                </c:pt>
                <c:pt idx="6">
                  <c:v>LMP Simmons</c:v>
                </c:pt>
                <c:pt idx="7">
                  <c:v>KS Williamson</c:v>
                </c:pt>
                <c:pt idx="8">
                  <c:v>MEK Hussey</c:v>
                </c:pt>
                <c:pt idx="9">
                  <c:v>OA Shah</c:v>
                </c:pt>
              </c:strCache>
            </c:strRef>
          </c:cat>
          <c:val>
            <c:numRef>
              <c:f>avgbat!$D$2:$D$11</c:f>
              <c:numCache>
                <c:formatCode>General</c:formatCode>
                <c:ptCount val="10"/>
                <c:pt idx="0">
                  <c:v>2647</c:v>
                </c:pt>
                <c:pt idx="1">
                  <c:v>4849</c:v>
                </c:pt>
                <c:pt idx="2">
                  <c:v>1107</c:v>
                </c:pt>
                <c:pt idx="3">
                  <c:v>4772</c:v>
                </c:pt>
                <c:pt idx="4">
                  <c:v>5254</c:v>
                </c:pt>
                <c:pt idx="5">
                  <c:v>2029</c:v>
                </c:pt>
                <c:pt idx="6">
                  <c:v>1079</c:v>
                </c:pt>
                <c:pt idx="7">
                  <c:v>1619</c:v>
                </c:pt>
                <c:pt idx="8">
                  <c:v>1977</c:v>
                </c:pt>
                <c:pt idx="9">
                  <c:v>506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EFF-4C15-BE6E-D1F2692696BF}"/>
            </c:ext>
          </c:extLst>
        </c:ser>
        <c:gapWidth val="219"/>
        <c:overlap val="100"/>
        <c:axId val="116727168"/>
        <c:axId val="116741248"/>
      </c:barChart>
      <c:lineChart>
        <c:grouping val="standard"/>
        <c:ser>
          <c:idx val="2"/>
          <c:order val="2"/>
          <c:tx>
            <c:strRef>
              <c:f>avgbat!$F$1</c:f>
              <c:strCache>
                <c:ptCount val="1"/>
                <c:pt idx="0">
                  <c:v>batting_average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avgbat!$A$2:$A$11</c:f>
              <c:strCache>
                <c:ptCount val="10"/>
                <c:pt idx="0">
                  <c:v>KL Rahul</c:v>
                </c:pt>
                <c:pt idx="1">
                  <c:v>AB de Villiers</c:v>
                </c:pt>
                <c:pt idx="2">
                  <c:v>ML Hayden</c:v>
                </c:pt>
                <c:pt idx="3">
                  <c:v>CH Gayle</c:v>
                </c:pt>
                <c:pt idx="4">
                  <c:v>DA Warner</c:v>
                </c:pt>
                <c:pt idx="5">
                  <c:v>JP Duminy</c:v>
                </c:pt>
                <c:pt idx="6">
                  <c:v>LMP Simmons</c:v>
                </c:pt>
                <c:pt idx="7">
                  <c:v>KS Williamson</c:v>
                </c:pt>
                <c:pt idx="8">
                  <c:v>MEK Hussey</c:v>
                </c:pt>
                <c:pt idx="9">
                  <c:v>OA Shah</c:v>
                </c:pt>
              </c:strCache>
            </c:strRef>
          </c:cat>
          <c:val>
            <c:numRef>
              <c:f>avgbat!$F$2:$F$11</c:f>
              <c:numCache>
                <c:formatCode>General</c:formatCode>
                <c:ptCount val="10"/>
                <c:pt idx="0">
                  <c:v>42</c:v>
                </c:pt>
                <c:pt idx="1">
                  <c:v>42</c:v>
                </c:pt>
                <c:pt idx="2">
                  <c:v>41</c:v>
                </c:pt>
                <c:pt idx="3">
                  <c:v>41</c:v>
                </c:pt>
                <c:pt idx="4">
                  <c:v>41</c:v>
                </c:pt>
                <c:pt idx="5">
                  <c:v>41</c:v>
                </c:pt>
                <c:pt idx="6">
                  <c:v>39</c:v>
                </c:pt>
                <c:pt idx="7">
                  <c:v>39</c:v>
                </c:pt>
                <c:pt idx="8">
                  <c:v>38</c:v>
                </c:pt>
                <c:pt idx="9">
                  <c:v>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EFF-4C15-BE6E-D1F2692696BF}"/>
            </c:ext>
          </c:extLst>
        </c:ser>
        <c:marker val="1"/>
        <c:axId val="116756864"/>
        <c:axId val="116742784"/>
      </c:lineChart>
      <c:catAx>
        <c:axId val="11672716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41248"/>
        <c:crosses val="autoZero"/>
        <c:auto val="1"/>
        <c:lblAlgn val="ctr"/>
        <c:lblOffset val="100"/>
      </c:catAx>
      <c:valAx>
        <c:axId val="1167412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27168"/>
        <c:crosses val="autoZero"/>
        <c:crossBetween val="between"/>
      </c:valAx>
      <c:valAx>
        <c:axId val="116742784"/>
        <c:scaling>
          <c:orientation val="minMax"/>
        </c:scaling>
        <c:axPos val="r"/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56864"/>
        <c:crosses val="max"/>
        <c:crossBetween val="between"/>
      </c:valAx>
      <c:catAx>
        <c:axId val="116756864"/>
        <c:scaling>
          <c:orientation val="minMax"/>
        </c:scaling>
        <c:delete val="1"/>
        <c:axPos val="b"/>
        <c:numFmt formatCode="General" sourceLinked="1"/>
        <c:tickLblPos val="nextTo"/>
        <c:crossAx val="11674278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boundary percantage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1"/>
          <c:order val="1"/>
          <c:tx>
            <c:strRef>
              <c:f>'hard bat'!$F$1</c:f>
              <c:strCache>
                <c:ptCount val="1"/>
                <c:pt idx="0">
                  <c:v>boundary_percentage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'hard bat'!$A$2:$A$11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MS Gony</c:v>
                </c:pt>
                <c:pt idx="7">
                  <c:v>MJ McClenaghan</c:v>
                </c:pt>
                <c:pt idx="8">
                  <c:v>AC Gilchrist</c:v>
                </c:pt>
                <c:pt idx="9">
                  <c:v>Mujeeb Ur Rahman</c:v>
                </c:pt>
              </c:strCache>
            </c:strRef>
          </c:cat>
          <c:val>
            <c:numRef>
              <c:f>'hard bat'!$F$2:$F$11</c:f>
              <c:numCache>
                <c:formatCode>General</c:formatCode>
                <c:ptCount val="10"/>
                <c:pt idx="0">
                  <c:v>81</c:v>
                </c:pt>
                <c:pt idx="1">
                  <c:v>79</c:v>
                </c:pt>
                <c:pt idx="2">
                  <c:v>76</c:v>
                </c:pt>
                <c:pt idx="3">
                  <c:v>75</c:v>
                </c:pt>
                <c:pt idx="4">
                  <c:v>74</c:v>
                </c:pt>
                <c:pt idx="5">
                  <c:v>73</c:v>
                </c:pt>
                <c:pt idx="6">
                  <c:v>73</c:v>
                </c:pt>
                <c:pt idx="7">
                  <c:v>73</c:v>
                </c:pt>
                <c:pt idx="8">
                  <c:v>73</c:v>
                </c:pt>
                <c:pt idx="9">
                  <c:v>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9D-407A-8898-C4AB055F6F5B}"/>
            </c:ext>
          </c:extLst>
        </c:ser>
        <c:dLbls>
          <c:showVal val="1"/>
        </c:dLbls>
        <c:gapWidth val="247"/>
        <c:overlap val="100"/>
        <c:axId val="116958336"/>
        <c:axId val="116944256"/>
      </c:barChart>
      <c:lineChart>
        <c:grouping val="stacked"/>
        <c:ser>
          <c:idx val="0"/>
          <c:order val="0"/>
          <c:tx>
            <c:strRef>
              <c:f>'hard bat'!$E$1</c:f>
              <c:strCache>
                <c:ptCount val="1"/>
                <c:pt idx="0">
                  <c:v>total_runs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'hard bat'!$A$2:$A$11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MS Gony</c:v>
                </c:pt>
                <c:pt idx="7">
                  <c:v>MJ McClenaghan</c:v>
                </c:pt>
                <c:pt idx="8">
                  <c:v>AC Gilchrist</c:v>
                </c:pt>
                <c:pt idx="9">
                  <c:v>Mujeeb Ur Rahman</c:v>
                </c:pt>
              </c:strCache>
            </c:strRef>
          </c:cat>
          <c:val>
            <c:numRef>
              <c:f>'hard bat'!$E$2:$E$11</c:f>
              <c:numCache>
                <c:formatCode>General</c:formatCode>
                <c:ptCount val="10"/>
                <c:pt idx="0">
                  <c:v>892</c:v>
                </c:pt>
                <c:pt idx="1">
                  <c:v>1517</c:v>
                </c:pt>
                <c:pt idx="2">
                  <c:v>4772</c:v>
                </c:pt>
                <c:pt idx="3">
                  <c:v>181</c:v>
                </c:pt>
                <c:pt idx="4">
                  <c:v>768</c:v>
                </c:pt>
                <c:pt idx="5">
                  <c:v>238</c:v>
                </c:pt>
                <c:pt idx="6">
                  <c:v>99</c:v>
                </c:pt>
                <c:pt idx="7">
                  <c:v>85</c:v>
                </c:pt>
                <c:pt idx="8">
                  <c:v>2069</c:v>
                </c:pt>
                <c:pt idx="9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59D-407A-8898-C4AB055F6F5B}"/>
            </c:ext>
          </c:extLst>
        </c:ser>
        <c:dLbls>
          <c:showVal val="1"/>
        </c:dLbls>
        <c:marker val="1"/>
        <c:axId val="116941184"/>
        <c:axId val="116942720"/>
      </c:lineChart>
      <c:catAx>
        <c:axId val="1169411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42720"/>
        <c:crosses val="autoZero"/>
        <c:auto val="1"/>
        <c:lblAlgn val="ctr"/>
        <c:lblOffset val="100"/>
      </c:catAx>
      <c:valAx>
        <c:axId val="1169427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41184"/>
        <c:crosses val="autoZero"/>
        <c:crossBetween val="between"/>
      </c:valAx>
      <c:valAx>
        <c:axId val="116944256"/>
        <c:scaling>
          <c:orientation val="minMax"/>
        </c:scaling>
        <c:axPos val="r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58336"/>
        <c:crosses val="max"/>
        <c:crossBetween val="between"/>
      </c:valAx>
      <c:catAx>
        <c:axId val="116958336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16944256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Economical bowlers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'economy bowler'!$B$1</c:f>
              <c:strCache>
                <c:ptCount val="1"/>
                <c:pt idx="0">
                  <c:v>wickets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'economy bowler'!$A$2:$A$11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'economy bowler'!$B$2:$B$11</c:f>
              <c:numCache>
                <c:formatCode>General</c:formatCode>
                <c:ptCount val="10"/>
                <c:pt idx="0">
                  <c:v>80</c:v>
                </c:pt>
                <c:pt idx="1">
                  <c:v>49</c:v>
                </c:pt>
                <c:pt idx="2">
                  <c:v>66</c:v>
                </c:pt>
                <c:pt idx="3">
                  <c:v>105</c:v>
                </c:pt>
                <c:pt idx="4">
                  <c:v>153</c:v>
                </c:pt>
                <c:pt idx="5">
                  <c:v>143</c:v>
                </c:pt>
                <c:pt idx="6">
                  <c:v>34</c:v>
                </c:pt>
                <c:pt idx="7">
                  <c:v>26</c:v>
                </c:pt>
                <c:pt idx="8">
                  <c:v>27</c:v>
                </c:pt>
                <c:pt idx="9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4DD-4199-89FB-5EF7AF626281}"/>
            </c:ext>
          </c:extLst>
        </c:ser>
        <c:dLbls>
          <c:showVal val="1"/>
        </c:dLbls>
        <c:gapWidth val="219"/>
        <c:overlap val="-27"/>
        <c:axId val="121327616"/>
        <c:axId val="121329152"/>
      </c:barChart>
      <c:lineChart>
        <c:grouping val="standard"/>
        <c:ser>
          <c:idx val="1"/>
          <c:order val="1"/>
          <c:tx>
            <c:strRef>
              <c:f>'economy bowler'!$C$1</c:f>
              <c:strCache>
                <c:ptCount val="1"/>
                <c:pt idx="0">
                  <c:v>economy_bowler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'economy bowler'!$A$2:$A$11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'economy bowler'!$C$2:$C$11</c:f>
              <c:numCache>
                <c:formatCode>General</c:formatCode>
                <c:ptCount val="10"/>
                <c:pt idx="0">
                  <c:v>6.33</c:v>
                </c:pt>
                <c:pt idx="1">
                  <c:v>6.6499999999999995</c:v>
                </c:pt>
                <c:pt idx="2">
                  <c:v>6.68</c:v>
                </c:pt>
                <c:pt idx="3">
                  <c:v>6.7700000000000014</c:v>
                </c:pt>
                <c:pt idx="4">
                  <c:v>6.7700000000000014</c:v>
                </c:pt>
                <c:pt idx="5">
                  <c:v>6.8199999999999985</c:v>
                </c:pt>
                <c:pt idx="6">
                  <c:v>6.83</c:v>
                </c:pt>
                <c:pt idx="7">
                  <c:v>6.89</c:v>
                </c:pt>
                <c:pt idx="8">
                  <c:v>6.92</c:v>
                </c:pt>
                <c:pt idx="9">
                  <c:v>6.99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4DD-4199-89FB-5EF7AF626281}"/>
            </c:ext>
          </c:extLst>
        </c:ser>
        <c:dLbls>
          <c:showVal val="1"/>
        </c:dLbls>
        <c:marker val="1"/>
        <c:axId val="121332480"/>
        <c:axId val="121330688"/>
      </c:lineChart>
      <c:catAx>
        <c:axId val="12132761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29152"/>
        <c:crosses val="autoZero"/>
        <c:auto val="1"/>
        <c:lblAlgn val="ctr"/>
        <c:lblOffset val="100"/>
      </c:catAx>
      <c:valAx>
        <c:axId val="1213291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27616"/>
        <c:crosses val="autoZero"/>
        <c:crossBetween val="between"/>
      </c:valAx>
      <c:valAx>
        <c:axId val="121330688"/>
        <c:scaling>
          <c:orientation val="minMax"/>
        </c:scaling>
        <c:axPos val="r"/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32480"/>
        <c:crosses val="max"/>
        <c:crossBetween val="between"/>
      </c:valAx>
      <c:catAx>
        <c:axId val="121332480"/>
        <c:scaling>
          <c:orientation val="minMax"/>
        </c:scaling>
        <c:delete val="1"/>
        <c:axPos val="b"/>
        <c:numFmt formatCode="General" sourceLinked="1"/>
        <c:tickLblPos val="nextTo"/>
        <c:crossAx val="121330688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strike bowlers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strikebowler!$B$1</c:f>
              <c:strCache>
                <c:ptCount val="1"/>
                <c:pt idx="0">
                  <c:v>wickets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strikebowler!$A$2:$A$11</c:f>
              <c:strCache>
                <c:ptCount val="10"/>
                <c:pt idx="0">
                  <c:v>SK Raina</c:v>
                </c:pt>
                <c:pt idx="1">
                  <c:v>M Kartik</c:v>
                </c:pt>
                <c:pt idx="2">
                  <c:v>B Lee</c:v>
                </c:pt>
                <c:pt idx="3">
                  <c:v>JP Duminy</c:v>
                </c:pt>
                <c:pt idx="4">
                  <c:v>CH Gayle</c:v>
                </c:pt>
                <c:pt idx="5">
                  <c:v>NA Saini</c:v>
                </c:pt>
                <c:pt idx="6">
                  <c:v>AD Mathews</c:v>
                </c:pt>
                <c:pt idx="7">
                  <c:v>I Sharma</c:v>
                </c:pt>
                <c:pt idx="8">
                  <c:v>GJ Maxwell</c:v>
                </c:pt>
                <c:pt idx="9">
                  <c:v>M Prasidh Krishna</c:v>
                </c:pt>
              </c:strCache>
            </c:strRef>
          </c:cat>
          <c:val>
            <c:numRef>
              <c:f>strikebowler!$B$2:$B$11</c:f>
              <c:numCache>
                <c:formatCode>General</c:formatCode>
                <c:ptCount val="10"/>
                <c:pt idx="0">
                  <c:v>30</c:v>
                </c:pt>
                <c:pt idx="1">
                  <c:v>39</c:v>
                </c:pt>
                <c:pt idx="2">
                  <c:v>30</c:v>
                </c:pt>
                <c:pt idx="3">
                  <c:v>23</c:v>
                </c:pt>
                <c:pt idx="4">
                  <c:v>19</c:v>
                </c:pt>
                <c:pt idx="5">
                  <c:v>19</c:v>
                </c:pt>
                <c:pt idx="6">
                  <c:v>28</c:v>
                </c:pt>
                <c:pt idx="7">
                  <c:v>73</c:v>
                </c:pt>
                <c:pt idx="8">
                  <c:v>20</c:v>
                </c:pt>
                <c:pt idx="9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800-4513-9E60-E192FEA5CE5A}"/>
            </c:ext>
          </c:extLst>
        </c:ser>
        <c:gapWidth val="219"/>
        <c:overlap val="-27"/>
        <c:axId val="121418112"/>
        <c:axId val="121404032"/>
      </c:barChart>
      <c:lineChart>
        <c:grouping val="standard"/>
        <c:ser>
          <c:idx val="1"/>
          <c:order val="1"/>
          <c:tx>
            <c:strRef>
              <c:f>strikebowler!$C$1</c:f>
              <c:strCache>
                <c:ptCount val="1"/>
                <c:pt idx="0">
                  <c:v>strike_rate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strikebowler!$A$2:$A$11</c:f>
              <c:strCache>
                <c:ptCount val="10"/>
                <c:pt idx="0">
                  <c:v>SK Raina</c:v>
                </c:pt>
                <c:pt idx="1">
                  <c:v>M Kartik</c:v>
                </c:pt>
                <c:pt idx="2">
                  <c:v>B Lee</c:v>
                </c:pt>
                <c:pt idx="3">
                  <c:v>JP Duminy</c:v>
                </c:pt>
                <c:pt idx="4">
                  <c:v>CH Gayle</c:v>
                </c:pt>
                <c:pt idx="5">
                  <c:v>NA Saini</c:v>
                </c:pt>
                <c:pt idx="6">
                  <c:v>AD Mathews</c:v>
                </c:pt>
                <c:pt idx="7">
                  <c:v>I Sharma</c:v>
                </c:pt>
                <c:pt idx="8">
                  <c:v>GJ Maxwell</c:v>
                </c:pt>
                <c:pt idx="9">
                  <c:v>M Prasidh Krishna</c:v>
                </c:pt>
              </c:strCache>
            </c:strRef>
          </c:cat>
          <c:val>
            <c:numRef>
              <c:f>strikebowler!$C$2:$C$11</c:f>
              <c:numCache>
                <c:formatCode>General</c:formatCode>
                <c:ptCount val="10"/>
                <c:pt idx="0">
                  <c:v>31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28</c:v>
                </c:pt>
                <c:pt idx="7">
                  <c:v>27</c:v>
                </c:pt>
                <c:pt idx="8">
                  <c:v>27</c:v>
                </c:pt>
                <c:pt idx="9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800-4513-9E60-E192FEA5CE5A}"/>
            </c:ext>
          </c:extLst>
        </c:ser>
        <c:marker val="1"/>
        <c:axId val="121392512"/>
        <c:axId val="121402496"/>
      </c:lineChart>
      <c:catAx>
        <c:axId val="12139251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02496"/>
        <c:crosses val="autoZero"/>
        <c:auto val="1"/>
        <c:lblAlgn val="ctr"/>
        <c:lblOffset val="100"/>
      </c:catAx>
      <c:valAx>
        <c:axId val="1214024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92512"/>
        <c:crosses val="autoZero"/>
        <c:crossBetween val="between"/>
      </c:valAx>
      <c:valAx>
        <c:axId val="121404032"/>
        <c:scaling>
          <c:orientation val="minMax"/>
        </c:scaling>
        <c:axPos val="r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18112"/>
        <c:crosses val="max"/>
        <c:crossBetween val="between"/>
      </c:valAx>
      <c:catAx>
        <c:axId val="121418112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21404032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rounders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allrounder!$B$1</c:f>
              <c:strCache>
                <c:ptCount val="1"/>
                <c:pt idx="0">
                  <c:v>bats_strikerate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allrounder!$A$2:$A$11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allrounder!$B$2:$B$11</c:f>
              <c:numCache>
                <c:formatCode>General</c:formatCode>
                <c:ptCount val="10"/>
                <c:pt idx="0">
                  <c:v>182.33</c:v>
                </c:pt>
                <c:pt idx="1">
                  <c:v>164.26999999999998</c:v>
                </c:pt>
                <c:pt idx="2">
                  <c:v>159.26999999999998</c:v>
                </c:pt>
                <c:pt idx="3">
                  <c:v>154.68</c:v>
                </c:pt>
                <c:pt idx="4">
                  <c:v>150.10999999999999</c:v>
                </c:pt>
                <c:pt idx="5">
                  <c:v>149.88000000000005</c:v>
                </c:pt>
                <c:pt idx="6">
                  <c:v>144.36000000000001</c:v>
                </c:pt>
                <c:pt idx="7">
                  <c:v>142.97</c:v>
                </c:pt>
                <c:pt idx="8">
                  <c:v>142.44999999999999</c:v>
                </c:pt>
                <c:pt idx="9">
                  <c:v>141.97999999999999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78A-48BA-9DF8-21D932C7E8BA}"/>
            </c:ext>
          </c:extLst>
        </c:ser>
        <c:ser>
          <c:idx val="1"/>
          <c:order val="1"/>
          <c:tx>
            <c:strRef>
              <c:f>allrounder!$C$1</c:f>
              <c:strCache>
                <c:ptCount val="1"/>
                <c:pt idx="0">
                  <c:v>bowl_strik_rate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allrounder!$A$2:$A$11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allrounder!$C$2:$C$11</c:f>
              <c:numCache>
                <c:formatCode>General</c:formatCode>
                <c:ptCount val="10"/>
                <c:pt idx="0">
                  <c:v>17</c:v>
                </c:pt>
                <c:pt idx="1">
                  <c:v>19</c:v>
                </c:pt>
                <c:pt idx="2">
                  <c:v>20</c:v>
                </c:pt>
                <c:pt idx="3">
                  <c:v>27</c:v>
                </c:pt>
                <c:pt idx="4">
                  <c:v>30</c:v>
                </c:pt>
                <c:pt idx="5">
                  <c:v>19</c:v>
                </c:pt>
                <c:pt idx="6">
                  <c:v>18</c:v>
                </c:pt>
                <c:pt idx="7">
                  <c:v>25</c:v>
                </c:pt>
                <c:pt idx="8">
                  <c:v>26</c:v>
                </c:pt>
                <c:pt idx="9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78A-48BA-9DF8-21D932C7E8BA}"/>
            </c:ext>
          </c:extLst>
        </c:ser>
        <c:gapWidth val="219"/>
        <c:overlap val="-27"/>
        <c:axId val="121267712"/>
        <c:axId val="121269248"/>
      </c:barChart>
      <c:catAx>
        <c:axId val="12126771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69248"/>
        <c:crosses val="autoZero"/>
        <c:auto val="1"/>
        <c:lblAlgn val="ctr"/>
        <c:lblOffset val="100"/>
      </c:catAx>
      <c:valAx>
        <c:axId val="1212692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6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wicket keeper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bar"/>
        <c:grouping val="clustered"/>
        <c:ser>
          <c:idx val="0"/>
          <c:order val="0"/>
          <c:tx>
            <c:strRef>
              <c:f>'wicket keeper'!$C$1</c:f>
              <c:strCache>
                <c:ptCount val="1"/>
                <c:pt idx="0">
                  <c:v>stumping_count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'wicket keeper'!$A$2:$B$3</c:f>
              <c:multiLvlStrCache>
                <c:ptCount val="2"/>
                <c:lvl>
                  <c:pt idx="0">
                    <c:v>stumped</c:v>
                  </c:pt>
                  <c:pt idx="1">
                    <c:v>stumped</c:v>
                  </c:pt>
                </c:lvl>
                <c:lvl>
                  <c:pt idx="0">
                    <c:v>MS Dhoni</c:v>
                  </c:pt>
                  <c:pt idx="1">
                    <c:v>RV Uthappa</c:v>
                  </c:pt>
                </c:lvl>
              </c:multiLvlStrCache>
            </c:multiLvlStrRef>
          </c:cat>
          <c:val>
            <c:numRef>
              <c:f>'wicket keeper'!$C$2:$C$3</c:f>
              <c:numCache>
                <c:formatCode>General</c:formatCode>
                <c:ptCount val="2"/>
                <c:pt idx="0">
                  <c:v>39</c:v>
                </c:pt>
                <c:pt idx="1">
                  <c:v>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33D-4563-86AE-414561ECAF60}"/>
            </c:ext>
          </c:extLst>
        </c:ser>
        <c:dLbls>
          <c:showVal val="1"/>
        </c:dLbls>
        <c:gapWidth val="115"/>
        <c:overlap val="-20"/>
        <c:axId val="121438208"/>
        <c:axId val="121439744"/>
      </c:barChart>
      <c:catAx>
        <c:axId val="121438208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39744"/>
        <c:crosses val="autoZero"/>
        <c:auto val="1"/>
        <c:lblAlgn val="ctr"/>
        <c:lblOffset val="100"/>
      </c:catAx>
      <c:valAx>
        <c:axId val="12143974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3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'2 boundary dot'!$B$1</c:f>
              <c:strCache>
                <c:ptCount val="1"/>
                <c:pt idx="0">
                  <c:v>count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 boundary dot'!$A$2:$A$4</c:f>
              <c:strCache>
                <c:ptCount val="3"/>
                <c:pt idx="0">
                  <c:v>boundary</c:v>
                </c:pt>
                <c:pt idx="1">
                  <c:v>dot</c:v>
                </c:pt>
                <c:pt idx="2">
                  <c:v>other</c:v>
                </c:pt>
              </c:strCache>
            </c:strRef>
          </c:cat>
          <c:val>
            <c:numRef>
              <c:f>'2 boundary dot'!$B$2:$B$4</c:f>
              <c:numCache>
                <c:formatCode>General</c:formatCode>
                <c:ptCount val="3"/>
                <c:pt idx="0">
                  <c:v>31468</c:v>
                </c:pt>
                <c:pt idx="1">
                  <c:v>67841</c:v>
                </c:pt>
                <c:pt idx="2">
                  <c:v>94159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14-469C-BC1B-82A8157FD174}"/>
            </c:ext>
          </c:extLst>
        </c:ser>
        <c:dLbls>
          <c:showVal val="1"/>
        </c:dLbls>
        <c:gapWidth val="41"/>
        <c:axId val="149784064"/>
        <c:axId val="149785600"/>
      </c:barChart>
      <c:catAx>
        <c:axId val="14978406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85600"/>
        <c:crosses val="autoZero"/>
        <c:auto val="1"/>
        <c:lblAlgn val="ctr"/>
        <c:lblOffset val="100"/>
      </c:catAx>
      <c:valAx>
        <c:axId val="149785600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4978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>
        <c:manualLayout>
          <c:layoutTarget val="inner"/>
          <c:xMode val="edge"/>
          <c:yMode val="edge"/>
          <c:x val="0.1142515310586177"/>
          <c:y val="0.16708333333333342"/>
          <c:w val="0.85519291338582704"/>
          <c:h val="0.39658318751822702"/>
        </c:manualLayout>
      </c:layout>
      <c:barChart>
        <c:barDir val="col"/>
        <c:grouping val="clustered"/>
        <c:ser>
          <c:idx val="0"/>
          <c:order val="0"/>
          <c:tx>
            <c:strRef>
              <c:f>'4 boundary team'!$B$1</c:f>
              <c:strCache>
                <c:ptCount val="1"/>
                <c:pt idx="0">
                  <c:v>boundaries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 boundary team'!$A$2:$A$16</c:f>
              <c:strCache>
                <c:ptCount val="15"/>
                <c:pt idx="0">
                  <c:v>Mumbai Indians</c:v>
                </c:pt>
                <c:pt idx="1">
                  <c:v>Royal Challengers Bangalore</c:v>
                </c:pt>
                <c:pt idx="2">
                  <c:v>Kings XI Punjab</c:v>
                </c:pt>
                <c:pt idx="3">
                  <c:v>Kolkata Knight Riders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Kochi Tuskers Kerala</c:v>
                </c:pt>
              </c:strCache>
            </c:strRef>
          </c:cat>
          <c:val>
            <c:numRef>
              <c:f>'4 boundary team'!$B$2:$B$16</c:f>
              <c:numCache>
                <c:formatCode>General</c:formatCode>
                <c:ptCount val="15"/>
                <c:pt idx="0">
                  <c:v>4118</c:v>
                </c:pt>
                <c:pt idx="1">
                  <c:v>3800</c:v>
                </c:pt>
                <c:pt idx="2">
                  <c:v>3780</c:v>
                </c:pt>
                <c:pt idx="3">
                  <c:v>3739</c:v>
                </c:pt>
                <c:pt idx="4">
                  <c:v>3496</c:v>
                </c:pt>
                <c:pt idx="5">
                  <c:v>3041</c:v>
                </c:pt>
                <c:pt idx="6">
                  <c:v>3022</c:v>
                </c:pt>
                <c:pt idx="7">
                  <c:v>2306</c:v>
                </c:pt>
                <c:pt idx="8">
                  <c:v>1387</c:v>
                </c:pt>
                <c:pt idx="9">
                  <c:v>733</c:v>
                </c:pt>
                <c:pt idx="10">
                  <c:v>659</c:v>
                </c:pt>
                <c:pt idx="11">
                  <c:v>624</c:v>
                </c:pt>
                <c:pt idx="12">
                  <c:v>290</c:v>
                </c:pt>
                <c:pt idx="13">
                  <c:v>242</c:v>
                </c:pt>
                <c:pt idx="14">
                  <c:v>231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0B2-4790-91E5-C8390D6AA7D4}"/>
            </c:ext>
          </c:extLst>
        </c:ser>
        <c:dLbls>
          <c:showVal val="1"/>
        </c:dLbls>
        <c:gapWidth val="315"/>
        <c:overlap val="-40"/>
        <c:axId val="155144192"/>
        <c:axId val="155145728"/>
      </c:barChart>
      <c:catAx>
        <c:axId val="155144192"/>
        <c:scaling>
          <c:orientation val="minMax"/>
        </c:scaling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45728"/>
        <c:crosses val="autoZero"/>
        <c:auto val="1"/>
        <c:lblAlgn val="ctr"/>
        <c:lblOffset val="100"/>
      </c:catAx>
      <c:valAx>
        <c:axId val="155145728"/>
        <c:scaling>
          <c:orientation val="minMax"/>
        </c:scaling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4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ABD924B-88F7-44A1-9F23-BB0A0C9158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2F4C"/>
          </a:solidFill>
        </p:spPr>
        <p:txBody>
          <a:bodyPr anchor="ctr"/>
          <a:lstStyle>
            <a:lvl1pPr algn="ctr">
              <a:buNone/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73569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14A5A878-5F31-4CFF-A192-A094FAC04BE5}"/>
              </a:ext>
            </a:extLst>
          </p:cNvPr>
          <p:cNvSpPr/>
          <p:nvPr/>
        </p:nvSpPr>
        <p:spPr>
          <a:xfrm>
            <a:off x="3251585" y="1714500"/>
            <a:ext cx="3212054" cy="4632437"/>
          </a:xfrm>
          <a:prstGeom prst="roundRect">
            <a:avLst>
              <a:gd name="adj" fmla="val 5895"/>
            </a:avLst>
          </a:prstGeom>
          <a:solidFill>
            <a:srgbClr val="2A2B46"/>
          </a:solidFill>
          <a:ln>
            <a:noFill/>
          </a:ln>
          <a:effectLst>
            <a:outerShdw blurRad="800100" dist="342900" dir="2700000" sx="94000" sy="94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67ED168-2C13-42F0-BAE2-B70B98649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51584" y="1714500"/>
            <a:ext cx="3212055" cy="3212476"/>
          </a:xfrm>
          <a:custGeom>
            <a:avLst/>
            <a:gdLst>
              <a:gd name="connsiteX0" fmla="*/ 167027 w 3212055"/>
              <a:gd name="connsiteY0" fmla="*/ 0 h 3212476"/>
              <a:gd name="connsiteX1" fmla="*/ 3045028 w 3212055"/>
              <a:gd name="connsiteY1" fmla="*/ 0 h 3212476"/>
              <a:gd name="connsiteX2" fmla="*/ 3212055 w 3212055"/>
              <a:gd name="connsiteY2" fmla="*/ 167027 h 3212476"/>
              <a:gd name="connsiteX3" fmla="*/ 3212055 w 3212055"/>
              <a:gd name="connsiteY3" fmla="*/ 3212476 h 3212476"/>
              <a:gd name="connsiteX4" fmla="*/ 0 w 3212055"/>
              <a:gd name="connsiteY4" fmla="*/ 3212476 h 3212476"/>
              <a:gd name="connsiteX5" fmla="*/ 0 w 3212055"/>
              <a:gd name="connsiteY5" fmla="*/ 167027 h 3212476"/>
              <a:gd name="connsiteX6" fmla="*/ 167027 w 3212055"/>
              <a:gd name="connsiteY6" fmla="*/ 0 h 321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055" h="3212476">
                <a:moveTo>
                  <a:pt x="167027" y="0"/>
                </a:moveTo>
                <a:lnTo>
                  <a:pt x="3045028" y="0"/>
                </a:lnTo>
                <a:cubicBezTo>
                  <a:pt x="3137274" y="0"/>
                  <a:pt x="3212055" y="74781"/>
                  <a:pt x="3212055" y="167027"/>
                </a:cubicBezTo>
                <a:lnTo>
                  <a:pt x="3212055" y="3212476"/>
                </a:lnTo>
                <a:lnTo>
                  <a:pt x="0" y="3212476"/>
                </a:lnTo>
                <a:lnTo>
                  <a:pt x="0" y="167027"/>
                </a:lnTo>
                <a:cubicBezTo>
                  <a:pt x="0" y="74781"/>
                  <a:pt x="74781" y="0"/>
                  <a:pt x="167027" y="0"/>
                </a:cubicBezTo>
                <a:close/>
              </a:path>
            </a:pathLst>
          </a:custGeom>
          <a:solidFill>
            <a:srgbClr val="2E2F4C"/>
          </a:solidFill>
        </p:spPr>
        <p:txBody>
          <a:bodyPr wrap="square" anchor="ctr">
            <a:noAutofit/>
          </a:bodyPr>
          <a:lstStyle>
            <a:lvl1pPr algn="ctr">
              <a:buNone/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A31233F-1E7A-47F8-942B-0CAC6746AA52}"/>
              </a:ext>
            </a:extLst>
          </p:cNvPr>
          <p:cNvSpPr/>
          <p:nvPr/>
        </p:nvSpPr>
        <p:spPr>
          <a:xfrm>
            <a:off x="774804" y="1714500"/>
            <a:ext cx="2192879" cy="3489960"/>
          </a:xfrm>
          <a:prstGeom prst="roundRect">
            <a:avLst>
              <a:gd name="adj" fmla="val 5895"/>
            </a:avLst>
          </a:prstGeom>
          <a:solidFill>
            <a:srgbClr val="2A2B46"/>
          </a:solidFill>
          <a:ln>
            <a:noFill/>
          </a:ln>
          <a:effectLst>
            <a:outerShdw blurRad="800100" dist="342900" dir="2700000" sx="94000" sy="94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CBCDE4BA-6B28-4D9D-8867-86002FC69D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4803" y="1714500"/>
            <a:ext cx="2192880" cy="2422898"/>
          </a:xfrm>
          <a:custGeom>
            <a:avLst/>
            <a:gdLst>
              <a:gd name="connsiteX0" fmla="*/ 114030 w 2192880"/>
              <a:gd name="connsiteY0" fmla="*/ 0 h 2422898"/>
              <a:gd name="connsiteX1" fmla="*/ 2078850 w 2192880"/>
              <a:gd name="connsiteY1" fmla="*/ 0 h 2422898"/>
              <a:gd name="connsiteX2" fmla="*/ 2192880 w 2192880"/>
              <a:gd name="connsiteY2" fmla="*/ 114030 h 2422898"/>
              <a:gd name="connsiteX3" fmla="*/ 2192880 w 2192880"/>
              <a:gd name="connsiteY3" fmla="*/ 2422898 h 2422898"/>
              <a:gd name="connsiteX4" fmla="*/ 0 w 2192880"/>
              <a:gd name="connsiteY4" fmla="*/ 2422898 h 2422898"/>
              <a:gd name="connsiteX5" fmla="*/ 0 w 2192880"/>
              <a:gd name="connsiteY5" fmla="*/ 114030 h 2422898"/>
              <a:gd name="connsiteX6" fmla="*/ 114030 w 2192880"/>
              <a:gd name="connsiteY6" fmla="*/ 0 h 242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2880" h="2422898">
                <a:moveTo>
                  <a:pt x="114030" y="0"/>
                </a:moveTo>
                <a:lnTo>
                  <a:pt x="2078850" y="0"/>
                </a:lnTo>
                <a:cubicBezTo>
                  <a:pt x="2141827" y="0"/>
                  <a:pt x="2192880" y="51053"/>
                  <a:pt x="2192880" y="114030"/>
                </a:cubicBezTo>
                <a:lnTo>
                  <a:pt x="2192880" y="2422898"/>
                </a:lnTo>
                <a:lnTo>
                  <a:pt x="0" y="2422898"/>
                </a:lnTo>
                <a:lnTo>
                  <a:pt x="0" y="114030"/>
                </a:lnTo>
                <a:cubicBezTo>
                  <a:pt x="0" y="51053"/>
                  <a:pt x="51053" y="0"/>
                  <a:pt x="114030" y="0"/>
                </a:cubicBezTo>
                <a:close/>
              </a:path>
            </a:pathLst>
          </a:custGeom>
          <a:solidFill>
            <a:srgbClr val="2E2F4C"/>
          </a:solidFill>
        </p:spPr>
        <p:txBody>
          <a:bodyPr wrap="square" anchor="ctr">
            <a:noAutofit/>
          </a:bodyPr>
          <a:lstStyle>
            <a:lvl1pPr algn="ctr">
              <a:buNone/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C3B414E-FC9E-4380-BBDA-CE7654F8FEDD}"/>
              </a:ext>
            </a:extLst>
          </p:cNvPr>
          <p:cNvSpPr/>
          <p:nvPr/>
        </p:nvSpPr>
        <p:spPr>
          <a:xfrm>
            <a:off x="6747539" y="1714500"/>
            <a:ext cx="2192879" cy="3489960"/>
          </a:xfrm>
          <a:prstGeom prst="roundRect">
            <a:avLst>
              <a:gd name="adj" fmla="val 5895"/>
            </a:avLst>
          </a:prstGeom>
          <a:solidFill>
            <a:srgbClr val="2A2B46"/>
          </a:solidFill>
          <a:ln>
            <a:noFill/>
          </a:ln>
          <a:effectLst>
            <a:outerShdw blurRad="800100" dist="342900" dir="2700000" sx="94000" sy="94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B0148D7-6AA4-4C66-AFCF-112B5E888EC1}"/>
              </a:ext>
            </a:extLst>
          </p:cNvPr>
          <p:cNvSpPr/>
          <p:nvPr/>
        </p:nvSpPr>
        <p:spPr>
          <a:xfrm>
            <a:off x="9224319" y="1714500"/>
            <a:ext cx="2192879" cy="3489960"/>
          </a:xfrm>
          <a:prstGeom prst="roundRect">
            <a:avLst>
              <a:gd name="adj" fmla="val 5895"/>
            </a:avLst>
          </a:prstGeom>
          <a:solidFill>
            <a:srgbClr val="2A2B46"/>
          </a:solidFill>
          <a:ln>
            <a:noFill/>
          </a:ln>
          <a:effectLst>
            <a:outerShdw blurRad="800100" dist="342900" dir="2700000" sx="94000" sy="94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55A434F0-EF36-4163-8663-8FFFC539A722}"/>
              </a:ext>
            </a:extLst>
          </p:cNvPr>
          <p:cNvSpPr/>
          <p:nvPr/>
        </p:nvSpPr>
        <p:spPr>
          <a:xfrm>
            <a:off x="9224318" y="1714500"/>
            <a:ext cx="2192880" cy="2422898"/>
          </a:xfrm>
          <a:prstGeom prst="round2SameRect">
            <a:avLst>
              <a:gd name="adj1" fmla="val 52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0BBF33F8-7128-4FDA-A1F9-CF9F253E1B8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24318" y="1714500"/>
            <a:ext cx="2192880" cy="2422898"/>
          </a:xfrm>
          <a:custGeom>
            <a:avLst/>
            <a:gdLst>
              <a:gd name="connsiteX0" fmla="*/ 114030 w 2192880"/>
              <a:gd name="connsiteY0" fmla="*/ 0 h 2422898"/>
              <a:gd name="connsiteX1" fmla="*/ 2078850 w 2192880"/>
              <a:gd name="connsiteY1" fmla="*/ 0 h 2422898"/>
              <a:gd name="connsiteX2" fmla="*/ 2192880 w 2192880"/>
              <a:gd name="connsiteY2" fmla="*/ 114030 h 2422898"/>
              <a:gd name="connsiteX3" fmla="*/ 2192880 w 2192880"/>
              <a:gd name="connsiteY3" fmla="*/ 2422898 h 2422898"/>
              <a:gd name="connsiteX4" fmla="*/ 0 w 2192880"/>
              <a:gd name="connsiteY4" fmla="*/ 2422898 h 2422898"/>
              <a:gd name="connsiteX5" fmla="*/ 0 w 2192880"/>
              <a:gd name="connsiteY5" fmla="*/ 114030 h 2422898"/>
              <a:gd name="connsiteX6" fmla="*/ 114030 w 2192880"/>
              <a:gd name="connsiteY6" fmla="*/ 0 h 242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2880" h="2422898">
                <a:moveTo>
                  <a:pt x="114030" y="0"/>
                </a:moveTo>
                <a:lnTo>
                  <a:pt x="2078850" y="0"/>
                </a:lnTo>
                <a:cubicBezTo>
                  <a:pt x="2141827" y="0"/>
                  <a:pt x="2192880" y="51053"/>
                  <a:pt x="2192880" y="114030"/>
                </a:cubicBezTo>
                <a:lnTo>
                  <a:pt x="2192880" y="2422898"/>
                </a:lnTo>
                <a:lnTo>
                  <a:pt x="0" y="2422898"/>
                </a:lnTo>
                <a:lnTo>
                  <a:pt x="0" y="114030"/>
                </a:lnTo>
                <a:cubicBezTo>
                  <a:pt x="0" y="51053"/>
                  <a:pt x="51053" y="0"/>
                  <a:pt x="114030" y="0"/>
                </a:cubicBezTo>
                <a:close/>
              </a:path>
            </a:pathLst>
          </a:custGeom>
          <a:solidFill>
            <a:srgbClr val="2E2F4C"/>
          </a:solidFill>
        </p:spPr>
        <p:txBody>
          <a:bodyPr wrap="square" anchor="ctr">
            <a:noAutofit/>
          </a:bodyPr>
          <a:lstStyle>
            <a:lvl1pPr algn="ctr">
              <a:buNone/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CCB11855-5B3E-4646-81AF-A7BADAE6C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7539" y="1714500"/>
            <a:ext cx="2192880" cy="2422898"/>
          </a:xfrm>
          <a:custGeom>
            <a:avLst/>
            <a:gdLst>
              <a:gd name="connsiteX0" fmla="*/ 114030 w 2192880"/>
              <a:gd name="connsiteY0" fmla="*/ 0 h 2422898"/>
              <a:gd name="connsiteX1" fmla="*/ 2078850 w 2192880"/>
              <a:gd name="connsiteY1" fmla="*/ 0 h 2422898"/>
              <a:gd name="connsiteX2" fmla="*/ 2192880 w 2192880"/>
              <a:gd name="connsiteY2" fmla="*/ 114030 h 2422898"/>
              <a:gd name="connsiteX3" fmla="*/ 2192880 w 2192880"/>
              <a:gd name="connsiteY3" fmla="*/ 2422898 h 2422898"/>
              <a:gd name="connsiteX4" fmla="*/ 0 w 2192880"/>
              <a:gd name="connsiteY4" fmla="*/ 2422898 h 2422898"/>
              <a:gd name="connsiteX5" fmla="*/ 0 w 2192880"/>
              <a:gd name="connsiteY5" fmla="*/ 114030 h 2422898"/>
              <a:gd name="connsiteX6" fmla="*/ 114030 w 2192880"/>
              <a:gd name="connsiteY6" fmla="*/ 0 h 242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2880" h="2422898">
                <a:moveTo>
                  <a:pt x="114030" y="0"/>
                </a:moveTo>
                <a:lnTo>
                  <a:pt x="2078850" y="0"/>
                </a:lnTo>
                <a:cubicBezTo>
                  <a:pt x="2141827" y="0"/>
                  <a:pt x="2192880" y="51053"/>
                  <a:pt x="2192880" y="114030"/>
                </a:cubicBezTo>
                <a:lnTo>
                  <a:pt x="2192880" y="2422898"/>
                </a:lnTo>
                <a:lnTo>
                  <a:pt x="0" y="2422898"/>
                </a:lnTo>
                <a:lnTo>
                  <a:pt x="0" y="114030"/>
                </a:lnTo>
                <a:cubicBezTo>
                  <a:pt x="0" y="51053"/>
                  <a:pt x="51053" y="0"/>
                  <a:pt x="114030" y="0"/>
                </a:cubicBezTo>
                <a:close/>
              </a:path>
            </a:pathLst>
          </a:custGeom>
          <a:solidFill>
            <a:srgbClr val="2E2F4C"/>
          </a:solidFill>
        </p:spPr>
        <p:txBody>
          <a:bodyPr wrap="square" anchor="ctr">
            <a:noAutofit/>
          </a:bodyPr>
          <a:lstStyle>
            <a:lvl1pPr algn="ctr">
              <a:buNone/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50888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3143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32CF943D-5622-48DA-9AD1-F162CFF747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7738" y="0"/>
            <a:ext cx="5569176" cy="6096000"/>
          </a:xfrm>
          <a:prstGeom prst="round2SameRect">
            <a:avLst>
              <a:gd name="adj1" fmla="val 0"/>
              <a:gd name="adj2" fmla="val 5815"/>
            </a:avLst>
          </a:prstGeom>
          <a:solidFill>
            <a:srgbClr val="2E2F4C"/>
          </a:solidFill>
        </p:spPr>
        <p:txBody>
          <a:bodyPr wrap="square" anchor="ctr">
            <a:noAutofit/>
          </a:bodyPr>
          <a:lstStyle>
            <a:lvl1pPr algn="ctr">
              <a:buNone/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258228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BE2D92A-7494-44EF-95CE-C255D31F6597}"/>
              </a:ext>
            </a:extLst>
          </p:cNvPr>
          <p:cNvGrpSpPr/>
          <p:nvPr/>
        </p:nvGrpSpPr>
        <p:grpSpPr>
          <a:xfrm>
            <a:off x="358672" y="379533"/>
            <a:ext cx="177255" cy="1110941"/>
            <a:chOff x="11852172" y="214433"/>
            <a:chExt cx="177255" cy="1110941"/>
          </a:xfrm>
          <a:solidFill>
            <a:schemeClr val="bg1"/>
          </a:solidFill>
        </p:grpSpPr>
        <p:sp>
          <p:nvSpPr>
            <p:cNvPr id="3" name="Freeform 23">
              <a:extLst>
                <a:ext uri="{FF2B5EF4-FFF2-40B4-BE49-F238E27FC236}">
                  <a16:creationId xmlns:a16="http://schemas.microsoft.com/office/drawing/2014/main" xmlns="" id="{067DED17-4AC5-4CF5-B245-077105119C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53557" y="684987"/>
              <a:ext cx="174486" cy="174486"/>
            </a:xfrm>
            <a:custGeom>
              <a:avLst/>
              <a:gdLst>
                <a:gd name="T0" fmla="*/ 212725 w 62"/>
                <a:gd name="T1" fmla="*/ 174983 h 62"/>
                <a:gd name="T2" fmla="*/ 174983 w 62"/>
                <a:gd name="T3" fmla="*/ 212725 h 62"/>
                <a:gd name="T4" fmla="*/ 41173 w 62"/>
                <a:gd name="T5" fmla="*/ 212725 h 62"/>
                <a:gd name="T6" fmla="*/ 0 w 62"/>
                <a:gd name="T7" fmla="*/ 174983 h 62"/>
                <a:gd name="T8" fmla="*/ 0 w 62"/>
                <a:gd name="T9" fmla="*/ 41173 h 62"/>
                <a:gd name="T10" fmla="*/ 41173 w 62"/>
                <a:gd name="T11" fmla="*/ 0 h 62"/>
                <a:gd name="T12" fmla="*/ 174983 w 62"/>
                <a:gd name="T13" fmla="*/ 0 h 62"/>
                <a:gd name="T14" fmla="*/ 212725 w 62"/>
                <a:gd name="T15" fmla="*/ 41173 h 62"/>
                <a:gd name="T16" fmla="*/ 212725 w 62"/>
                <a:gd name="T17" fmla="*/ 174983 h 62"/>
                <a:gd name="T18" fmla="*/ 161259 w 62"/>
                <a:gd name="T19" fmla="*/ 72052 h 62"/>
                <a:gd name="T20" fmla="*/ 174983 w 62"/>
                <a:gd name="T21" fmla="*/ 54897 h 62"/>
                <a:gd name="T22" fmla="*/ 154397 w 62"/>
                <a:gd name="T23" fmla="*/ 65190 h 62"/>
                <a:gd name="T24" fmla="*/ 133811 w 62"/>
                <a:gd name="T25" fmla="*/ 54897 h 62"/>
                <a:gd name="T26" fmla="*/ 106363 w 62"/>
                <a:gd name="T27" fmla="*/ 82345 h 62"/>
                <a:gd name="T28" fmla="*/ 106363 w 62"/>
                <a:gd name="T29" fmla="*/ 89207 h 62"/>
                <a:gd name="T30" fmla="*/ 48035 w 62"/>
                <a:gd name="T31" fmla="*/ 58328 h 62"/>
                <a:gd name="T32" fmla="*/ 41173 w 62"/>
                <a:gd name="T33" fmla="*/ 75483 h 62"/>
                <a:gd name="T34" fmla="*/ 54897 w 62"/>
                <a:gd name="T35" fmla="*/ 99500 h 62"/>
                <a:gd name="T36" fmla="*/ 41173 w 62"/>
                <a:gd name="T37" fmla="*/ 96069 h 62"/>
                <a:gd name="T38" fmla="*/ 41173 w 62"/>
                <a:gd name="T39" fmla="*/ 96069 h 62"/>
                <a:gd name="T40" fmla="*/ 65190 w 62"/>
                <a:gd name="T41" fmla="*/ 123518 h 62"/>
                <a:gd name="T42" fmla="*/ 58328 w 62"/>
                <a:gd name="T43" fmla="*/ 123518 h 62"/>
                <a:gd name="T44" fmla="*/ 51466 w 62"/>
                <a:gd name="T45" fmla="*/ 123518 h 62"/>
                <a:gd name="T46" fmla="*/ 78914 w 62"/>
                <a:gd name="T47" fmla="*/ 144104 h 62"/>
                <a:gd name="T48" fmla="*/ 44604 w 62"/>
                <a:gd name="T49" fmla="*/ 157828 h 62"/>
                <a:gd name="T50" fmla="*/ 37742 w 62"/>
                <a:gd name="T51" fmla="*/ 157828 h 62"/>
                <a:gd name="T52" fmla="*/ 82345 w 62"/>
                <a:gd name="T53" fmla="*/ 168121 h 62"/>
                <a:gd name="T54" fmla="*/ 164690 w 62"/>
                <a:gd name="T55" fmla="*/ 85776 h 62"/>
                <a:gd name="T56" fmla="*/ 164690 w 62"/>
                <a:gd name="T57" fmla="*/ 82345 h 62"/>
                <a:gd name="T58" fmla="*/ 178415 w 62"/>
                <a:gd name="T59" fmla="*/ 68621 h 62"/>
                <a:gd name="T60" fmla="*/ 161259 w 62"/>
                <a:gd name="T61" fmla="*/ 72052 h 6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47" y="21"/>
                  </a:moveTo>
                  <a:cubicBezTo>
                    <a:pt x="49" y="20"/>
                    <a:pt x="50" y="18"/>
                    <a:pt x="51" y="16"/>
                  </a:cubicBezTo>
                  <a:cubicBezTo>
                    <a:pt x="49" y="17"/>
                    <a:pt x="47" y="18"/>
                    <a:pt x="45" y="19"/>
                  </a:cubicBezTo>
                  <a:cubicBezTo>
                    <a:pt x="44" y="17"/>
                    <a:pt x="42" y="16"/>
                    <a:pt x="39" y="16"/>
                  </a:cubicBezTo>
                  <a:cubicBezTo>
                    <a:pt x="35" y="16"/>
                    <a:pt x="31" y="20"/>
                    <a:pt x="31" y="24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24" y="26"/>
                    <a:pt x="18" y="23"/>
                    <a:pt x="14" y="17"/>
                  </a:cubicBezTo>
                  <a:cubicBezTo>
                    <a:pt x="13" y="19"/>
                    <a:pt x="12" y="20"/>
                    <a:pt x="12" y="22"/>
                  </a:cubicBezTo>
                  <a:cubicBezTo>
                    <a:pt x="12" y="25"/>
                    <a:pt x="14" y="27"/>
                    <a:pt x="16" y="29"/>
                  </a:cubicBezTo>
                  <a:cubicBezTo>
                    <a:pt x="15" y="29"/>
                    <a:pt x="13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32"/>
                    <a:pt x="15" y="35"/>
                    <a:pt x="19" y="36"/>
                  </a:cubicBezTo>
                  <a:cubicBezTo>
                    <a:pt x="18" y="36"/>
                    <a:pt x="18" y="36"/>
                    <a:pt x="17" y="36"/>
                  </a:cubicBezTo>
                  <a:cubicBezTo>
                    <a:pt x="16" y="36"/>
                    <a:pt x="16" y="36"/>
                    <a:pt x="15" y="36"/>
                  </a:cubicBezTo>
                  <a:cubicBezTo>
                    <a:pt x="16" y="39"/>
                    <a:pt x="20" y="42"/>
                    <a:pt x="23" y="42"/>
                  </a:cubicBezTo>
                  <a:cubicBezTo>
                    <a:pt x="20" y="44"/>
                    <a:pt x="17" y="46"/>
                    <a:pt x="13" y="46"/>
                  </a:cubicBezTo>
                  <a:cubicBezTo>
                    <a:pt x="12" y="46"/>
                    <a:pt x="11" y="46"/>
                    <a:pt x="11" y="46"/>
                  </a:cubicBezTo>
                  <a:cubicBezTo>
                    <a:pt x="14" y="48"/>
                    <a:pt x="19" y="49"/>
                    <a:pt x="24" y="49"/>
                  </a:cubicBezTo>
                  <a:cubicBezTo>
                    <a:pt x="39" y="49"/>
                    <a:pt x="48" y="36"/>
                    <a:pt x="48" y="25"/>
                  </a:cubicBezTo>
                  <a:cubicBezTo>
                    <a:pt x="48" y="25"/>
                    <a:pt x="48" y="25"/>
                    <a:pt x="48" y="24"/>
                  </a:cubicBezTo>
                  <a:cubicBezTo>
                    <a:pt x="49" y="23"/>
                    <a:pt x="51" y="22"/>
                    <a:pt x="52" y="20"/>
                  </a:cubicBezTo>
                  <a:cubicBezTo>
                    <a:pt x="50" y="20"/>
                    <a:pt x="49" y="21"/>
                    <a:pt x="47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129">
              <a:extLst>
                <a:ext uri="{FF2B5EF4-FFF2-40B4-BE49-F238E27FC236}">
                  <a16:creationId xmlns:a16="http://schemas.microsoft.com/office/drawing/2014/main" xmlns="" id="{779814FA-BDDA-4AB9-AD72-32CEA4764B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54858" y="214433"/>
              <a:ext cx="171881" cy="174486"/>
            </a:xfrm>
            <a:custGeom>
              <a:avLst/>
              <a:gdLst>
                <a:gd name="T0" fmla="*/ 209550 w 61"/>
                <a:gd name="T1" fmla="*/ 174983 h 62"/>
                <a:gd name="T2" fmla="*/ 171762 w 61"/>
                <a:gd name="T3" fmla="*/ 212725 h 62"/>
                <a:gd name="T4" fmla="*/ 37788 w 61"/>
                <a:gd name="T5" fmla="*/ 212725 h 62"/>
                <a:gd name="T6" fmla="*/ 0 w 61"/>
                <a:gd name="T7" fmla="*/ 174983 h 62"/>
                <a:gd name="T8" fmla="*/ 0 w 61"/>
                <a:gd name="T9" fmla="*/ 41173 h 62"/>
                <a:gd name="T10" fmla="*/ 37788 w 61"/>
                <a:gd name="T11" fmla="*/ 0 h 62"/>
                <a:gd name="T12" fmla="*/ 171762 w 61"/>
                <a:gd name="T13" fmla="*/ 0 h 62"/>
                <a:gd name="T14" fmla="*/ 209550 w 61"/>
                <a:gd name="T15" fmla="*/ 41173 h 62"/>
                <a:gd name="T16" fmla="*/ 209550 w 61"/>
                <a:gd name="T17" fmla="*/ 174983 h 62"/>
                <a:gd name="T18" fmla="*/ 37788 w 61"/>
                <a:gd name="T19" fmla="*/ 41173 h 62"/>
                <a:gd name="T20" fmla="*/ 34352 w 61"/>
                <a:gd name="T21" fmla="*/ 41173 h 62"/>
                <a:gd name="T22" fmla="*/ 34352 w 61"/>
                <a:gd name="T23" fmla="*/ 44604 h 62"/>
                <a:gd name="T24" fmla="*/ 34352 w 61"/>
                <a:gd name="T25" fmla="*/ 61759 h 62"/>
                <a:gd name="T26" fmla="*/ 37788 w 61"/>
                <a:gd name="T27" fmla="*/ 68621 h 62"/>
                <a:gd name="T28" fmla="*/ 144280 w 61"/>
                <a:gd name="T29" fmla="*/ 174983 h 62"/>
                <a:gd name="T30" fmla="*/ 147716 w 61"/>
                <a:gd name="T31" fmla="*/ 178415 h 62"/>
                <a:gd name="T32" fmla="*/ 168327 w 61"/>
                <a:gd name="T33" fmla="*/ 178415 h 62"/>
                <a:gd name="T34" fmla="*/ 168327 w 61"/>
                <a:gd name="T35" fmla="*/ 174983 h 62"/>
                <a:gd name="T36" fmla="*/ 171762 w 61"/>
                <a:gd name="T37" fmla="*/ 174983 h 62"/>
                <a:gd name="T38" fmla="*/ 37788 w 61"/>
                <a:gd name="T39" fmla="*/ 41173 h 62"/>
                <a:gd name="T40" fmla="*/ 37788 w 61"/>
                <a:gd name="T41" fmla="*/ 92638 h 62"/>
                <a:gd name="T42" fmla="*/ 34352 w 61"/>
                <a:gd name="T43" fmla="*/ 96069 h 62"/>
                <a:gd name="T44" fmla="*/ 34352 w 61"/>
                <a:gd name="T45" fmla="*/ 99500 h 62"/>
                <a:gd name="T46" fmla="*/ 34352 w 61"/>
                <a:gd name="T47" fmla="*/ 116656 h 62"/>
                <a:gd name="T48" fmla="*/ 37788 w 61"/>
                <a:gd name="T49" fmla="*/ 120087 h 62"/>
                <a:gd name="T50" fmla="*/ 92752 w 61"/>
                <a:gd name="T51" fmla="*/ 174983 h 62"/>
                <a:gd name="T52" fmla="*/ 96187 w 61"/>
                <a:gd name="T53" fmla="*/ 178415 h 62"/>
                <a:gd name="T54" fmla="*/ 113363 w 61"/>
                <a:gd name="T55" fmla="*/ 178415 h 62"/>
                <a:gd name="T56" fmla="*/ 116798 w 61"/>
                <a:gd name="T57" fmla="*/ 174983 h 62"/>
                <a:gd name="T58" fmla="*/ 116798 w 61"/>
                <a:gd name="T59" fmla="*/ 171552 h 62"/>
                <a:gd name="T60" fmla="*/ 37788 w 61"/>
                <a:gd name="T61" fmla="*/ 92638 h 62"/>
                <a:gd name="T62" fmla="*/ 51529 w 61"/>
                <a:gd name="T63" fmla="*/ 144104 h 62"/>
                <a:gd name="T64" fmla="*/ 34352 w 61"/>
                <a:gd name="T65" fmla="*/ 161259 h 62"/>
                <a:gd name="T66" fmla="*/ 51529 w 61"/>
                <a:gd name="T67" fmla="*/ 178415 h 62"/>
                <a:gd name="T68" fmla="*/ 68705 w 61"/>
                <a:gd name="T69" fmla="*/ 161259 h 62"/>
                <a:gd name="T70" fmla="*/ 51529 w 61"/>
                <a:gd name="T71" fmla="*/ 144104 h 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1" h="62">
                  <a:moveTo>
                    <a:pt x="61" y="51"/>
                  </a:moveTo>
                  <a:cubicBezTo>
                    <a:pt x="61" y="57"/>
                    <a:pt x="56" y="62"/>
                    <a:pt x="50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6"/>
                    <a:pt x="61" y="12"/>
                  </a:cubicBezTo>
                  <a:lnTo>
                    <a:pt x="61" y="51"/>
                  </a:lnTo>
                  <a:close/>
                  <a:moveTo>
                    <a:pt x="11" y="12"/>
                  </a:moveTo>
                  <a:cubicBezTo>
                    <a:pt x="11" y="12"/>
                    <a:pt x="11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1" y="20"/>
                    <a:pt x="11" y="20"/>
                  </a:cubicBezTo>
                  <a:cubicBezTo>
                    <a:pt x="28" y="20"/>
                    <a:pt x="42" y="34"/>
                    <a:pt x="42" y="51"/>
                  </a:cubicBezTo>
                  <a:cubicBezTo>
                    <a:pt x="42" y="51"/>
                    <a:pt x="43" y="52"/>
                    <a:pt x="43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9" y="30"/>
                    <a:pt x="32" y="13"/>
                    <a:pt x="11" y="12"/>
                  </a:cubicBezTo>
                  <a:close/>
                  <a:moveTo>
                    <a:pt x="11" y="27"/>
                  </a:moveTo>
                  <a:cubicBezTo>
                    <a:pt x="11" y="27"/>
                    <a:pt x="11" y="28"/>
                    <a:pt x="10" y="28"/>
                  </a:cubicBezTo>
                  <a:cubicBezTo>
                    <a:pt x="10" y="28"/>
                    <a:pt x="10" y="28"/>
                    <a:pt x="10" y="29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5"/>
                    <a:pt x="11" y="35"/>
                    <a:pt x="11" y="35"/>
                  </a:cubicBezTo>
                  <a:cubicBezTo>
                    <a:pt x="19" y="36"/>
                    <a:pt x="26" y="42"/>
                    <a:pt x="27" y="51"/>
                  </a:cubicBezTo>
                  <a:cubicBezTo>
                    <a:pt x="27" y="51"/>
                    <a:pt x="27" y="52"/>
                    <a:pt x="28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4" y="52"/>
                    <a:pt x="34" y="51"/>
                  </a:cubicBezTo>
                  <a:cubicBezTo>
                    <a:pt x="34" y="51"/>
                    <a:pt x="34" y="51"/>
                    <a:pt x="34" y="50"/>
                  </a:cubicBezTo>
                  <a:cubicBezTo>
                    <a:pt x="34" y="38"/>
                    <a:pt x="24" y="28"/>
                    <a:pt x="11" y="27"/>
                  </a:cubicBezTo>
                  <a:close/>
                  <a:moveTo>
                    <a:pt x="15" y="42"/>
                  </a:moveTo>
                  <a:cubicBezTo>
                    <a:pt x="12" y="42"/>
                    <a:pt x="10" y="44"/>
                    <a:pt x="10" y="47"/>
                  </a:cubicBezTo>
                  <a:cubicBezTo>
                    <a:pt x="10" y="50"/>
                    <a:pt x="12" y="52"/>
                    <a:pt x="15" y="52"/>
                  </a:cubicBezTo>
                  <a:cubicBezTo>
                    <a:pt x="18" y="52"/>
                    <a:pt x="20" y="50"/>
                    <a:pt x="20" y="47"/>
                  </a:cubicBezTo>
                  <a:cubicBezTo>
                    <a:pt x="20" y="44"/>
                    <a:pt x="18" y="42"/>
                    <a:pt x="15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Freeform 188">
              <a:extLst>
                <a:ext uri="{FF2B5EF4-FFF2-40B4-BE49-F238E27FC236}">
                  <a16:creationId xmlns:a16="http://schemas.microsoft.com/office/drawing/2014/main" xmlns="" id="{F098DB0D-0560-4CB5-96EC-53ADE7B2A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52172" y="1150888"/>
              <a:ext cx="177255" cy="174486"/>
            </a:xfrm>
            <a:custGeom>
              <a:avLst/>
              <a:gdLst>
                <a:gd name="T0" fmla="*/ 165315 w 59"/>
                <a:gd name="T1" fmla="*/ 200025 h 58"/>
                <a:gd name="T2" fmla="*/ 141207 w 59"/>
                <a:gd name="T3" fmla="*/ 200025 h 58"/>
                <a:gd name="T4" fmla="*/ 141207 w 59"/>
                <a:gd name="T5" fmla="*/ 120705 h 58"/>
                <a:gd name="T6" fmla="*/ 165315 w 59"/>
                <a:gd name="T7" fmla="*/ 120705 h 58"/>
                <a:gd name="T8" fmla="*/ 168759 w 59"/>
                <a:gd name="T9" fmla="*/ 89666 h 58"/>
                <a:gd name="T10" fmla="*/ 141207 w 59"/>
                <a:gd name="T11" fmla="*/ 89666 h 58"/>
                <a:gd name="T12" fmla="*/ 141207 w 59"/>
                <a:gd name="T13" fmla="*/ 72423 h 58"/>
                <a:gd name="T14" fmla="*/ 154983 w 59"/>
                <a:gd name="T15" fmla="*/ 58628 h 58"/>
                <a:gd name="T16" fmla="*/ 172203 w 59"/>
                <a:gd name="T17" fmla="*/ 58628 h 58"/>
                <a:gd name="T18" fmla="*/ 172203 w 59"/>
                <a:gd name="T19" fmla="*/ 31038 h 58"/>
                <a:gd name="T20" fmla="*/ 148095 w 59"/>
                <a:gd name="T21" fmla="*/ 27590 h 58"/>
                <a:gd name="T22" fmla="*/ 110210 w 59"/>
                <a:gd name="T23" fmla="*/ 68974 h 58"/>
                <a:gd name="T24" fmla="*/ 110210 w 59"/>
                <a:gd name="T25" fmla="*/ 89666 h 58"/>
                <a:gd name="T26" fmla="*/ 82658 w 59"/>
                <a:gd name="T27" fmla="*/ 89666 h 58"/>
                <a:gd name="T28" fmla="*/ 82658 w 59"/>
                <a:gd name="T29" fmla="*/ 120705 h 58"/>
                <a:gd name="T30" fmla="*/ 110210 w 59"/>
                <a:gd name="T31" fmla="*/ 120705 h 58"/>
                <a:gd name="T32" fmla="*/ 110210 w 59"/>
                <a:gd name="T33" fmla="*/ 200025 h 58"/>
                <a:gd name="T34" fmla="*/ 37885 w 59"/>
                <a:gd name="T35" fmla="*/ 200025 h 58"/>
                <a:gd name="T36" fmla="*/ 0 w 59"/>
                <a:gd name="T37" fmla="*/ 162089 h 58"/>
                <a:gd name="T38" fmla="*/ 0 w 59"/>
                <a:gd name="T39" fmla="*/ 34487 h 58"/>
                <a:gd name="T40" fmla="*/ 37885 w 59"/>
                <a:gd name="T41" fmla="*/ 0 h 58"/>
                <a:gd name="T42" fmla="*/ 165315 w 59"/>
                <a:gd name="T43" fmla="*/ 0 h 58"/>
                <a:gd name="T44" fmla="*/ 203200 w 59"/>
                <a:gd name="T45" fmla="*/ 34487 h 58"/>
                <a:gd name="T46" fmla="*/ 203200 w 59"/>
                <a:gd name="T47" fmla="*/ 162089 h 58"/>
                <a:gd name="T48" fmla="*/ 165315 w 59"/>
                <a:gd name="T49" fmla="*/ 200025 h 5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9" h="58">
                  <a:moveTo>
                    <a:pt x="48" y="58"/>
                  </a:moveTo>
                  <a:cubicBezTo>
                    <a:pt x="41" y="58"/>
                    <a:pt x="41" y="58"/>
                    <a:pt x="41" y="58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18"/>
                    <a:pt x="42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9"/>
                    <a:pt x="47" y="8"/>
                    <a:pt x="43" y="8"/>
                  </a:cubicBezTo>
                  <a:cubicBezTo>
                    <a:pt x="37" y="8"/>
                    <a:pt x="32" y="12"/>
                    <a:pt x="32" y="2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0"/>
                    <a:pt x="59" y="4"/>
                    <a:pt x="59" y="10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53"/>
                    <a:pt x="54" y="58"/>
                    <a:pt x="4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A1D583-5122-46AA-82FF-6B81A42DBFD2}"/>
              </a:ext>
            </a:extLst>
          </p:cNvPr>
          <p:cNvSpPr/>
          <p:nvPr/>
        </p:nvSpPr>
        <p:spPr>
          <a:xfrm>
            <a:off x="11689601" y="6304041"/>
            <a:ext cx="502399" cy="5539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14300" dir="13500000" sx="97000" sy="97000" algn="br" rotWithShape="0">
              <a:schemeClr val="accent1"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042BD8-55D0-47EC-B64A-FFAEED90F90B}"/>
              </a:ext>
            </a:extLst>
          </p:cNvPr>
          <p:cNvSpPr txBox="1"/>
          <p:nvPr/>
        </p:nvSpPr>
        <p:spPr>
          <a:xfrm rot="10800000" flipV="1">
            <a:off x="11718924" y="6427132"/>
            <a:ext cx="4437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1400" i="0" smtClean="0">
                <a:solidFill>
                  <a:schemeClr val="accent2"/>
                </a:solidFill>
                <a:effectLst/>
                <a:latin typeface="+mn-lt"/>
                <a:ea typeface="Open Sans Extrabold" panose="020B0906030804020204" pitchFamily="34" charset="0"/>
                <a:cs typeface="Arial" panose="020B0604020202020204" pitchFamily="34" charset="0"/>
              </a:rPr>
              <a:pPr algn="ctr">
                <a:lnSpc>
                  <a:spcPct val="100000"/>
                </a:lnSpc>
              </a:pPr>
              <a:t>‹#›</a:t>
            </a:fld>
            <a:endParaRPr lang="id-ID" sz="6000" i="0" dirty="0">
              <a:solidFill>
                <a:schemeClr val="accent2"/>
              </a:solidFill>
              <a:effectLst/>
              <a:latin typeface="+mn-lt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2807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CCE3C8-E6B6-D054-4873-582296EC0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7CB53E8-AC90-0323-6BBB-EEBFBD8AC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30F500-AAAD-9D02-8D59-37D68212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5A3B1A-F691-4BDE-A98B-982B1A79E347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765B31-345D-D86A-094C-33657983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212DFA-97CE-0329-5FFC-9372BB7B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2A9E1-06F3-4D6C-AE40-12DACF0E5A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64000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2D1125-16AC-E7CA-8BBB-3E567AE5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1604A8-BE60-35D3-EC30-8C018B7AA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F75499-CCBD-7C60-F4AA-9A477098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5A3B1A-F691-4BDE-A98B-982B1A79E347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102941-CC67-1128-C333-1D04675A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67D7C0-03D7-9BB8-91D0-4E8E1B04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2A9E1-06F3-4D6C-AE40-12DACF0E5A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78207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D91992-0609-A0FF-1676-FEB940B4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F8499A-85EF-278A-95CB-C9C3E76C4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09B900-1855-45DD-130C-ADE84A9DD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C0B72E-5365-604A-008F-085C4270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5A3B1A-F691-4BDE-A98B-982B1A79E347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73ED54-D870-1AC9-3861-CD64D905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23B69C8-C513-EFAD-F849-9D08E79C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2A9E1-06F3-4D6C-AE40-12DACF0E5A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71689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2E3140-E83B-8495-C37D-A792FB50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E70B5FA-68C2-877A-960F-463B84AA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5A3B1A-F691-4BDE-A98B-982B1A79E347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B98F31-E545-8F4A-B0FE-ED65E239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7AF6EA-6400-CC7D-6EF8-C71FE21B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2A9E1-06F3-4D6C-AE40-12DACF0E5A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57295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6EE5264-BB0F-228D-D771-F4C691C0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5A3B1A-F691-4BDE-A98B-982B1A79E347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E9E99F0-C500-EEB5-09A5-FE116C72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7E11E3-58B5-6DCB-9B12-51240764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2A9E1-06F3-4D6C-AE40-12DACF0E5A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81959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6700" y="2743335"/>
            <a:ext cx="8248800" cy="11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4600" y="4087733"/>
            <a:ext cx="69532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1521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979A0C5-57E8-4E8A-945E-6AD9FFF393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0464" y="1155700"/>
            <a:ext cx="6123798" cy="5702300"/>
          </a:xfrm>
          <a:custGeom>
            <a:avLst/>
            <a:gdLst>
              <a:gd name="connsiteX0" fmla="*/ 0 w 6123798"/>
              <a:gd name="connsiteY0" fmla="*/ 0 h 5702300"/>
              <a:gd name="connsiteX1" fmla="*/ 6123798 w 6123798"/>
              <a:gd name="connsiteY1" fmla="*/ 0 h 5702300"/>
              <a:gd name="connsiteX2" fmla="*/ 6123798 w 6123798"/>
              <a:gd name="connsiteY2" fmla="*/ 5702300 h 5702300"/>
              <a:gd name="connsiteX3" fmla="*/ 0 w 6123798"/>
              <a:gd name="connsiteY3" fmla="*/ 570230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3798" h="5702300">
                <a:moveTo>
                  <a:pt x="0" y="0"/>
                </a:moveTo>
                <a:lnTo>
                  <a:pt x="6123798" y="0"/>
                </a:lnTo>
                <a:lnTo>
                  <a:pt x="6123798" y="5702300"/>
                </a:lnTo>
                <a:lnTo>
                  <a:pt x="0" y="570230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buNone/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419775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253600" y="2730967"/>
            <a:ext cx="568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445533" y="4348800"/>
            <a:ext cx="7306400" cy="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035767" y="1507100"/>
            <a:ext cx="2120400" cy="10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5400000">
            <a:off x="10007849" y="2476733"/>
            <a:ext cx="346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8228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" name="Google Shape;19;p4"/>
          <p:cNvSpPr/>
          <p:nvPr/>
        </p:nvSpPr>
        <p:spPr>
          <a:xfrm rot="5400000">
            <a:off x="10007849" y="1921900"/>
            <a:ext cx="346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824000" y="1355700"/>
            <a:ext cx="9408000" cy="47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romanLcPeriod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64000" y="491767"/>
            <a:ext cx="1132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03082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" name="Google Shape;24;p5"/>
          <p:cNvSpPr/>
          <p:nvPr/>
        </p:nvSpPr>
        <p:spPr>
          <a:xfrm rot="5400000">
            <a:off x="10007849" y="2476733"/>
            <a:ext cx="346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64000" y="491767"/>
            <a:ext cx="1132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4127828" y="4427284"/>
            <a:ext cx="4444800" cy="6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693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3"/>
          </p:nvPr>
        </p:nvSpPr>
        <p:spPr>
          <a:xfrm>
            <a:off x="4127861" y="2109400"/>
            <a:ext cx="4444800" cy="6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9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127847" y="4916584"/>
            <a:ext cx="50100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127861" y="2611284"/>
            <a:ext cx="50100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62547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 rot="-5400000">
            <a:off x="10162833" y="3112367"/>
            <a:ext cx="315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2873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6" name="Google Shape;36;p7"/>
          <p:cNvSpPr/>
          <p:nvPr/>
        </p:nvSpPr>
        <p:spPr>
          <a:xfrm rot="5400000">
            <a:off x="10007849" y="2476733"/>
            <a:ext cx="346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6541917" y="2875485"/>
            <a:ext cx="3805200" cy="28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64000" y="491767"/>
            <a:ext cx="1132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78799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1" name="Google Shape;41;p8"/>
          <p:cNvSpPr/>
          <p:nvPr/>
        </p:nvSpPr>
        <p:spPr>
          <a:xfrm rot="5400000">
            <a:off x="10007849" y="2476733"/>
            <a:ext cx="346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845817" y="1838200"/>
            <a:ext cx="7370400" cy="31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72506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5" name="Google Shape;45;p9"/>
          <p:cNvSpPr/>
          <p:nvPr/>
        </p:nvSpPr>
        <p:spPr>
          <a:xfrm rot="5400000">
            <a:off x="10007849" y="2476733"/>
            <a:ext cx="346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474700" y="1086667"/>
            <a:ext cx="6132800" cy="16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461567" y="2968033"/>
            <a:ext cx="61328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12664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0" name="Google Shape;50;p10"/>
          <p:cNvSpPr/>
          <p:nvPr/>
        </p:nvSpPr>
        <p:spPr>
          <a:xfrm rot="5400000">
            <a:off x="10007849" y="2476733"/>
            <a:ext cx="346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678600" y="5226400"/>
            <a:ext cx="5694000" cy="9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3333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82898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086300" y="2899705"/>
            <a:ext cx="6890000" cy="1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3086067" y="4301905"/>
            <a:ext cx="6890000" cy="8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 rot="-5400000">
            <a:off x="10162833" y="3112367"/>
            <a:ext cx="315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8584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106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0204123C-8671-4E4D-B1D7-FF5C4B1748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7009" y="516697"/>
            <a:ext cx="5824606" cy="5824606"/>
          </a:xfrm>
          <a:custGeom>
            <a:avLst/>
            <a:gdLst>
              <a:gd name="connsiteX0" fmla="*/ 2912303 w 5824606"/>
              <a:gd name="connsiteY0" fmla="*/ 0 h 5824606"/>
              <a:gd name="connsiteX1" fmla="*/ 5824606 w 5824606"/>
              <a:gd name="connsiteY1" fmla="*/ 2912303 h 5824606"/>
              <a:gd name="connsiteX2" fmla="*/ 2912303 w 5824606"/>
              <a:gd name="connsiteY2" fmla="*/ 5824606 h 5824606"/>
              <a:gd name="connsiteX3" fmla="*/ 0 w 5824606"/>
              <a:gd name="connsiteY3" fmla="*/ 2912303 h 5824606"/>
              <a:gd name="connsiteX4" fmla="*/ 2912303 w 5824606"/>
              <a:gd name="connsiteY4" fmla="*/ 0 h 58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4606" h="5824606">
                <a:moveTo>
                  <a:pt x="2912303" y="0"/>
                </a:moveTo>
                <a:cubicBezTo>
                  <a:pt x="4520724" y="0"/>
                  <a:pt x="5824606" y="1303882"/>
                  <a:pt x="5824606" y="2912303"/>
                </a:cubicBezTo>
                <a:cubicBezTo>
                  <a:pt x="5824606" y="4520724"/>
                  <a:pt x="4520724" y="5824606"/>
                  <a:pt x="2912303" y="5824606"/>
                </a:cubicBezTo>
                <a:cubicBezTo>
                  <a:pt x="1303882" y="5824606"/>
                  <a:pt x="0" y="4520724"/>
                  <a:pt x="0" y="2912303"/>
                </a:cubicBezTo>
                <a:cubicBezTo>
                  <a:pt x="0" y="1303882"/>
                  <a:pt x="1303882" y="0"/>
                  <a:pt x="2912303" y="0"/>
                </a:cubicBezTo>
                <a:close/>
              </a:path>
            </a:pathLst>
          </a:custGeom>
          <a:solidFill>
            <a:srgbClr val="2E2F4C"/>
          </a:solidFill>
        </p:spPr>
        <p:txBody>
          <a:bodyPr wrap="square" anchor="ctr">
            <a:noAutofit/>
          </a:bodyPr>
          <a:lstStyle>
            <a:lvl1pPr algn="ctr">
              <a:buNone/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27436976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0" name="Google Shape;60;p13"/>
          <p:cNvSpPr/>
          <p:nvPr/>
        </p:nvSpPr>
        <p:spPr>
          <a:xfrm rot="5400000">
            <a:off x="10007849" y="1921900"/>
            <a:ext cx="346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864000" y="491767"/>
            <a:ext cx="1132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089267" y="1573067"/>
            <a:ext cx="856000" cy="6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602800" y="1558767"/>
            <a:ext cx="856000" cy="6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2089251" y="3755000"/>
            <a:ext cx="856000" cy="6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6602813" y="3842300"/>
            <a:ext cx="856000" cy="6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2782128" y="2061800"/>
            <a:ext cx="2464000" cy="6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693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/>
          </p:nvPr>
        </p:nvSpPr>
        <p:spPr>
          <a:xfrm>
            <a:off x="2782128" y="4331105"/>
            <a:ext cx="2464000" cy="6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9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/>
          </p:nvPr>
        </p:nvSpPr>
        <p:spPr>
          <a:xfrm>
            <a:off x="7279884" y="2061800"/>
            <a:ext cx="2464000" cy="6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93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/>
          </p:nvPr>
        </p:nvSpPr>
        <p:spPr>
          <a:xfrm>
            <a:off x="7279884" y="4331097"/>
            <a:ext cx="2464000" cy="6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9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2782133" y="2487600"/>
            <a:ext cx="2994000" cy="9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279900" y="2487600"/>
            <a:ext cx="2994000" cy="9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2782133" y="4756903"/>
            <a:ext cx="2994000" cy="9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7279900" y="4756900"/>
            <a:ext cx="2994000" cy="9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6603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5400000">
            <a:off x="10007849" y="2476733"/>
            <a:ext cx="346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6497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>
  <p:cSld name="Title only 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5400000">
            <a:off x="10749433" y="3649567"/>
            <a:ext cx="19812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3200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preserve="1">
  <p:cSld name="Section header 1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18900732" scaled="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253600" y="2730967"/>
            <a:ext cx="568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445533" y="4348800"/>
            <a:ext cx="7306400" cy="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2" hasCustomPrompt="1"/>
          </p:nvPr>
        </p:nvSpPr>
        <p:spPr>
          <a:xfrm>
            <a:off x="5035767" y="1507100"/>
            <a:ext cx="2120400" cy="10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6" name="Google Shape;86;p16"/>
          <p:cNvSpPr/>
          <p:nvPr/>
        </p:nvSpPr>
        <p:spPr>
          <a:xfrm rot="-5400000">
            <a:off x="10162833" y="3112367"/>
            <a:ext cx="315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8857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 preserve="1">
  <p:cSld name="Section header 2">
    <p:bg>
      <p:bgPr>
        <a:gradFill>
          <a:gsLst>
            <a:gs pos="0">
              <a:schemeClr val="accent3"/>
            </a:gs>
            <a:gs pos="100000">
              <a:srgbClr val="BBDB70"/>
            </a:gs>
          </a:gsLst>
          <a:lin ang="18900732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253600" y="2730967"/>
            <a:ext cx="568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2445533" y="4348800"/>
            <a:ext cx="7306400" cy="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 idx="2" hasCustomPrompt="1"/>
          </p:nvPr>
        </p:nvSpPr>
        <p:spPr>
          <a:xfrm>
            <a:off x="5035767" y="1507100"/>
            <a:ext cx="2120400" cy="10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/>
          <p:nvPr/>
        </p:nvSpPr>
        <p:spPr>
          <a:xfrm rot="5400000">
            <a:off x="10007849" y="2476733"/>
            <a:ext cx="346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93895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 preserve="1">
  <p:cSld name="Section header 3">
    <p:bg>
      <p:bgPr>
        <a:gradFill>
          <a:gsLst>
            <a:gs pos="0">
              <a:schemeClr val="lt2"/>
            </a:gs>
            <a:gs pos="100000">
              <a:schemeClr val="accent2"/>
            </a:gs>
          </a:gsLst>
          <a:lin ang="18900732" scaled="0"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253600" y="2730967"/>
            <a:ext cx="568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2445533" y="4348800"/>
            <a:ext cx="7306400" cy="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2" hasCustomPrompt="1"/>
          </p:nvPr>
        </p:nvSpPr>
        <p:spPr>
          <a:xfrm>
            <a:off x="5035767" y="1507100"/>
            <a:ext cx="2120400" cy="10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6" name="Google Shape;96;p18"/>
          <p:cNvSpPr/>
          <p:nvPr/>
        </p:nvSpPr>
        <p:spPr>
          <a:xfrm rot="5400000">
            <a:off x="10749433" y="3649567"/>
            <a:ext cx="19812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04487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9" name="Google Shape;99;p19"/>
          <p:cNvSpPr/>
          <p:nvPr/>
        </p:nvSpPr>
        <p:spPr>
          <a:xfrm rot="5400000">
            <a:off x="10007849" y="1921900"/>
            <a:ext cx="346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255833" y="2042867"/>
            <a:ext cx="6550400" cy="20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667" b="0"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3835600" y="3912284"/>
            <a:ext cx="5390800" cy="6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227829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>
  <p:cSld name="Title and two columns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4" name="Google Shape;104;p20"/>
          <p:cNvSpPr/>
          <p:nvPr/>
        </p:nvSpPr>
        <p:spPr>
          <a:xfrm rot="5400000">
            <a:off x="10749433" y="3649567"/>
            <a:ext cx="19812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864000" y="491767"/>
            <a:ext cx="1132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 idx="2"/>
          </p:nvPr>
        </p:nvSpPr>
        <p:spPr>
          <a:xfrm>
            <a:off x="7498633" y="3146751"/>
            <a:ext cx="2462400" cy="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3"/>
          </p:nvPr>
        </p:nvSpPr>
        <p:spPr>
          <a:xfrm>
            <a:off x="3094933" y="3146751"/>
            <a:ext cx="2462400" cy="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6812859" y="3841167"/>
            <a:ext cx="3834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4"/>
          </p:nvPr>
        </p:nvSpPr>
        <p:spPr>
          <a:xfrm>
            <a:off x="2409033" y="3841167"/>
            <a:ext cx="3834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32684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 preserve="1">
  <p:cSld name="Title and three columns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864000" y="491767"/>
            <a:ext cx="1132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2"/>
          </p:nvPr>
        </p:nvSpPr>
        <p:spPr>
          <a:xfrm>
            <a:off x="5296800" y="2920800"/>
            <a:ext cx="2462400" cy="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9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3"/>
          </p:nvPr>
        </p:nvSpPr>
        <p:spPr>
          <a:xfrm>
            <a:off x="1945100" y="2920800"/>
            <a:ext cx="2462400" cy="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9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296800" y="3481100"/>
            <a:ext cx="2462400" cy="2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4"/>
          </p:nvPr>
        </p:nvSpPr>
        <p:spPr>
          <a:xfrm>
            <a:off x="1945100" y="3481116"/>
            <a:ext cx="2462400" cy="2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5"/>
          </p:nvPr>
        </p:nvSpPr>
        <p:spPr>
          <a:xfrm>
            <a:off x="8555333" y="2920800"/>
            <a:ext cx="2462400" cy="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9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6"/>
          </p:nvPr>
        </p:nvSpPr>
        <p:spPr>
          <a:xfrm>
            <a:off x="8555333" y="3481100"/>
            <a:ext cx="2462400" cy="2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 rot="5400000">
            <a:off x="10007849" y="2476733"/>
            <a:ext cx="346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86128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 preserve="1">
  <p:cSld name="Title and four columns 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864000" y="491767"/>
            <a:ext cx="1132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2"/>
          </p:nvPr>
        </p:nvSpPr>
        <p:spPr>
          <a:xfrm>
            <a:off x="7290500" y="2353067"/>
            <a:ext cx="2827600" cy="4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9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3"/>
          </p:nvPr>
        </p:nvSpPr>
        <p:spPr>
          <a:xfrm>
            <a:off x="2931033" y="2353067"/>
            <a:ext cx="2827600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88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"/>
          </p:nvPr>
        </p:nvSpPr>
        <p:spPr>
          <a:xfrm>
            <a:off x="7290500" y="2704113"/>
            <a:ext cx="2827600" cy="8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4"/>
          </p:nvPr>
        </p:nvSpPr>
        <p:spPr>
          <a:xfrm>
            <a:off x="2931033" y="2702668"/>
            <a:ext cx="2827600" cy="8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5"/>
          </p:nvPr>
        </p:nvSpPr>
        <p:spPr>
          <a:xfrm>
            <a:off x="7290500" y="4557667"/>
            <a:ext cx="2827600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9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6"/>
          </p:nvPr>
        </p:nvSpPr>
        <p:spPr>
          <a:xfrm>
            <a:off x="7290500" y="4907100"/>
            <a:ext cx="2827600" cy="8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 idx="7"/>
          </p:nvPr>
        </p:nvSpPr>
        <p:spPr>
          <a:xfrm>
            <a:off x="2931033" y="4558792"/>
            <a:ext cx="2827600" cy="4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88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8"/>
          </p:nvPr>
        </p:nvSpPr>
        <p:spPr>
          <a:xfrm>
            <a:off x="2931033" y="4907100"/>
            <a:ext cx="2827600" cy="8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 rot="5400000">
            <a:off x="10749433" y="3649567"/>
            <a:ext cx="19812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146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D440869C-0424-4D20-93E8-5E4DC5E1BD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3000" y="772887"/>
            <a:ext cx="4953000" cy="5312229"/>
          </a:xfrm>
          <a:prstGeom prst="roundRect">
            <a:avLst>
              <a:gd name="adj" fmla="val 3773"/>
            </a:avLst>
          </a:prstGeom>
          <a:solidFill>
            <a:srgbClr val="2E2F4C"/>
          </a:solidFill>
        </p:spPr>
        <p:txBody>
          <a:bodyPr wrap="square" anchor="ctr">
            <a:noAutofit/>
          </a:bodyPr>
          <a:lstStyle>
            <a:lvl1pPr algn="ctr">
              <a:buNone/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080D0AC-7C25-4036-B5F2-D67FCC7B44BB}"/>
              </a:ext>
            </a:extLst>
          </p:cNvPr>
          <p:cNvSpPr/>
          <p:nvPr/>
        </p:nvSpPr>
        <p:spPr>
          <a:xfrm>
            <a:off x="457201" y="1480458"/>
            <a:ext cx="4953000" cy="6081486"/>
          </a:xfrm>
          <a:prstGeom prst="rect">
            <a:avLst/>
          </a:prstGeom>
          <a:solidFill>
            <a:srgbClr val="2E2F4C">
              <a:alpha val="0"/>
            </a:srgbClr>
          </a:solidFill>
          <a:ln w="31750">
            <a:solidFill>
              <a:schemeClr val="accent2"/>
            </a:solidFill>
          </a:ln>
          <a:effectLst>
            <a:glow rad="152400">
              <a:schemeClr val="accent2">
                <a:satMod val="175000"/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24651205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 preserve="1">
  <p:cSld name="Title and six columns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864000" y="491767"/>
            <a:ext cx="1132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2"/>
          </p:nvPr>
        </p:nvSpPr>
        <p:spPr>
          <a:xfrm>
            <a:off x="5154467" y="2054133"/>
            <a:ext cx="27604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9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idx="3"/>
          </p:nvPr>
        </p:nvSpPr>
        <p:spPr>
          <a:xfrm>
            <a:off x="1936448" y="2054133"/>
            <a:ext cx="2777600" cy="5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88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5154455" y="2533267"/>
            <a:ext cx="27604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4"/>
          </p:nvPr>
        </p:nvSpPr>
        <p:spPr>
          <a:xfrm>
            <a:off x="1936433" y="2533273"/>
            <a:ext cx="2777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5"/>
          </p:nvPr>
        </p:nvSpPr>
        <p:spPr>
          <a:xfrm>
            <a:off x="8350577" y="2054133"/>
            <a:ext cx="2754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9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6"/>
          </p:nvPr>
        </p:nvSpPr>
        <p:spPr>
          <a:xfrm>
            <a:off x="8350565" y="2533267"/>
            <a:ext cx="27548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7"/>
          </p:nvPr>
        </p:nvSpPr>
        <p:spPr>
          <a:xfrm>
            <a:off x="5154467" y="4214800"/>
            <a:ext cx="27604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9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 idx="8"/>
          </p:nvPr>
        </p:nvSpPr>
        <p:spPr>
          <a:xfrm>
            <a:off x="1936448" y="4214800"/>
            <a:ext cx="2777600" cy="5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88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9"/>
          </p:nvPr>
        </p:nvSpPr>
        <p:spPr>
          <a:xfrm>
            <a:off x="5154455" y="4691500"/>
            <a:ext cx="27604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3"/>
          </p:nvPr>
        </p:nvSpPr>
        <p:spPr>
          <a:xfrm>
            <a:off x="1936433" y="4691507"/>
            <a:ext cx="2777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 idx="14"/>
          </p:nvPr>
        </p:nvSpPr>
        <p:spPr>
          <a:xfrm>
            <a:off x="8350577" y="4214800"/>
            <a:ext cx="2754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9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15"/>
          </p:nvPr>
        </p:nvSpPr>
        <p:spPr>
          <a:xfrm>
            <a:off x="8350565" y="4691500"/>
            <a:ext cx="27548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 rot="-5400000">
            <a:off x="10162833" y="3112367"/>
            <a:ext cx="315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46872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preserve="1">
  <p:cSld name="Title and text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1"/>
          </p:nvPr>
        </p:nvSpPr>
        <p:spPr>
          <a:xfrm>
            <a:off x="3430600" y="4868288"/>
            <a:ext cx="6194800" cy="11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864000" y="491767"/>
            <a:ext cx="1132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 rot="-5400000">
            <a:off x="10162833" y="3112367"/>
            <a:ext cx="315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9193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>
  <p:cSld name="Title and text 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5" name="Google Shape;155;p25"/>
          <p:cNvSpPr/>
          <p:nvPr/>
        </p:nvSpPr>
        <p:spPr>
          <a:xfrm rot="5400000">
            <a:off x="10749433" y="3649567"/>
            <a:ext cx="19812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>
            <a:off x="3548333" y="5205600"/>
            <a:ext cx="59964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9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864000" y="491767"/>
            <a:ext cx="1132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47520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 preserve="1">
  <p:cSld name="Title and text 3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0" name="Google Shape;160;p26"/>
          <p:cNvSpPr/>
          <p:nvPr/>
        </p:nvSpPr>
        <p:spPr>
          <a:xfrm rot="5400000">
            <a:off x="10749433" y="3649567"/>
            <a:ext cx="19812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1"/>
          </p:nvPr>
        </p:nvSpPr>
        <p:spPr>
          <a:xfrm>
            <a:off x="7030167" y="3287433"/>
            <a:ext cx="2318000" cy="2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864000" y="491767"/>
            <a:ext cx="1132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480372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 preserve="1">
  <p:cSld name="Title and text 4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1594967" y="2431667"/>
            <a:ext cx="9002000" cy="2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b="1"/>
            </a:lvl1pPr>
            <a:lvl2pPr marL="1219170" lvl="1" indent="-40639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lphaLcPeriod"/>
              <a:defRPr/>
            </a:lvl2pPr>
            <a:lvl3pPr marL="1828754" lvl="2" indent="-40639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romanLcPeriod"/>
              <a:defRPr/>
            </a:lvl3pPr>
            <a:lvl4pPr marL="2438339" lvl="3" indent="-40639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rabicPeriod"/>
              <a:defRPr/>
            </a:lvl4pPr>
            <a:lvl5pPr marL="3047924" lvl="4" indent="-40639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lphaLcPeriod"/>
              <a:defRPr/>
            </a:lvl5pPr>
            <a:lvl6pPr marL="3657509" lvl="5" indent="-40639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romanLcPeriod"/>
              <a:defRPr/>
            </a:lvl6pPr>
            <a:lvl7pPr marL="4267093" lvl="6" indent="-40639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rabicPeriod"/>
              <a:defRPr/>
            </a:lvl7pPr>
            <a:lvl8pPr marL="4876678" lvl="7" indent="-40639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lphaLcPeriod"/>
              <a:defRPr/>
            </a:lvl8pPr>
            <a:lvl9pPr marL="5486263" lvl="8" indent="-40639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romanLcPeriod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2002733" y="491767"/>
            <a:ext cx="81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310114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 preserve="1">
  <p:cSld name="Title and text 5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8" name="Google Shape;168;p28"/>
          <p:cNvSpPr/>
          <p:nvPr/>
        </p:nvSpPr>
        <p:spPr>
          <a:xfrm rot="5400000">
            <a:off x="10007849" y="2476733"/>
            <a:ext cx="346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2646717" y="2043567"/>
            <a:ext cx="7264800" cy="16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1"/>
          </p:nvPr>
        </p:nvSpPr>
        <p:spPr>
          <a:xfrm>
            <a:off x="3030784" y="3883467"/>
            <a:ext cx="6496800" cy="12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843097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 preserve="1">
  <p:cSld name="Title and text 6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3" name="Google Shape;173;p29"/>
          <p:cNvSpPr/>
          <p:nvPr/>
        </p:nvSpPr>
        <p:spPr>
          <a:xfrm rot="5400000">
            <a:off x="10007849" y="2476733"/>
            <a:ext cx="346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225967" y="2674400"/>
            <a:ext cx="6604400" cy="2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867"/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4267093" lvl="6" indent="-36405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4876678" lvl="7" indent="-36405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5486263" lvl="8" indent="-35559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864000" y="491767"/>
            <a:ext cx="1132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654174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preserve="1">
  <p:cSld name="Numbers and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864000" y="491767"/>
            <a:ext cx="1132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title" idx="2"/>
          </p:nvPr>
        </p:nvSpPr>
        <p:spPr>
          <a:xfrm>
            <a:off x="5303417" y="3399000"/>
            <a:ext cx="2462400" cy="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title" idx="3"/>
          </p:nvPr>
        </p:nvSpPr>
        <p:spPr>
          <a:xfrm>
            <a:off x="2056967" y="3399000"/>
            <a:ext cx="2462400" cy="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subTitle" idx="1"/>
          </p:nvPr>
        </p:nvSpPr>
        <p:spPr>
          <a:xfrm>
            <a:off x="5303423" y="3997736"/>
            <a:ext cx="2462400" cy="1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4"/>
          </p:nvPr>
        </p:nvSpPr>
        <p:spPr>
          <a:xfrm>
            <a:off x="2056967" y="3997747"/>
            <a:ext cx="2462400" cy="1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title" idx="5"/>
          </p:nvPr>
        </p:nvSpPr>
        <p:spPr>
          <a:xfrm>
            <a:off x="8572317" y="3399000"/>
            <a:ext cx="2462400" cy="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ubTitle" idx="6"/>
          </p:nvPr>
        </p:nvSpPr>
        <p:spPr>
          <a:xfrm>
            <a:off x="8572329" y="3997736"/>
            <a:ext cx="2462400" cy="1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 idx="7" hasCustomPrompt="1"/>
          </p:nvPr>
        </p:nvSpPr>
        <p:spPr>
          <a:xfrm>
            <a:off x="2682767" y="1918771"/>
            <a:ext cx="1210800" cy="12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6" name="Google Shape;186;p30"/>
          <p:cNvSpPr txBox="1">
            <a:spLocks noGrp="1"/>
          </p:cNvSpPr>
          <p:nvPr>
            <p:ph type="title" idx="8" hasCustomPrompt="1"/>
          </p:nvPr>
        </p:nvSpPr>
        <p:spPr>
          <a:xfrm>
            <a:off x="5929217" y="1918767"/>
            <a:ext cx="1210800" cy="12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30"/>
          <p:cNvSpPr txBox="1">
            <a:spLocks noGrp="1"/>
          </p:cNvSpPr>
          <p:nvPr>
            <p:ph type="title" idx="9" hasCustomPrompt="1"/>
          </p:nvPr>
        </p:nvSpPr>
        <p:spPr>
          <a:xfrm>
            <a:off x="9181233" y="1925033"/>
            <a:ext cx="1210800" cy="12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8" name="Google Shape;188;p30"/>
          <p:cNvSpPr/>
          <p:nvPr/>
        </p:nvSpPr>
        <p:spPr>
          <a:xfrm rot="-5400000">
            <a:off x="10162833" y="3112367"/>
            <a:ext cx="315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856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 preserve="1">
  <p:cSld name="Numbers and text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1" name="Google Shape;191;p31"/>
          <p:cNvSpPr txBox="1">
            <a:spLocks noGrp="1"/>
          </p:cNvSpPr>
          <p:nvPr>
            <p:ph type="title" hasCustomPrompt="1"/>
          </p:nvPr>
        </p:nvSpPr>
        <p:spPr>
          <a:xfrm>
            <a:off x="2143701" y="1751600"/>
            <a:ext cx="37568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92" name="Google Shape;192;p31"/>
          <p:cNvSpPr txBox="1">
            <a:spLocks noGrp="1"/>
          </p:cNvSpPr>
          <p:nvPr>
            <p:ph type="subTitle" idx="1"/>
          </p:nvPr>
        </p:nvSpPr>
        <p:spPr>
          <a:xfrm>
            <a:off x="2425301" y="2408477"/>
            <a:ext cx="31936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 idx="2" hasCustomPrompt="1"/>
          </p:nvPr>
        </p:nvSpPr>
        <p:spPr>
          <a:xfrm>
            <a:off x="2143701" y="3995133"/>
            <a:ext cx="3756800" cy="6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3"/>
          </p:nvPr>
        </p:nvSpPr>
        <p:spPr>
          <a:xfrm>
            <a:off x="2425301" y="4689535"/>
            <a:ext cx="3193600" cy="5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 idx="4" hasCustomPrompt="1"/>
          </p:nvPr>
        </p:nvSpPr>
        <p:spPr>
          <a:xfrm>
            <a:off x="6636235" y="1751600"/>
            <a:ext cx="37568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5"/>
          </p:nvPr>
        </p:nvSpPr>
        <p:spPr>
          <a:xfrm>
            <a:off x="6917835" y="2408477"/>
            <a:ext cx="31936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 rot="-5400000">
            <a:off x="10162833" y="3112367"/>
            <a:ext cx="315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 idx="6" hasCustomPrompt="1"/>
          </p:nvPr>
        </p:nvSpPr>
        <p:spPr>
          <a:xfrm>
            <a:off x="6636235" y="3995133"/>
            <a:ext cx="3756800" cy="6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99" name="Google Shape;199;p31"/>
          <p:cNvSpPr txBox="1">
            <a:spLocks noGrp="1"/>
          </p:cNvSpPr>
          <p:nvPr>
            <p:ph type="subTitle" idx="7"/>
          </p:nvPr>
        </p:nvSpPr>
        <p:spPr>
          <a:xfrm>
            <a:off x="6917835" y="4689535"/>
            <a:ext cx="3193600" cy="5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599474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2" name="Google Shape;202;p32"/>
          <p:cNvSpPr txBox="1"/>
          <p:nvPr/>
        </p:nvSpPr>
        <p:spPr>
          <a:xfrm>
            <a:off x="2818333" y="4627467"/>
            <a:ext cx="7425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CREDITS: This presentation template was created by </a:t>
            </a:r>
            <a:r>
              <a:rPr lang="en" sz="1600">
                <a:solidFill>
                  <a:schemeClr val="accen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lang="en" sz="1600">
                <a:solidFill>
                  <a:schemeClr val="accen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lang="en" sz="1600">
                <a:solidFill>
                  <a:schemeClr val="accen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600" dirty="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3826117" y="937467"/>
            <a:ext cx="3192400" cy="17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subTitle" idx="1"/>
          </p:nvPr>
        </p:nvSpPr>
        <p:spPr>
          <a:xfrm>
            <a:off x="3852600" y="2606033"/>
            <a:ext cx="5356800" cy="6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subTitle" idx="2"/>
          </p:nvPr>
        </p:nvSpPr>
        <p:spPr>
          <a:xfrm>
            <a:off x="2450400" y="3566100"/>
            <a:ext cx="8161200" cy="6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8256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0088102F-B64F-4B16-855E-B59ED54727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471948"/>
            <a:ext cx="5638800" cy="6386052"/>
          </a:xfrm>
          <a:custGeom>
            <a:avLst/>
            <a:gdLst>
              <a:gd name="connsiteX0" fmla="*/ 0 w 5638800"/>
              <a:gd name="connsiteY0" fmla="*/ 0 h 6386052"/>
              <a:gd name="connsiteX1" fmla="*/ 5279552 w 5638800"/>
              <a:gd name="connsiteY1" fmla="*/ 0 h 6386052"/>
              <a:gd name="connsiteX2" fmla="*/ 5638800 w 5638800"/>
              <a:gd name="connsiteY2" fmla="*/ 359248 h 6386052"/>
              <a:gd name="connsiteX3" fmla="*/ 5638800 w 5638800"/>
              <a:gd name="connsiteY3" fmla="*/ 6386052 h 6386052"/>
              <a:gd name="connsiteX4" fmla="*/ 0 w 5638800"/>
              <a:gd name="connsiteY4" fmla="*/ 6386052 h 638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6386052">
                <a:moveTo>
                  <a:pt x="0" y="0"/>
                </a:moveTo>
                <a:lnTo>
                  <a:pt x="5279552" y="0"/>
                </a:lnTo>
                <a:cubicBezTo>
                  <a:pt x="5477959" y="0"/>
                  <a:pt x="5638800" y="160841"/>
                  <a:pt x="5638800" y="359248"/>
                </a:cubicBezTo>
                <a:lnTo>
                  <a:pt x="5638800" y="6386052"/>
                </a:lnTo>
                <a:lnTo>
                  <a:pt x="0" y="6386052"/>
                </a:lnTo>
                <a:close/>
              </a:path>
            </a:pathLst>
          </a:custGeom>
          <a:solidFill>
            <a:srgbClr val="2E2F4C"/>
          </a:solidFill>
        </p:spPr>
        <p:txBody>
          <a:bodyPr wrap="square" anchor="ctr">
            <a:noAutofit/>
          </a:bodyPr>
          <a:lstStyle>
            <a:lvl1pPr algn="ctr">
              <a:buNone/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7805963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" name="Google Shape;208;p33"/>
          <p:cNvGrpSpPr/>
          <p:nvPr/>
        </p:nvGrpSpPr>
        <p:grpSpPr>
          <a:xfrm>
            <a:off x="256437" y="447165"/>
            <a:ext cx="318793" cy="228551"/>
            <a:chOff x="-1593925" y="-140225"/>
            <a:chExt cx="331800" cy="237875"/>
          </a:xfrm>
        </p:grpSpPr>
        <p:cxnSp>
          <p:nvCxnSpPr>
            <p:cNvPr id="209" name="Google Shape;209;p33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33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33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Google Shape;212;p33"/>
          <p:cNvGrpSpPr/>
          <p:nvPr/>
        </p:nvGrpSpPr>
        <p:grpSpPr>
          <a:xfrm>
            <a:off x="256441" y="2431668"/>
            <a:ext cx="318784" cy="242741"/>
            <a:chOff x="359175" y="637250"/>
            <a:chExt cx="255300" cy="194400"/>
          </a:xfrm>
        </p:grpSpPr>
        <p:grpSp>
          <p:nvGrpSpPr>
            <p:cNvPr id="4" name="Google Shape;213;p33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14" name="Google Shape;214;p33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33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6" name="Google Shape;216;p33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Google Shape;217;p33"/>
          <p:cNvGrpSpPr/>
          <p:nvPr/>
        </p:nvGrpSpPr>
        <p:grpSpPr>
          <a:xfrm>
            <a:off x="298272" y="3287443"/>
            <a:ext cx="235123" cy="212667"/>
            <a:chOff x="518158" y="1088300"/>
            <a:chExt cx="176342" cy="159500"/>
          </a:xfrm>
        </p:grpSpPr>
        <p:cxnSp>
          <p:nvCxnSpPr>
            <p:cNvPr id="218" name="Google Shape;218;p33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33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33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" name="Google Shape;221;p33"/>
          <p:cNvGrpSpPr/>
          <p:nvPr/>
        </p:nvGrpSpPr>
        <p:grpSpPr>
          <a:xfrm>
            <a:off x="298233" y="4113145"/>
            <a:ext cx="235200" cy="350788"/>
            <a:chOff x="519725" y="1778180"/>
            <a:chExt cx="176400" cy="263091"/>
          </a:xfrm>
        </p:grpSpPr>
        <p:sp>
          <p:nvSpPr>
            <p:cNvPr id="222" name="Google Shape;222;p33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3" name="Google Shape;223;p33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7" name="Google Shape;224;p33"/>
          <p:cNvGrpSpPr/>
          <p:nvPr/>
        </p:nvGrpSpPr>
        <p:grpSpPr>
          <a:xfrm>
            <a:off x="291033" y="5076965"/>
            <a:ext cx="249600" cy="212800"/>
            <a:chOff x="508825" y="2429151"/>
            <a:chExt cx="187200" cy="159600"/>
          </a:xfrm>
        </p:grpSpPr>
        <p:sp>
          <p:nvSpPr>
            <p:cNvPr id="225" name="Google Shape;225;p33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" name="Google Shape;227;p33"/>
          <p:cNvGrpSpPr/>
          <p:nvPr/>
        </p:nvGrpSpPr>
        <p:grpSpPr>
          <a:xfrm>
            <a:off x="298233" y="5902800"/>
            <a:ext cx="235200" cy="235200"/>
            <a:chOff x="514225" y="2875375"/>
            <a:chExt cx="176400" cy="176400"/>
          </a:xfrm>
        </p:grpSpPr>
        <p:sp>
          <p:nvSpPr>
            <p:cNvPr id="228" name="Google Shape;228;p33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cxnSp>
          <p:nvCxnSpPr>
            <p:cNvPr id="229" name="Google Shape;229;p33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33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1" name="Google Shape;231;p33"/>
          <p:cNvSpPr/>
          <p:nvPr/>
        </p:nvSpPr>
        <p:spPr>
          <a:xfrm rot="5400000">
            <a:off x="10007849" y="2679933"/>
            <a:ext cx="3464400" cy="1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3">
            <a:hlinkClick r:id="" action="ppaction://hlinkshowjump?jump=nextslide"/>
          </p:cNvPr>
          <p:cNvSpPr/>
          <p:nvPr/>
        </p:nvSpPr>
        <p:spPr>
          <a:xfrm rot="10800000">
            <a:off x="11539249" y="5736400"/>
            <a:ext cx="401600" cy="4016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9" name="Google Shape;233;p33"/>
          <p:cNvGrpSpPr/>
          <p:nvPr/>
        </p:nvGrpSpPr>
        <p:grpSpPr>
          <a:xfrm rot="10800000">
            <a:off x="11660435" y="5900584"/>
            <a:ext cx="159200" cy="73200"/>
            <a:chOff x="8645564" y="4373138"/>
            <a:chExt cx="119400" cy="54900"/>
          </a:xfrm>
        </p:grpSpPr>
        <p:cxnSp>
          <p:nvCxnSpPr>
            <p:cNvPr id="234" name="Google Shape;234;p33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33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xmlns="" val="14375699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 preserve="1">
  <p:cSld name="Background 2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/>
          <p:nvPr/>
        </p:nvSpPr>
        <p:spPr>
          <a:xfrm>
            <a:off x="0" y="0"/>
            <a:ext cx="870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" name="Google Shape;238;p34"/>
          <p:cNvGrpSpPr/>
          <p:nvPr/>
        </p:nvGrpSpPr>
        <p:grpSpPr>
          <a:xfrm>
            <a:off x="256437" y="447165"/>
            <a:ext cx="318793" cy="228551"/>
            <a:chOff x="-1593925" y="-140225"/>
            <a:chExt cx="331800" cy="237875"/>
          </a:xfrm>
        </p:grpSpPr>
        <p:cxnSp>
          <p:nvCxnSpPr>
            <p:cNvPr id="239" name="Google Shape;239;p34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34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34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" name="Google Shape;242;p34"/>
          <p:cNvSpPr/>
          <p:nvPr/>
        </p:nvSpPr>
        <p:spPr>
          <a:xfrm>
            <a:off x="1733333" y="402823"/>
            <a:ext cx="6220800" cy="317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" name="Google Shape;243;p34"/>
          <p:cNvGrpSpPr/>
          <p:nvPr/>
        </p:nvGrpSpPr>
        <p:grpSpPr>
          <a:xfrm>
            <a:off x="256441" y="2431668"/>
            <a:ext cx="318784" cy="242741"/>
            <a:chOff x="359175" y="637250"/>
            <a:chExt cx="255300" cy="194400"/>
          </a:xfrm>
        </p:grpSpPr>
        <p:grpSp>
          <p:nvGrpSpPr>
            <p:cNvPr id="4" name="Google Shape;244;p34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45" name="Google Shape;245;p34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34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7" name="Google Shape;247;p34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Google Shape;248;p34"/>
          <p:cNvGrpSpPr/>
          <p:nvPr/>
        </p:nvGrpSpPr>
        <p:grpSpPr>
          <a:xfrm>
            <a:off x="298272" y="3287443"/>
            <a:ext cx="235123" cy="212667"/>
            <a:chOff x="518158" y="1088300"/>
            <a:chExt cx="176342" cy="159500"/>
          </a:xfrm>
        </p:grpSpPr>
        <p:cxnSp>
          <p:nvCxnSpPr>
            <p:cNvPr id="249" name="Google Shape;249;p34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34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34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" name="Google Shape;252;p34"/>
          <p:cNvGrpSpPr/>
          <p:nvPr/>
        </p:nvGrpSpPr>
        <p:grpSpPr>
          <a:xfrm>
            <a:off x="298233" y="4113145"/>
            <a:ext cx="235200" cy="350788"/>
            <a:chOff x="519725" y="1778180"/>
            <a:chExt cx="176400" cy="263091"/>
          </a:xfrm>
        </p:grpSpPr>
        <p:sp>
          <p:nvSpPr>
            <p:cNvPr id="253" name="Google Shape;253;p34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4" name="Google Shape;254;p34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7" name="Google Shape;255;p34"/>
          <p:cNvGrpSpPr/>
          <p:nvPr/>
        </p:nvGrpSpPr>
        <p:grpSpPr>
          <a:xfrm>
            <a:off x="291033" y="5076965"/>
            <a:ext cx="249600" cy="212800"/>
            <a:chOff x="508825" y="2429151"/>
            <a:chExt cx="187200" cy="159600"/>
          </a:xfrm>
        </p:grpSpPr>
        <p:sp>
          <p:nvSpPr>
            <p:cNvPr id="256" name="Google Shape;256;p34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" name="Google Shape;258;p34"/>
          <p:cNvGrpSpPr/>
          <p:nvPr/>
        </p:nvGrpSpPr>
        <p:grpSpPr>
          <a:xfrm>
            <a:off x="298233" y="5902800"/>
            <a:ext cx="235200" cy="235200"/>
            <a:chOff x="514225" y="2875375"/>
            <a:chExt cx="176400" cy="176400"/>
          </a:xfrm>
        </p:grpSpPr>
        <p:sp>
          <p:nvSpPr>
            <p:cNvPr id="259" name="Google Shape;259;p34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cxnSp>
          <p:nvCxnSpPr>
            <p:cNvPr id="260" name="Google Shape;260;p34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34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2" name="Google Shape;262;p34">
            <a:hlinkClick r:id="" action="ppaction://hlinkshowjump?jump=nextslide"/>
          </p:cNvPr>
          <p:cNvSpPr/>
          <p:nvPr/>
        </p:nvSpPr>
        <p:spPr>
          <a:xfrm rot="10800000">
            <a:off x="11539249" y="5736400"/>
            <a:ext cx="401600" cy="4016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9" name="Google Shape;263;p34"/>
          <p:cNvGrpSpPr/>
          <p:nvPr/>
        </p:nvGrpSpPr>
        <p:grpSpPr>
          <a:xfrm rot="10800000">
            <a:off x="11660435" y="5900584"/>
            <a:ext cx="159200" cy="73200"/>
            <a:chOff x="8645564" y="4373138"/>
            <a:chExt cx="119400" cy="54900"/>
          </a:xfrm>
        </p:grpSpPr>
        <p:cxnSp>
          <p:nvCxnSpPr>
            <p:cNvPr id="264" name="Google Shape;264;p34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34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xmlns="" val="33789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7D9D1734-3057-4F46-A353-7235864BAF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742" y="2604459"/>
            <a:ext cx="3675877" cy="1649082"/>
          </a:xfrm>
          <a:custGeom>
            <a:avLst/>
            <a:gdLst>
              <a:gd name="connsiteX0" fmla="*/ 0 w 3675877"/>
              <a:gd name="connsiteY0" fmla="*/ 0 h 1649082"/>
              <a:gd name="connsiteX1" fmla="*/ 3675877 w 3675877"/>
              <a:gd name="connsiteY1" fmla="*/ 0 h 1649082"/>
              <a:gd name="connsiteX2" fmla="*/ 3675877 w 3675877"/>
              <a:gd name="connsiteY2" fmla="*/ 1649082 h 1649082"/>
              <a:gd name="connsiteX3" fmla="*/ 0 w 3675877"/>
              <a:gd name="connsiteY3" fmla="*/ 1649082 h 164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5877" h="1649082">
                <a:moveTo>
                  <a:pt x="0" y="0"/>
                </a:moveTo>
                <a:lnTo>
                  <a:pt x="3675877" y="0"/>
                </a:lnTo>
                <a:lnTo>
                  <a:pt x="3675877" y="1649082"/>
                </a:lnTo>
                <a:lnTo>
                  <a:pt x="0" y="1649082"/>
                </a:lnTo>
                <a:close/>
              </a:path>
            </a:pathLst>
          </a:custGeom>
          <a:solidFill>
            <a:srgbClr val="2E2F4C"/>
          </a:solidFill>
        </p:spPr>
        <p:txBody>
          <a:bodyPr wrap="square" anchor="ctr">
            <a:noAutofit/>
          </a:bodyPr>
          <a:lstStyle>
            <a:lvl1pPr algn="ctr">
              <a:buNone/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8F8C3518-48B5-4E55-A000-3F6765DF67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742" y="4615834"/>
            <a:ext cx="3675877" cy="1649082"/>
          </a:xfrm>
          <a:custGeom>
            <a:avLst/>
            <a:gdLst>
              <a:gd name="connsiteX0" fmla="*/ 0 w 3675877"/>
              <a:gd name="connsiteY0" fmla="*/ 0 h 1649082"/>
              <a:gd name="connsiteX1" fmla="*/ 3675877 w 3675877"/>
              <a:gd name="connsiteY1" fmla="*/ 0 h 1649082"/>
              <a:gd name="connsiteX2" fmla="*/ 3675877 w 3675877"/>
              <a:gd name="connsiteY2" fmla="*/ 1649082 h 1649082"/>
              <a:gd name="connsiteX3" fmla="*/ 0 w 3675877"/>
              <a:gd name="connsiteY3" fmla="*/ 1649082 h 164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5877" h="1649082">
                <a:moveTo>
                  <a:pt x="0" y="0"/>
                </a:moveTo>
                <a:lnTo>
                  <a:pt x="3675877" y="0"/>
                </a:lnTo>
                <a:lnTo>
                  <a:pt x="3675877" y="1649082"/>
                </a:lnTo>
                <a:lnTo>
                  <a:pt x="0" y="1649082"/>
                </a:lnTo>
                <a:close/>
              </a:path>
            </a:pathLst>
          </a:custGeom>
          <a:solidFill>
            <a:srgbClr val="2E2F4C"/>
          </a:solidFill>
        </p:spPr>
        <p:txBody>
          <a:bodyPr wrap="square" anchor="ctr">
            <a:noAutofit/>
          </a:bodyPr>
          <a:lstStyle>
            <a:lvl1pPr algn="ctr">
              <a:buNone/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349F4319-E34A-4DE7-A46E-5E93C8776430}"/>
              </a:ext>
            </a:extLst>
          </p:cNvPr>
          <p:cNvCxnSpPr/>
          <p:nvPr/>
        </p:nvCxnSpPr>
        <p:spPr>
          <a:xfrm>
            <a:off x="708226" y="4434688"/>
            <a:ext cx="10719407" cy="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3180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91DB75E-2947-40FE-82C0-9515471837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1" y="1828801"/>
            <a:ext cx="5148943" cy="4441371"/>
          </a:xfrm>
          <a:prstGeom prst="roundRect">
            <a:avLst>
              <a:gd name="adj" fmla="val 6373"/>
            </a:avLst>
          </a:prstGeom>
          <a:solidFill>
            <a:srgbClr val="2E2F4C"/>
          </a:solidFill>
        </p:spPr>
        <p:txBody>
          <a:bodyPr wrap="square" anchor="ctr">
            <a:noAutofit/>
          </a:bodyPr>
          <a:lstStyle>
            <a:lvl1pPr algn="ctr">
              <a:buNone/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1408F82F-6594-4BE7-B89C-A5BEE2BDE73B}"/>
              </a:ext>
            </a:extLst>
          </p:cNvPr>
          <p:cNvSpPr/>
          <p:nvPr/>
        </p:nvSpPr>
        <p:spPr>
          <a:xfrm>
            <a:off x="984666" y="2427515"/>
            <a:ext cx="5314831" cy="4430485"/>
          </a:xfrm>
          <a:prstGeom prst="round2SameRect">
            <a:avLst>
              <a:gd name="adj1" fmla="val 5914"/>
              <a:gd name="adj2" fmla="val 0"/>
            </a:avLst>
          </a:prstGeom>
          <a:solidFill>
            <a:srgbClr val="2E2F4C">
              <a:alpha val="0"/>
            </a:srgbClr>
          </a:solidFill>
          <a:ln w="31750">
            <a:solidFill>
              <a:schemeClr val="accent2"/>
            </a:solidFill>
          </a:ln>
          <a:effectLst>
            <a:glow rad="152400">
              <a:schemeClr val="accent2">
                <a:satMod val="175000"/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339794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1408F82F-6594-4BE7-B89C-A5BEE2BDE73B}"/>
              </a:ext>
            </a:extLst>
          </p:cNvPr>
          <p:cNvSpPr/>
          <p:nvPr/>
        </p:nvSpPr>
        <p:spPr>
          <a:xfrm>
            <a:off x="1447800" y="2427515"/>
            <a:ext cx="4851697" cy="4430485"/>
          </a:xfrm>
          <a:prstGeom prst="round2SameRect">
            <a:avLst>
              <a:gd name="adj1" fmla="val 5914"/>
              <a:gd name="adj2" fmla="val 0"/>
            </a:avLst>
          </a:prstGeom>
          <a:solidFill>
            <a:srgbClr val="2E2F4C">
              <a:alpha val="0"/>
            </a:srgbClr>
          </a:solidFill>
          <a:ln w="31750">
            <a:solidFill>
              <a:schemeClr val="accent2"/>
            </a:solidFill>
          </a:ln>
          <a:effectLst>
            <a:glow rad="152400">
              <a:schemeClr val="accent2">
                <a:satMod val="175000"/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91DB75E-2947-40FE-82C0-9515471837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1" y="-1"/>
            <a:ext cx="5148943" cy="6270173"/>
          </a:xfrm>
          <a:prstGeom prst="round2SameRect">
            <a:avLst>
              <a:gd name="adj1" fmla="val 0"/>
              <a:gd name="adj2" fmla="val 5180"/>
            </a:avLst>
          </a:prstGeom>
          <a:solidFill>
            <a:srgbClr val="2E2F4C"/>
          </a:solidFill>
        </p:spPr>
        <p:txBody>
          <a:bodyPr wrap="square" anchor="ctr">
            <a:noAutofit/>
          </a:bodyPr>
          <a:lstStyle>
            <a:lvl1pPr algn="ctr">
              <a:buNone/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286947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676A5F40-E99D-4A10-8612-B9A30C5A26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743200" cy="4050792"/>
          </a:xfrm>
          <a:custGeom>
            <a:avLst/>
            <a:gdLst>
              <a:gd name="connsiteX0" fmla="*/ 0 w 9448800"/>
              <a:gd name="connsiteY0" fmla="*/ 0 h 5250426"/>
              <a:gd name="connsiteX1" fmla="*/ 9448800 w 9448800"/>
              <a:gd name="connsiteY1" fmla="*/ 0 h 5250426"/>
              <a:gd name="connsiteX2" fmla="*/ 9448800 w 9448800"/>
              <a:gd name="connsiteY2" fmla="*/ 5250426 h 5250426"/>
              <a:gd name="connsiteX3" fmla="*/ 0 w 9448800"/>
              <a:gd name="connsiteY3" fmla="*/ 5250426 h 525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8800" h="5250426">
                <a:moveTo>
                  <a:pt x="0" y="0"/>
                </a:moveTo>
                <a:lnTo>
                  <a:pt x="9448800" y="0"/>
                </a:lnTo>
                <a:lnTo>
                  <a:pt x="9448800" y="5250426"/>
                </a:lnTo>
                <a:lnTo>
                  <a:pt x="0" y="5250426"/>
                </a:lnTo>
                <a:close/>
              </a:path>
            </a:pathLst>
          </a:custGeom>
          <a:solidFill>
            <a:srgbClr val="2E2F4C"/>
          </a:solidFill>
        </p:spPr>
        <p:txBody>
          <a:bodyPr wrap="square" anchor="ctr">
            <a:noAutofit/>
          </a:bodyPr>
          <a:lstStyle>
            <a:lvl1pPr algn="ctr">
              <a:buNone/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DCB9BC8-7237-4ECC-BEC6-A4E23299EB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0"/>
            <a:ext cx="9448800" cy="5250426"/>
          </a:xfrm>
          <a:custGeom>
            <a:avLst/>
            <a:gdLst>
              <a:gd name="connsiteX0" fmla="*/ 0 w 9448800"/>
              <a:gd name="connsiteY0" fmla="*/ 0 h 5250426"/>
              <a:gd name="connsiteX1" fmla="*/ 9448800 w 9448800"/>
              <a:gd name="connsiteY1" fmla="*/ 0 h 5250426"/>
              <a:gd name="connsiteX2" fmla="*/ 9448800 w 9448800"/>
              <a:gd name="connsiteY2" fmla="*/ 5250426 h 5250426"/>
              <a:gd name="connsiteX3" fmla="*/ 0 w 9448800"/>
              <a:gd name="connsiteY3" fmla="*/ 5250426 h 525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8800" h="5250426">
                <a:moveTo>
                  <a:pt x="0" y="0"/>
                </a:moveTo>
                <a:lnTo>
                  <a:pt x="9448800" y="0"/>
                </a:lnTo>
                <a:lnTo>
                  <a:pt x="9448800" y="5250426"/>
                </a:lnTo>
                <a:lnTo>
                  <a:pt x="0" y="5250426"/>
                </a:lnTo>
                <a:close/>
              </a:path>
            </a:pathLst>
          </a:custGeom>
          <a:solidFill>
            <a:srgbClr val="2E2F4C"/>
          </a:solidFill>
        </p:spPr>
        <p:txBody>
          <a:bodyPr wrap="square" anchor="ctr">
            <a:noAutofit/>
          </a:bodyPr>
          <a:lstStyle>
            <a:lvl1pPr algn="ctr">
              <a:buNone/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36398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Picture 713">
            <a:extLst>
              <a:ext uri="{FF2B5EF4-FFF2-40B4-BE49-F238E27FC236}">
                <a16:creationId xmlns:a16="http://schemas.microsoft.com/office/drawing/2014/main" xmlns="" id="{4354DF6C-B794-4569-8543-03AAFE6CCA01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38624" t="1083" r="2951" b="41751"/>
          <a:stretch>
            <a:fillRect/>
          </a:stretch>
        </p:blipFill>
        <p:spPr>
          <a:xfrm flipH="1">
            <a:off x="5129500" y="0"/>
            <a:ext cx="7062500" cy="6858000"/>
          </a:xfrm>
          <a:custGeom>
            <a:avLst/>
            <a:gdLst>
              <a:gd name="connsiteX0" fmla="*/ 0 w 7062500"/>
              <a:gd name="connsiteY0" fmla="*/ 0 h 6858000"/>
              <a:gd name="connsiteX1" fmla="*/ 7062500 w 7062500"/>
              <a:gd name="connsiteY1" fmla="*/ 0 h 6858000"/>
              <a:gd name="connsiteX2" fmla="*/ 7062500 w 7062500"/>
              <a:gd name="connsiteY2" fmla="*/ 6858000 h 6858000"/>
              <a:gd name="connsiteX3" fmla="*/ 0 w 70625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2500" h="6858000">
                <a:moveTo>
                  <a:pt x="0" y="0"/>
                </a:moveTo>
                <a:lnTo>
                  <a:pt x="7062500" y="0"/>
                </a:lnTo>
                <a:lnTo>
                  <a:pt x="70625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56" name="TextBox 355">
            <a:extLst>
              <a:ext uri="{FF2B5EF4-FFF2-40B4-BE49-F238E27FC236}">
                <a16:creationId xmlns:a16="http://schemas.microsoft.com/office/drawing/2014/main" xmlns="" id="{CFFC513A-2A10-4AC6-AFC4-6B015D365508}"/>
              </a:ext>
            </a:extLst>
          </p:cNvPr>
          <p:cNvSpPr txBox="1"/>
          <p:nvPr/>
        </p:nvSpPr>
        <p:spPr>
          <a:xfrm rot="10800000" flipV="1">
            <a:off x="10509176" y="197615"/>
            <a:ext cx="1682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9600" b="1" i="0" smtClean="0">
                <a:solidFill>
                  <a:srgbClr val="2A2B46"/>
                </a:solidFill>
                <a:latin typeface="+mj-lt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71400" b="1" i="0" dirty="0">
              <a:solidFill>
                <a:srgbClr val="2A2B46"/>
              </a:solidFill>
              <a:latin typeface="+mj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713" name="Picture 712">
            <a:extLst>
              <a:ext uri="{FF2B5EF4-FFF2-40B4-BE49-F238E27FC236}">
                <a16:creationId xmlns:a16="http://schemas.microsoft.com/office/drawing/2014/main" xmlns="" id="{FF264378-0E39-4424-8E72-531DBAE8A87E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38624" t="1083" r="2951" b="41751"/>
          <a:stretch>
            <a:fillRect/>
          </a:stretch>
        </p:blipFill>
        <p:spPr>
          <a:xfrm>
            <a:off x="0" y="0"/>
            <a:ext cx="7062500" cy="6858000"/>
          </a:xfrm>
          <a:custGeom>
            <a:avLst/>
            <a:gdLst>
              <a:gd name="connsiteX0" fmla="*/ 0 w 7062500"/>
              <a:gd name="connsiteY0" fmla="*/ 0 h 6858000"/>
              <a:gd name="connsiteX1" fmla="*/ 7062500 w 7062500"/>
              <a:gd name="connsiteY1" fmla="*/ 0 h 6858000"/>
              <a:gd name="connsiteX2" fmla="*/ 7062500 w 7062500"/>
              <a:gd name="connsiteY2" fmla="*/ 6858000 h 6858000"/>
              <a:gd name="connsiteX3" fmla="*/ 0 w 70625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2500" h="6858000">
                <a:moveTo>
                  <a:pt x="0" y="0"/>
                </a:moveTo>
                <a:lnTo>
                  <a:pt x="7062500" y="0"/>
                </a:lnTo>
                <a:lnTo>
                  <a:pt x="70625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2998373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"/>
              <a:buChar char="●"/>
              <a:defRPr sz="18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○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■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●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○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■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●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○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■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650432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09" r:id="rId22"/>
    <p:sldLayoutId id="2147483810" r:id="rId23"/>
    <p:sldLayoutId id="2147483811" r:id="rId24"/>
    <p:sldLayoutId id="2147483812" r:id="rId25"/>
    <p:sldLayoutId id="2147483813" r:id="rId26"/>
    <p:sldLayoutId id="2147483814" r:id="rId27"/>
    <p:sldLayoutId id="2147483815" r:id="rId28"/>
    <p:sldLayoutId id="2147483816" r:id="rId29"/>
    <p:sldLayoutId id="2147483817" r:id="rId30"/>
    <p:sldLayoutId id="2147483818" r:id="rId31"/>
    <p:sldLayoutId id="2147483819" r:id="rId32"/>
    <p:sldLayoutId id="214748382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0734E95-91B0-B65C-FE89-E11EA81D4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3528" y="2339788"/>
            <a:ext cx="4827496" cy="2918012"/>
          </a:xfrm>
        </p:spPr>
        <p:txBody>
          <a:bodyPr/>
          <a:lstStyle/>
          <a:p>
            <a:r>
              <a:rPr lang="en-IN" sz="6000" b="1" dirty="0" smtClean="0">
                <a:ln w="18000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IPL AUCTION </a:t>
            </a:r>
          </a:p>
          <a:p>
            <a:r>
              <a:rPr lang="en-IN" sz="6000" b="1" dirty="0" smtClean="0">
                <a:ln w="18000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PLAN</a:t>
            </a:r>
            <a:endParaRPr lang="en-IN" sz="6000" b="1" dirty="0">
              <a:ln w="18000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</p:txBody>
      </p:sp>
      <p:pic>
        <p:nvPicPr>
          <p:cNvPr id="4" name="Picture 3" descr="240_F_461076464_tYYzHkoZ4VvU1GIv2pp4cAiNJd2ucxr4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363071"/>
            <a:ext cx="5499847" cy="55132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13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6BB36B7-A286-9E42-9F17-3765F2E4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89165"/>
          </a:xfrm>
        </p:spPr>
        <p:txBody>
          <a:bodyPr/>
          <a:lstStyle/>
          <a:p>
            <a:pPr algn="ctr"/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Hard hitter batsman with high boundary percentage.(played 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at least </a:t>
            </a: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two seasons)</a:t>
            </a:r>
            <a:endParaRPr lang="en-IN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1032BA65-07EC-6193-77B1-96BCBFC87A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199741022"/>
              </p:ext>
            </p:extLst>
          </p:nvPr>
        </p:nvGraphicFramePr>
        <p:xfrm>
          <a:off x="444137" y="1254037"/>
          <a:ext cx="6518365" cy="5172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3611">
                  <a:extLst>
                    <a:ext uri="{9D8B030D-6E8A-4147-A177-3AD203B41FA5}">
                      <a16:colId xmlns="" xmlns:a16="http://schemas.microsoft.com/office/drawing/2014/main" val="1006719225"/>
                    </a:ext>
                  </a:extLst>
                </a:gridCol>
                <a:gridCol w="1251866">
                  <a:extLst>
                    <a:ext uri="{9D8B030D-6E8A-4147-A177-3AD203B41FA5}">
                      <a16:colId xmlns="" xmlns:a16="http://schemas.microsoft.com/office/drawing/2014/main" val="354758266"/>
                    </a:ext>
                  </a:extLst>
                </a:gridCol>
                <a:gridCol w="1029929">
                  <a:extLst>
                    <a:ext uri="{9D8B030D-6E8A-4147-A177-3AD203B41FA5}">
                      <a16:colId xmlns="" xmlns:a16="http://schemas.microsoft.com/office/drawing/2014/main" val="1768157182"/>
                    </a:ext>
                  </a:extLst>
                </a:gridCol>
                <a:gridCol w="962170">
                  <a:extLst>
                    <a:ext uri="{9D8B030D-6E8A-4147-A177-3AD203B41FA5}">
                      <a16:colId xmlns="" xmlns:a16="http://schemas.microsoft.com/office/drawing/2014/main" val="1323132360"/>
                    </a:ext>
                  </a:extLst>
                </a:gridCol>
                <a:gridCol w="656756">
                  <a:extLst>
                    <a:ext uri="{9D8B030D-6E8A-4147-A177-3AD203B41FA5}">
                      <a16:colId xmlns="" xmlns:a16="http://schemas.microsoft.com/office/drawing/2014/main" val="861976698"/>
                    </a:ext>
                  </a:extLst>
                </a:gridCol>
                <a:gridCol w="1254033">
                  <a:extLst>
                    <a:ext uri="{9D8B030D-6E8A-4147-A177-3AD203B41FA5}">
                      <a16:colId xmlns="" xmlns:a16="http://schemas.microsoft.com/office/drawing/2014/main" val="3032053393"/>
                    </a:ext>
                  </a:extLst>
                </a:gridCol>
              </a:tblGrid>
              <a:tr h="77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Batsman</a:t>
                      </a:r>
                      <a:endParaRPr lang="en-IN" sz="1400" b="1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Seasons_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played</a:t>
                      </a:r>
                      <a:endParaRPr lang="en-IN" sz="1400" b="1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Fours_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count</a:t>
                      </a:r>
                      <a:endParaRPr lang="en-IN" sz="1400" b="1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Sixes_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count</a:t>
                      </a:r>
                      <a:endParaRPr lang="en-IN" sz="1400" b="1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Total_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runs</a:t>
                      </a:r>
                      <a:endParaRPr lang="en-IN" sz="1400" b="1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Boundary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_percentage</a:t>
                      </a:r>
                      <a:endParaRPr lang="en-IN" sz="1400" b="1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extLst>
                  <a:ext uri="{0D108BD9-81ED-4DB2-BD59-A6C34878D82A}">
                    <a16:rowId xmlns="" xmlns:a16="http://schemas.microsoft.com/office/drawing/2014/main" val="1579104074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 </a:t>
                      </a: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Narine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892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extLst>
                  <a:ext uri="{0D108BD9-81ED-4DB2-BD59-A6C34878D82A}">
                    <a16:rowId xmlns="" xmlns:a16="http://schemas.microsoft.com/office/drawing/2014/main" val="4151955180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 Russell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129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1517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extLst>
                  <a:ext uri="{0D108BD9-81ED-4DB2-BD59-A6C34878D82A}">
                    <a16:rowId xmlns="" xmlns:a16="http://schemas.microsoft.com/office/drawing/2014/main" val="1162074752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 Gayle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384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349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4772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extLst>
                  <a:ext uri="{0D108BD9-81ED-4DB2-BD59-A6C34878D82A}">
                    <a16:rowId xmlns="" xmlns:a16="http://schemas.microsoft.com/office/drawing/2014/main" val="3112771033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 Brathwaite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181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extLst>
                  <a:ext uri="{0D108BD9-81ED-4DB2-BD59-A6C34878D82A}">
                    <a16:rowId xmlns="" xmlns:a16="http://schemas.microsoft.com/office/drawing/2014/main" val="1566948429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 Jayasuriya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768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extLst>
                  <a:ext uri="{0D108BD9-81ED-4DB2-BD59-A6C34878D82A}">
                    <a16:rowId xmlns="" xmlns:a16="http://schemas.microsoft.com/office/drawing/2014/main" val="3315463723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BCJ Cutting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238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extLst>
                  <a:ext uri="{0D108BD9-81ED-4DB2-BD59-A6C34878D82A}">
                    <a16:rowId xmlns="" xmlns:a16="http://schemas.microsoft.com/office/drawing/2014/main" val="2325152088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MS Gony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extLst>
                  <a:ext uri="{0D108BD9-81ED-4DB2-BD59-A6C34878D82A}">
                    <a16:rowId xmlns="" xmlns:a16="http://schemas.microsoft.com/office/drawing/2014/main" val="209719909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MJ McClenaghan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extLst>
                  <a:ext uri="{0D108BD9-81ED-4DB2-BD59-A6C34878D82A}">
                    <a16:rowId xmlns="" xmlns:a16="http://schemas.microsoft.com/office/drawing/2014/main" val="1582969808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 Gilchrist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239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2069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extLst>
                  <a:ext uri="{0D108BD9-81ED-4DB2-BD59-A6C34878D82A}">
                    <a16:rowId xmlns="" xmlns:a16="http://schemas.microsoft.com/office/drawing/2014/main" val="2455247888"/>
                  </a:ext>
                </a:extLst>
              </a:tr>
              <a:tr h="773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Mujeeb Ur Rahman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4323" marR="64323" marT="0" marB="0"/>
                </a:tc>
                <a:extLst>
                  <a:ext uri="{0D108BD9-81ED-4DB2-BD59-A6C34878D82A}">
                    <a16:rowId xmlns="" xmlns:a16="http://schemas.microsoft.com/office/drawing/2014/main" val="3270921717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0F43EB-DD67-EFB3-279D-6140DC314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535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SELECT   batsman,   COUNT(DISTINCT EXTRACT(YEAR FROM </a:t>
            </a:r>
            <a:r>
              <a:rPr lang="en-US" dirty="0" err="1"/>
              <a:t>matches.date</a:t>
            </a:r>
            <a:r>
              <a:rPr lang="en-US" dirty="0"/>
              <a:t>)) AS </a:t>
            </a:r>
            <a:r>
              <a:rPr lang="en-US" dirty="0" err="1"/>
              <a:t>seasons_played</a:t>
            </a:r>
            <a:r>
              <a:rPr lang="en-US" dirty="0"/>
              <a:t>,    SUM(CASE WHEN </a:t>
            </a:r>
            <a:r>
              <a:rPr lang="en-US" dirty="0" err="1"/>
              <a:t>batsman_runs</a:t>
            </a:r>
            <a:r>
              <a:rPr lang="en-US" dirty="0"/>
              <a:t> = 4 THEN 1 ELSE 0 END) AS </a:t>
            </a:r>
            <a:r>
              <a:rPr lang="en-US" dirty="0" err="1"/>
              <a:t>fours_count</a:t>
            </a:r>
            <a:r>
              <a:rPr lang="en-US" dirty="0"/>
              <a:t>,    SUM(CASE WHEN </a:t>
            </a:r>
            <a:r>
              <a:rPr lang="en-US" dirty="0" err="1"/>
              <a:t>batsman_runs</a:t>
            </a:r>
            <a:r>
              <a:rPr lang="en-US" dirty="0"/>
              <a:t> = 6 THEN 1 ELSE 0 END) AS </a:t>
            </a:r>
            <a:r>
              <a:rPr lang="en-US" dirty="0" err="1"/>
              <a:t>sixes_count</a:t>
            </a:r>
            <a:r>
              <a:rPr lang="en-US" dirty="0"/>
              <a:t>,    SUM(</a:t>
            </a:r>
            <a:r>
              <a:rPr lang="en-US" dirty="0" err="1"/>
              <a:t>batsman_runs</a:t>
            </a:r>
            <a:r>
              <a:rPr lang="en-US" dirty="0"/>
              <a:t>) AS </a:t>
            </a:r>
            <a:r>
              <a:rPr lang="en-US" dirty="0" err="1"/>
              <a:t>total_runs</a:t>
            </a:r>
            <a:r>
              <a:rPr lang="en-US" dirty="0"/>
              <a:t>,    ROUND(((SUM(CASE WHEN </a:t>
            </a:r>
            <a:r>
              <a:rPr lang="en-US" dirty="0" err="1"/>
              <a:t>batsman_runs</a:t>
            </a:r>
            <a:r>
              <a:rPr lang="en-US" dirty="0"/>
              <a:t> = 4 THEN 1 ELSE 0 END) * 4 + SUM(CASE WHEN </a:t>
            </a:r>
            <a:r>
              <a:rPr lang="en-US" dirty="0" err="1"/>
              <a:t>batsman_runs</a:t>
            </a:r>
            <a:r>
              <a:rPr lang="en-US" dirty="0"/>
              <a:t> = 6 THEN 1 ELSE 0 END) * 6) * 100.0) / NULLIF(SUM(</a:t>
            </a:r>
            <a:r>
              <a:rPr lang="en-US" dirty="0" err="1"/>
              <a:t>batsman_runs</a:t>
            </a:r>
            <a:r>
              <a:rPr lang="en-US" dirty="0"/>
              <a:t>), 0), 0) AS </a:t>
            </a:r>
            <a:r>
              <a:rPr lang="en-US" dirty="0" err="1"/>
              <a:t>boundary_percentageFROM</a:t>
            </a:r>
            <a:r>
              <a:rPr lang="en-US" dirty="0"/>
              <a:t> </a:t>
            </a:r>
            <a:r>
              <a:rPr lang="en-US" dirty="0" err="1"/>
              <a:t>deliveriesJOIN</a:t>
            </a:r>
            <a:r>
              <a:rPr lang="en-US" dirty="0"/>
              <a:t> Matches ON deliveries.id = </a:t>
            </a:r>
            <a:r>
              <a:rPr lang="en-US" dirty="0" err="1"/>
              <a:t>Matches.idGROUP</a:t>
            </a:r>
            <a:r>
              <a:rPr lang="en-US" dirty="0"/>
              <a:t> BY </a:t>
            </a:r>
            <a:r>
              <a:rPr lang="en-US" dirty="0" err="1"/>
              <a:t>batsmanHAVING</a:t>
            </a:r>
            <a:r>
              <a:rPr lang="en-US" dirty="0"/>
              <a:t> COUNT(DISTINCT EXTRACT(YEAR FROM </a:t>
            </a:r>
            <a:r>
              <a:rPr lang="en-US" dirty="0" err="1"/>
              <a:t>matches.date</a:t>
            </a:r>
            <a:r>
              <a:rPr lang="en-US" dirty="0"/>
              <a:t>)) &gt; 2ORDER BY </a:t>
            </a:r>
            <a:r>
              <a:rPr lang="en-US" dirty="0" err="1"/>
              <a:t>boundary_percentage</a:t>
            </a:r>
            <a:r>
              <a:rPr lang="en-US" dirty="0"/>
              <a:t> DESC;LIMIT 10;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7276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33F139-D6F1-7AF6-5B39-3D384029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BOWLERS WITH GOOD ECONOMY RATE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A00D0853-87BE-EC25-C6D6-F3252095B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263504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54867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814C3F33-743E-2A33-09AC-4C4B929D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Top ten bowlers with good economy and bowled at least 500 balls .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="" xmlns:a16="http://schemas.microsoft.com/office/drawing/2014/main" id="{6F46212C-915E-7516-09F4-DDAA6B28C6C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4202193959"/>
              </p:ext>
            </p:extLst>
          </p:nvPr>
        </p:nvGraphicFramePr>
        <p:xfrm>
          <a:off x="431073" y="1698169"/>
          <a:ext cx="5708469" cy="4465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298">
                  <a:extLst>
                    <a:ext uri="{9D8B030D-6E8A-4147-A177-3AD203B41FA5}">
                      <a16:colId xmlns="" xmlns:a16="http://schemas.microsoft.com/office/drawing/2014/main" val="1114483888"/>
                    </a:ext>
                  </a:extLst>
                </a:gridCol>
                <a:gridCol w="1749251">
                  <a:extLst>
                    <a:ext uri="{9D8B030D-6E8A-4147-A177-3AD203B41FA5}">
                      <a16:colId xmlns="" xmlns:a16="http://schemas.microsoft.com/office/drawing/2014/main" val="603958341"/>
                    </a:ext>
                  </a:extLst>
                </a:gridCol>
                <a:gridCol w="2234920">
                  <a:extLst>
                    <a:ext uri="{9D8B030D-6E8A-4147-A177-3AD203B41FA5}">
                      <a16:colId xmlns="" xmlns:a16="http://schemas.microsoft.com/office/drawing/2014/main" val="2110667083"/>
                    </a:ext>
                  </a:extLst>
                </a:gridCol>
              </a:tblGrid>
              <a:tr h="6673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BOWLER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WICKETS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ECONOMY_BOWLER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3151546564"/>
                  </a:ext>
                </a:extLst>
              </a:tr>
              <a:tr h="347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Rashid Khan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6.33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4220626052"/>
                  </a:ext>
                </a:extLst>
              </a:tr>
              <a:tr h="347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IN" sz="1200" kern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Kumble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6.65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3145648217"/>
                  </a:ext>
                </a:extLst>
              </a:tr>
              <a:tr h="347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 Muralitharan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6.68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2371949388"/>
                  </a:ext>
                </a:extLst>
              </a:tr>
              <a:tr h="347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DW Steyn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6.77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2747928249"/>
                  </a:ext>
                </a:extLst>
              </a:tr>
              <a:tr h="347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Ashwin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153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6.77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620626574"/>
                  </a:ext>
                </a:extLst>
              </a:tr>
              <a:tr h="347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 Narine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143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6.82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2872658438"/>
                  </a:ext>
                </a:extLst>
              </a:tr>
              <a:tr h="347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DL Vettori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6.83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709095448"/>
                  </a:ext>
                </a:extLst>
              </a:tr>
              <a:tr h="667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Washington Sundar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6.89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37393467"/>
                  </a:ext>
                </a:extLst>
              </a:tr>
              <a:tr h="347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 Botha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6.92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2493960603"/>
                  </a:ext>
                </a:extLst>
              </a:tr>
              <a:tr h="347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Tewatia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6.99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2732902883"/>
                  </a:ext>
                </a:extLst>
              </a:tr>
            </a:tbl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90E6853E-F5C3-FCF3-CECD-C6C8A40AD6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SELECT bowler, SUM(IS_WICKET)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WICKETS,round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((SUM(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total_runs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/ (count(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)/6.0)),2)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economy_bowler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FROM DELIVERIESGROUP BY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bowlerHAVING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COUNT(ball) &gt;= 500  ORDER BY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economy_bowlerLIMIT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10;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139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01C52A-8467-DCFC-C152-4CD3A68B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Strike bowlers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F4DA8E4F-8ADF-40BE-1B6F-A5C63BDFD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32084608"/>
              </p:ext>
            </p:extLst>
          </p:nvPr>
        </p:nvGraphicFramePr>
        <p:xfrm>
          <a:off x="838200" y="1332411"/>
          <a:ext cx="10515600" cy="4844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88565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B71F664-8A86-BCF4-87E7-DF26D51C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Top ten Bowlers with good strike rate(bowled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at least </a:t>
            </a: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500 balls)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="" xmlns:a16="http://schemas.microsoft.com/office/drawing/2014/main" id="{255E109A-9AE5-3EFE-D31D-39A881C9925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862296078"/>
              </p:ext>
            </p:extLst>
          </p:nvPr>
        </p:nvGraphicFramePr>
        <p:xfrm>
          <a:off x="195943" y="2008505"/>
          <a:ext cx="6701245" cy="4392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4623">
                  <a:extLst>
                    <a:ext uri="{9D8B030D-6E8A-4147-A177-3AD203B41FA5}">
                      <a16:colId xmlns="" xmlns:a16="http://schemas.microsoft.com/office/drawing/2014/main" val="1101198045"/>
                    </a:ext>
                  </a:extLst>
                </a:gridCol>
                <a:gridCol w="1229104">
                  <a:extLst>
                    <a:ext uri="{9D8B030D-6E8A-4147-A177-3AD203B41FA5}">
                      <a16:colId xmlns="" xmlns:a16="http://schemas.microsoft.com/office/drawing/2014/main" val="3336132313"/>
                    </a:ext>
                  </a:extLst>
                </a:gridCol>
                <a:gridCol w="2787518">
                  <a:extLst>
                    <a:ext uri="{9D8B030D-6E8A-4147-A177-3AD203B41FA5}">
                      <a16:colId xmlns="" xmlns:a16="http://schemas.microsoft.com/office/drawing/2014/main" val="3792395866"/>
                    </a:ext>
                  </a:extLst>
                </a:gridCol>
              </a:tblGrid>
              <a:tr h="656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BOWLER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WICKETS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STRIKE_RATE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81524233"/>
                  </a:ext>
                </a:extLst>
              </a:tr>
              <a:tr h="3421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SK Raina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9304635"/>
                  </a:ext>
                </a:extLst>
              </a:tr>
              <a:tr h="3421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 </a:t>
                      </a:r>
                      <a:r>
                        <a:rPr lang="en-IN" sz="14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Kartik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43562361"/>
                  </a:ext>
                </a:extLst>
              </a:tr>
              <a:tr h="3421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 Lee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53795909"/>
                  </a:ext>
                </a:extLst>
              </a:tr>
              <a:tr h="3421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JP Duminy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84388632"/>
                  </a:ext>
                </a:extLst>
              </a:tr>
              <a:tr h="3421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 Gayle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37604195"/>
                  </a:ext>
                </a:extLst>
              </a:tr>
              <a:tr h="3421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 Saini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80939760"/>
                  </a:ext>
                </a:extLst>
              </a:tr>
              <a:tr h="3421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 Mathews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903980585"/>
                  </a:ext>
                </a:extLst>
              </a:tr>
              <a:tr h="3421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 Sharma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57202600"/>
                  </a:ext>
                </a:extLst>
              </a:tr>
              <a:tr h="3421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GJ Maxwell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48746847"/>
                  </a:ext>
                </a:extLst>
              </a:tr>
              <a:tr h="656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 Prasidh Krishna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35792887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703C598-7BAA-CFA9-067F-2A30E9FE3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5350" y="1825625"/>
            <a:ext cx="5181600" cy="4351338"/>
          </a:xfrm>
        </p:spPr>
        <p:txBody>
          <a:bodyPr/>
          <a:lstStyle/>
          <a:p>
            <a:r>
              <a:rPr lang="en-US" dirty="0"/>
              <a:t>SELECT BOWLER,SUM(IS_WICKET) AS WICKETS,ROUND(COUNT(ball) / NULLIF(SUM(</a:t>
            </a:r>
            <a:r>
              <a:rPr lang="en-US" dirty="0" err="1"/>
              <a:t>is_wicket</a:t>
            </a:r>
            <a:r>
              <a:rPr lang="en-US" dirty="0"/>
              <a:t>), 0),2) AS </a:t>
            </a:r>
            <a:r>
              <a:rPr lang="en-US" dirty="0" err="1"/>
              <a:t>strike_bowlerFROM</a:t>
            </a:r>
            <a:r>
              <a:rPr lang="en-US" dirty="0"/>
              <a:t> DELIVERIESGROUP BY BOWLERHAVING COUNT(ball) &gt;= 500  ORDER BY </a:t>
            </a:r>
            <a:r>
              <a:rPr lang="en-US" dirty="0" err="1"/>
              <a:t>STRIKE_bowler</a:t>
            </a:r>
            <a:r>
              <a:rPr lang="en-US" dirty="0"/>
              <a:t> DESCLIMIT 10;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3897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0B063533-C72D-10D6-252B-BB9DAC1AFA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99011" y="692331"/>
          <a:ext cx="10515600" cy="5525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300677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F53F7EA1-88F5-29AB-91FD-C11A6271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45473"/>
          </a:xfrm>
        </p:spPr>
        <p:txBody>
          <a:bodyPr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Allrounder with high strike rate in bowling and batting.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="" xmlns:a16="http://schemas.microsoft.com/office/drawing/2014/main" id="{E6108089-1023-C6FA-EE45-33215275A6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171535491"/>
              </p:ext>
            </p:extLst>
          </p:nvPr>
        </p:nvGraphicFramePr>
        <p:xfrm>
          <a:off x="195943" y="1444261"/>
          <a:ext cx="6335486" cy="5204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0646">
                  <a:extLst>
                    <a:ext uri="{9D8B030D-6E8A-4147-A177-3AD203B41FA5}">
                      <a16:colId xmlns="" xmlns:a16="http://schemas.microsoft.com/office/drawing/2014/main" val="1942266192"/>
                    </a:ext>
                  </a:extLst>
                </a:gridCol>
                <a:gridCol w="2172166">
                  <a:extLst>
                    <a:ext uri="{9D8B030D-6E8A-4147-A177-3AD203B41FA5}">
                      <a16:colId xmlns="" xmlns:a16="http://schemas.microsoft.com/office/drawing/2014/main" val="1444306904"/>
                    </a:ext>
                  </a:extLst>
                </a:gridCol>
                <a:gridCol w="2262674">
                  <a:extLst>
                    <a:ext uri="{9D8B030D-6E8A-4147-A177-3AD203B41FA5}">
                      <a16:colId xmlns="" xmlns:a16="http://schemas.microsoft.com/office/drawing/2014/main" val="1174400179"/>
                    </a:ext>
                  </a:extLst>
                </a:gridCol>
              </a:tblGrid>
              <a:tr h="7258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ALL_ROUNDER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BATS_STRIKERATE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BOWL_STRIK_RATE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75996886"/>
                  </a:ext>
                </a:extLst>
              </a:tr>
              <a:tr h="378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 Russell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182.33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04598608"/>
                  </a:ext>
                </a:extLst>
              </a:tr>
              <a:tr h="378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 Narine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164.27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55094415"/>
                  </a:ext>
                </a:extLst>
              </a:tr>
              <a:tr h="378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HH Pandya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159.27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22340958"/>
                  </a:ext>
                </a:extLst>
              </a:tr>
              <a:tr h="7258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GJ Maxwell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154.68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57295255"/>
                  </a:ext>
                </a:extLst>
              </a:tr>
              <a:tr h="378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 Gayle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150.11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2656368"/>
                  </a:ext>
                </a:extLst>
              </a:tr>
              <a:tr h="378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 Pollard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149.88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27047458"/>
                  </a:ext>
                </a:extLst>
              </a:tr>
              <a:tr h="7258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 Jayasuriya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144.36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69166743"/>
                  </a:ext>
                </a:extLst>
              </a:tr>
              <a:tr h="378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YK Pathan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142.97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78796526"/>
                  </a:ext>
                </a:extLst>
              </a:tr>
              <a:tr h="378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 Pandya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142.45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45743463"/>
                  </a:ext>
                </a:extLst>
              </a:tr>
              <a:tr h="378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 Morkel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141.98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06098000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00957F7-CF8C-5FA7-2D69-A78C8DA4C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6161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SELECT   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a.batsman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all_rounder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   ROUND((SUM(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a.batsman_runs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* 1.0 / COUNT(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a.ball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* 100), 2) AS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bats_strikerate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  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b.strike_bowlerFROM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deliveries AS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aINNER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JOIN (    SELECT BOWLER,           SUM(IS_WICKET) AS WICKETS,           ROUND(COUNT(ball) / NULLIF(SUM(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is_wicket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), 0), 2) AS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strike_bowler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   FROM DELIVERIES        GROUP BY BOWLER    HAVING COUNT(ball) &gt;= 300) AS b ON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a.batsman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b.bowlerWHERE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a.extras_type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!= 'wides'  -- Exclude wides here as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wellGROUP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a.batsman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b.strike_bowlerHAVING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COUNT(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a.ball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&gt;= 500ORDER BY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bats_strikerate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DESC,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strike_bowler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DESCLIMIT 10;</a:t>
            </a:r>
          </a:p>
        </p:txBody>
      </p:sp>
    </p:spTree>
    <p:extLst>
      <p:ext uri="{BB962C8B-B14F-4D97-AF65-F5344CB8AC3E}">
        <p14:creationId xmlns="" xmlns:p14="http://schemas.microsoft.com/office/powerpoint/2010/main" val="2146186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339B855-DB99-5606-338C-FAA937E2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Wicketkeeper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804921B3-4B30-FA34-BD1F-F9306126E5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152692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DDBBB40-0022-A07F-FB5A-D005C835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Wicketkeeper on the basis of stumping count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1C2C8C3A-967E-57AE-8BD2-34E0CC41A3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1917060922"/>
              </p:ext>
            </p:extLst>
          </p:nvPr>
        </p:nvGraphicFramePr>
        <p:xfrm>
          <a:off x="404949" y="2171698"/>
          <a:ext cx="5682342" cy="3514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8414">
                  <a:extLst>
                    <a:ext uri="{9D8B030D-6E8A-4147-A177-3AD203B41FA5}">
                      <a16:colId xmlns="" xmlns:a16="http://schemas.microsoft.com/office/drawing/2014/main" val="1607322449"/>
                    </a:ext>
                  </a:extLst>
                </a:gridCol>
                <a:gridCol w="1857687">
                  <a:extLst>
                    <a:ext uri="{9D8B030D-6E8A-4147-A177-3AD203B41FA5}">
                      <a16:colId xmlns="" xmlns:a16="http://schemas.microsoft.com/office/drawing/2014/main" val="1162057790"/>
                    </a:ext>
                  </a:extLst>
                </a:gridCol>
                <a:gridCol w="2076241">
                  <a:extLst>
                    <a:ext uri="{9D8B030D-6E8A-4147-A177-3AD203B41FA5}">
                      <a16:colId xmlns="" xmlns:a16="http://schemas.microsoft.com/office/drawing/2014/main" val="1342792035"/>
                    </a:ext>
                  </a:extLst>
                </a:gridCol>
              </a:tblGrid>
              <a:tr h="1120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WICKETKEEPER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DISMISSAL_KIND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STUMPING_COUNT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51809170"/>
                  </a:ext>
                </a:extLst>
              </a:tr>
              <a:tr h="793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MS </a:t>
                      </a:r>
                      <a:r>
                        <a:rPr lang="en-IN" sz="14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Dhoni</a:t>
                      </a:r>
                      <a:endParaRPr lang="en-IN" sz="1400" kern="1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kern="100" dirty="0" smtClean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stumped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14905012"/>
                  </a:ext>
                </a:extLst>
              </a:tr>
              <a:tr h="15219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RV Uthappa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stumped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17548613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FF476E3-5569-D826-E306-80A8942D8F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SELECT fielder as wicketkeeper ,</a:t>
            </a:r>
            <a:r>
              <a:rPr lang="en-US" dirty="0" err="1"/>
              <a:t>dismissal_kind</a:t>
            </a:r>
            <a:r>
              <a:rPr lang="en-US" dirty="0"/>
              <a:t>, COUNT(*) AS </a:t>
            </a:r>
            <a:r>
              <a:rPr lang="en-US" dirty="0" err="1"/>
              <a:t>stumping_countFROM</a:t>
            </a:r>
            <a:r>
              <a:rPr lang="en-US" dirty="0"/>
              <a:t> </a:t>
            </a:r>
            <a:r>
              <a:rPr lang="en-US" dirty="0" err="1"/>
              <a:t>deliveriesWHERE</a:t>
            </a:r>
            <a:r>
              <a:rPr lang="en-US" dirty="0"/>
              <a:t> </a:t>
            </a:r>
            <a:r>
              <a:rPr lang="en-US" dirty="0" err="1"/>
              <a:t>dismissal_kind</a:t>
            </a:r>
            <a:r>
              <a:rPr lang="en-US" dirty="0"/>
              <a:t> = '</a:t>
            </a:r>
            <a:r>
              <a:rPr lang="en-US" dirty="0" err="1"/>
              <a:t>stumped'GROUP</a:t>
            </a:r>
            <a:r>
              <a:rPr lang="en-US" dirty="0"/>
              <a:t> BY fielder , </a:t>
            </a:r>
            <a:r>
              <a:rPr lang="en-US" dirty="0" err="1"/>
              <a:t>dismissal_kindORDER</a:t>
            </a:r>
            <a:r>
              <a:rPr lang="en-US" dirty="0"/>
              <a:t> BY </a:t>
            </a:r>
            <a:r>
              <a:rPr lang="en-US" dirty="0" err="1"/>
              <a:t>stumping_count</a:t>
            </a:r>
            <a:r>
              <a:rPr lang="en-US" dirty="0"/>
              <a:t> DESCLIMIT 2;</a:t>
            </a:r>
            <a:endParaRPr lang="en-IN" dirty="0"/>
          </a:p>
        </p:txBody>
      </p:sp>
      <p:pic>
        <p:nvPicPr>
          <p:cNvPr id="8" name="Picture 7" descr="1000_F_74067247_f23zG4rwGSmPZ0XnXMUJjP6UEu8CIkSo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6" y="1"/>
            <a:ext cx="2184887" cy="21515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10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11D632B2-66FA-78C4-2230-C3B30BC8284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softEdge rad="12700"/>
          </a:effectLst>
        </p:spPr>
        <p:txBody>
          <a:bodyPr/>
          <a:lstStyle/>
          <a:p>
            <a:r>
              <a:rPr lang="en-US" b="1" dirty="0">
                <a:latin typeface="Cooper Black" pitchFamily="18" charset="0"/>
                <a:cs typeface="Times New Roman" pitchFamily="18" charset="0"/>
              </a:rPr>
              <a:t>                   </a:t>
            </a: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Times New Roman" pitchFamily="18" charset="0"/>
              </a:rPr>
              <a:t>Additional questions</a:t>
            </a:r>
            <a:endParaRPr lang="en-IN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  <a:cs typeface="Times New Roman" pitchFamily="18" charset="0"/>
            </a:endParaRPr>
          </a:p>
        </p:txBody>
      </p:sp>
      <p:pic>
        <p:nvPicPr>
          <p:cNvPr id="4" name="Picture 3" descr="ux-copywrting-900-removebg-preview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10" y="1485900"/>
            <a:ext cx="6045381" cy="4457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955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9A1127-93A3-27CE-D058-AD3A87CC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Times New Roman" pitchFamily="18" charset="0"/>
              </a:rPr>
              <a:t>Create table matches and copy data from </a:t>
            </a:r>
            <a:r>
              <a:rPr lang="en-US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Times New Roman" pitchFamily="18" charset="0"/>
              </a:rPr>
              <a:t>ipl_matches</a:t>
            </a: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Times New Roman" pitchFamily="18" charset="0"/>
              </a:rPr>
              <a:t>.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8E90D7-6A71-6882-E7CB-B000AC73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create table matches(id </a:t>
            </a:r>
            <a:r>
              <a:rPr lang="en-IN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int,city</a:t>
            </a: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varchar,date</a:t>
            </a: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date,player_of_match</a:t>
            </a: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varchar,venue</a:t>
            </a: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varchar,neutral_venue</a:t>
            </a: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varchar,team1 varchar,team2 </a:t>
            </a:r>
            <a:r>
              <a:rPr lang="en-IN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varchar,toss_winner</a:t>
            </a: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varchar,toss_decision</a:t>
            </a: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varchar,winner</a:t>
            </a: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varchar,result</a:t>
            </a: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varchar,result_margin</a:t>
            </a: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int,eliminator</a:t>
            </a: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varchar,method</a:t>
            </a: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varchar,umpire1 varchar,umpire2 varchar);</a:t>
            </a:r>
          </a:p>
          <a:p>
            <a:pPr>
              <a:buFont typeface="Wingdings" pitchFamily="2" charset="2"/>
              <a:buChar char="q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--import data to table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mtaches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from data set</a:t>
            </a:r>
          </a:p>
          <a:p>
            <a:pPr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copy matches from 'G:\IPL Dataset\IPL_matches.csv' delimiter ','csv header;</a:t>
            </a:r>
          </a:p>
        </p:txBody>
      </p:sp>
    </p:spTree>
    <p:extLst>
      <p:ext uri="{BB962C8B-B14F-4D97-AF65-F5344CB8AC3E}">
        <p14:creationId xmlns="" xmlns:p14="http://schemas.microsoft.com/office/powerpoint/2010/main" val="1091573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D54C483F-6A44-2591-7D66-3CE0CD35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1 &gt; Get the count of cities that have hosted an IPL match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="" xmlns:a16="http://schemas.microsoft.com/office/drawing/2014/main" id="{A2436209-4858-5D45-F8DB-F487320F1A0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87694165"/>
              </p:ext>
            </p:extLst>
          </p:nvPr>
        </p:nvGraphicFramePr>
        <p:xfrm>
          <a:off x="1390649" y="2190750"/>
          <a:ext cx="2962275" cy="1767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2275">
                  <a:extLst>
                    <a:ext uri="{9D8B030D-6E8A-4147-A177-3AD203B41FA5}">
                      <a16:colId xmlns="" xmlns:a16="http://schemas.microsoft.com/office/drawing/2014/main" val="1541436162"/>
                    </a:ext>
                  </a:extLst>
                </a:gridCol>
              </a:tblGrid>
              <a:tr h="952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count</a:t>
                      </a:r>
                      <a:endParaRPr lang="en-IN" sz="18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15159241"/>
                  </a:ext>
                </a:extLst>
              </a:tr>
              <a:tr h="8143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en-IN" sz="18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70737404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3F599C5-FA11-E8A3-EF33-3C8A83DDF0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  count(distinct city) from matches;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62092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E68B7799-A0C9-71AB-FDF6-32F4926B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2. Create table deliveries_v02 with all the columns of the table ‘deliveries’ and an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additionalcolumn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ball_result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containing values boundary, dot or other depending on the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total_run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813EC603-5E04-0513-44AD-E0A52B18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table  deliveries_v02 as select *,  case when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total_runs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&gt;=4 then 'boundary' when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total_runs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=0 then 'dot' else 'other' end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ball_result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deliveries;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48512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AFAD76-11FF-459E-1C23-A25C647B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sz="3900" dirty="0">
                <a:latin typeface="Times New Roman" pitchFamily="18" charset="0"/>
                <a:cs typeface="Times New Roman" pitchFamily="18" charset="0"/>
              </a:rPr>
              <a:t>3. Write a query to fetch the total number of boundaries and dot balls from thedeliveries_v02 table. </a:t>
            </a:r>
            <a:endParaRPr lang="en-IN" sz="3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4D5800-8F68-5B96-76EE-DC7EB3652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131" y="1825625"/>
            <a:ext cx="5784669" cy="435133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select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ball_result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count(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ball_result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from deliveries_v02 group by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ball_result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88795528-AFEF-5FD8-4C1A-5C93CD38EA5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714681571"/>
              </p:ext>
            </p:extLst>
          </p:nvPr>
        </p:nvGraphicFramePr>
        <p:xfrm>
          <a:off x="182880" y="3095897"/>
          <a:ext cx="4911634" cy="3122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3595">
                  <a:extLst>
                    <a:ext uri="{9D8B030D-6E8A-4147-A177-3AD203B41FA5}">
                      <a16:colId xmlns="" xmlns:a16="http://schemas.microsoft.com/office/drawing/2014/main" val="962654338"/>
                    </a:ext>
                  </a:extLst>
                </a:gridCol>
                <a:gridCol w="2438039">
                  <a:extLst>
                    <a:ext uri="{9D8B030D-6E8A-4147-A177-3AD203B41FA5}">
                      <a16:colId xmlns="" xmlns:a16="http://schemas.microsoft.com/office/drawing/2014/main" val="1558871768"/>
                    </a:ext>
                  </a:extLst>
                </a:gridCol>
              </a:tblGrid>
              <a:tr h="10261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BALL_RESULT</a:t>
                      </a:r>
                      <a:endParaRPr lang="en-IN" sz="20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COUNT</a:t>
                      </a:r>
                      <a:endParaRPr lang="en-IN" sz="20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176974533"/>
                  </a:ext>
                </a:extLst>
              </a:tr>
              <a:tr h="10261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boundary</a:t>
                      </a:r>
                      <a:endParaRPr lang="en-IN" sz="20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31468</a:t>
                      </a:r>
                      <a:endParaRPr lang="en-IN" sz="20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96246459"/>
                  </a:ext>
                </a:extLst>
              </a:tr>
              <a:tr h="534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dot</a:t>
                      </a:r>
                      <a:endParaRPr lang="en-IN" sz="20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67841</a:t>
                      </a:r>
                      <a:endParaRPr lang="en-IN" sz="20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62078921"/>
                  </a:ext>
                </a:extLst>
              </a:tr>
              <a:tr h="534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</a:t>
                      </a:r>
                      <a:endParaRPr lang="en-IN" sz="20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94159</a:t>
                      </a:r>
                      <a:endParaRPr lang="en-IN" sz="20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4878164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D6F8455D-413C-6E60-B3FB-3D3DE5630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616769780"/>
              </p:ext>
            </p:extLst>
          </p:nvPr>
        </p:nvGraphicFramePr>
        <p:xfrm>
          <a:off x="5543549" y="2209800"/>
          <a:ext cx="5400675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81377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53352-FD9F-0D64-0689-BD3997FF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4. Write a query to fetch the total number of boundaries scored by each team from thedeliveries_v02 table and order it in descending order of the number of </a:t>
            </a: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boundariesscored</a:t>
            </a:r>
            <a:endParaRPr lang="en-IN" sz="33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33D86AF0-2976-5AAB-6AF1-21B471866FB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22069" y="1825625"/>
          <a:ext cx="6596742" cy="4836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F50297-9E22-E0DE-E58A-21BFBFBA0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4539" y="1825625"/>
            <a:ext cx="5181600" cy="435133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select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batting_team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count(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ball_result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as boundaries from deliveries_v02 where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ball_result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= 'boundary'  group by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batting_team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order by  boundaries desc;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2404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A998479D-9339-C7A1-E44F-484B897CF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20091406"/>
              </p:ext>
            </p:extLst>
          </p:nvPr>
        </p:nvGraphicFramePr>
        <p:xfrm>
          <a:off x="966651" y="628649"/>
          <a:ext cx="9274629" cy="5968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67440">
                  <a:extLst>
                    <a:ext uri="{9D8B030D-6E8A-4147-A177-3AD203B41FA5}">
                      <a16:colId xmlns="" xmlns:a16="http://schemas.microsoft.com/office/drawing/2014/main" val="2879865265"/>
                    </a:ext>
                  </a:extLst>
                </a:gridCol>
                <a:gridCol w="2707189">
                  <a:extLst>
                    <a:ext uri="{9D8B030D-6E8A-4147-A177-3AD203B41FA5}">
                      <a16:colId xmlns="" xmlns:a16="http://schemas.microsoft.com/office/drawing/2014/main" val="914276140"/>
                    </a:ext>
                  </a:extLst>
                </a:gridCol>
              </a:tblGrid>
              <a:tr h="6667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BATTING_TEAM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BOUNDARIES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121629152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Mumbai Indians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4118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15381462"/>
                  </a:ext>
                </a:extLst>
              </a:tr>
              <a:tr h="43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Royal </a:t>
                      </a:r>
                      <a:r>
                        <a:rPr lang="en-IN" sz="14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Challengers </a:t>
                      </a: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Bangalore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3800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26956209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Kings XI Punjab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3780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18555322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Kolkata Knight Riders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3739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54719779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Chennai Super Kings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3496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61575280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Rajasthan Royals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3041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18070104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Delhi Daredevils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3022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24189111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Sunrisers</a:t>
                      </a: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Hyderabad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2306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86172965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Deccan Chargers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1387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75717479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Pune Warriors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733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76078426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Delhi Capitals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659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76445087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Gujarat Lions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624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18858871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Rising Pune Supergiant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290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20257362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Rising Pune Supergiants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242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77774254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Kochi Tuskers Kerala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231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50893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86709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CC516-EC1C-7531-6CE7-A3B971E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5. Write a query to fetch the total number of dot balls bowled by each team and order it </a:t>
            </a:r>
            <a:r>
              <a:rPr lang="en-US" sz="3300" b="1" dirty="0" err="1">
                <a:latin typeface="Times New Roman" pitchFamily="18" charset="0"/>
                <a:cs typeface="Times New Roman" pitchFamily="18" charset="0"/>
              </a:rPr>
              <a:t>indescending</a:t>
            </a: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order of the total number of dot balls bowled. </a:t>
            </a:r>
            <a:endParaRPr lang="en-IN" sz="33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69E88BE9-A15C-E23A-0724-4E7A17CA579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96389" y="1825625"/>
          <a:ext cx="5523411" cy="4705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F7CE3EA-D427-8717-EAB3-EF7860415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7783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bowling_team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count(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ball_result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dot_balls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deliveries_v02where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ball_result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dot'group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bowling_teamorder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dot_balls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desc;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067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FD8CD5F9-4CCC-2B2F-AB8D-11D759145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36578200"/>
              </p:ext>
            </p:extLst>
          </p:nvPr>
        </p:nvGraphicFramePr>
        <p:xfrm>
          <a:off x="2057400" y="581025"/>
          <a:ext cx="7772399" cy="5834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52453">
                  <a:extLst>
                    <a:ext uri="{9D8B030D-6E8A-4147-A177-3AD203B41FA5}">
                      <a16:colId xmlns="" xmlns:a16="http://schemas.microsoft.com/office/drawing/2014/main" val="3401626743"/>
                    </a:ext>
                  </a:extLst>
                </a:gridCol>
                <a:gridCol w="2019946">
                  <a:extLst>
                    <a:ext uri="{9D8B030D-6E8A-4147-A177-3AD203B41FA5}">
                      <a16:colId xmlns="" xmlns:a16="http://schemas.microsoft.com/office/drawing/2014/main" val="3708693504"/>
                    </a:ext>
                  </a:extLst>
                </a:gridCol>
              </a:tblGrid>
              <a:tr h="655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BOWLING_TEAM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DOT_BALLS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25191796"/>
                  </a:ext>
                </a:extLst>
              </a:tr>
              <a:tr h="341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Mumbai Indians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8714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19783046"/>
                  </a:ext>
                </a:extLst>
              </a:tr>
              <a:tr h="394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Royal Challengers Bangalore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7955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0599780"/>
                  </a:ext>
                </a:extLst>
              </a:tr>
              <a:tr h="341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Kolkata Knight Riders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7894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58438289"/>
                  </a:ext>
                </a:extLst>
              </a:tr>
              <a:tr h="341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Kings XI Punjab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7679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76590650"/>
                  </a:ext>
                </a:extLst>
              </a:tr>
              <a:tr h="341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Chennai Super Kings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7593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77798219"/>
                  </a:ext>
                </a:extLst>
              </a:tr>
              <a:tr h="341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Rajasthan Royals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6665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52421829"/>
                  </a:ext>
                </a:extLst>
              </a:tr>
              <a:tr h="341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Delhi Daredevils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6520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87627839"/>
                  </a:ext>
                </a:extLst>
              </a:tr>
              <a:tr h="341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Sunrisers</a:t>
                      </a: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Hyderabad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5248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96558931"/>
                  </a:ext>
                </a:extLst>
              </a:tr>
              <a:tr h="341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Deccan Chargers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3306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87427902"/>
                  </a:ext>
                </a:extLst>
              </a:tr>
              <a:tr h="341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Pune</a:t>
                      </a: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Warriors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1900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92521341"/>
                  </a:ext>
                </a:extLst>
              </a:tr>
              <a:tr h="341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Delhi Capitals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1338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31095223"/>
                  </a:ext>
                </a:extLst>
              </a:tr>
              <a:tr h="341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Gujarat Lions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1095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89773019"/>
                  </a:ext>
                </a:extLst>
              </a:tr>
              <a:tr h="341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Rising </a:t>
                      </a:r>
                      <a:r>
                        <a:rPr lang="en-IN" sz="14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Pune</a:t>
                      </a: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Supergiant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698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19096563"/>
                  </a:ext>
                </a:extLst>
              </a:tr>
              <a:tr h="341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Kochi Tuskers Kerala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626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961558168"/>
                  </a:ext>
                </a:extLst>
              </a:tr>
              <a:tr h="341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Rising </a:t>
                      </a:r>
                      <a:r>
                        <a:rPr lang="en-IN" sz="14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Pune</a:t>
                      </a: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4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Supergiants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539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1016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11115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BBF766-D91F-C82F-6ADC-9CD0ACA8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6. Write a query to fetch the total number of dismissals by dismissal kinds where </a:t>
            </a:r>
            <a:r>
              <a:rPr lang="en-US" sz="3300" b="1" dirty="0" err="1">
                <a:latin typeface="Times New Roman" pitchFamily="18" charset="0"/>
                <a:cs typeface="Times New Roman" pitchFamily="18" charset="0"/>
              </a:rPr>
              <a:t>dismissalkind</a:t>
            </a: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is not NA</a:t>
            </a:r>
            <a:endParaRPr lang="en-IN" sz="33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A353D2B3-0B01-F77B-829A-858663ECBBB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70FDE3-4595-8D50-F812-9F0E26BF06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dismissal_kind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count(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dismissal_kind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from deliveries_v02  where  DISMISSAL_KIND&lt;&gt;'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NA'group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dismissal_kind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1654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2CCCD02D-F1F8-4133-83E5-10F0ED169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60707282"/>
              </p:ext>
            </p:extLst>
          </p:nvPr>
        </p:nvGraphicFramePr>
        <p:xfrm>
          <a:off x="1264024" y="280707"/>
          <a:ext cx="9022976" cy="6052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65109">
                  <a:extLst>
                    <a:ext uri="{9D8B030D-6E8A-4147-A177-3AD203B41FA5}">
                      <a16:colId xmlns="" xmlns:a16="http://schemas.microsoft.com/office/drawing/2014/main" val="3747684097"/>
                    </a:ext>
                  </a:extLst>
                </a:gridCol>
                <a:gridCol w="2657867">
                  <a:extLst>
                    <a:ext uri="{9D8B030D-6E8A-4147-A177-3AD203B41FA5}">
                      <a16:colId xmlns="" xmlns:a16="http://schemas.microsoft.com/office/drawing/2014/main" val="2183325080"/>
                    </a:ext>
                  </a:extLst>
                </a:gridCol>
              </a:tblGrid>
              <a:tr h="594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Dismissal_kind</a:t>
                      </a:r>
                      <a:endParaRPr lang="en-IN" sz="18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Count</a:t>
                      </a:r>
                      <a:endParaRPr lang="en-IN" sz="18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73433804"/>
                  </a:ext>
                </a:extLst>
              </a:tr>
              <a:tr h="594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Bowled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1700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33796792"/>
                  </a:ext>
                </a:extLst>
              </a:tr>
              <a:tr h="594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Caught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5743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41832078"/>
                  </a:ext>
                </a:extLst>
              </a:tr>
              <a:tr h="730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Caught and bowled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269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78488194"/>
                  </a:ext>
                </a:extLst>
              </a:tr>
              <a:tr h="594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Hit wicket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31359675"/>
                  </a:ext>
                </a:extLst>
              </a:tr>
              <a:tr h="594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Lbw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571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88866385"/>
                  </a:ext>
                </a:extLst>
              </a:tr>
              <a:tr h="5696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Obstructing the field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63884959"/>
                  </a:ext>
                </a:extLst>
              </a:tr>
              <a:tr h="594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Retired hurt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16795093"/>
                  </a:ext>
                </a:extLst>
              </a:tr>
              <a:tr h="594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Run out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893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981276313"/>
                  </a:ext>
                </a:extLst>
              </a:tr>
              <a:tr h="594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Stumped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  <a:endParaRPr lang="en-IN" sz="16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1408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5725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EA4311-4E54-5F3B-A013-E737F49F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7. Write a query to get the top 5 bowlers who conceded maximum extra runs from </a:t>
            </a: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thedeliveries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table</a:t>
            </a:r>
            <a:endParaRPr lang="en-IN" sz="33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64C800CF-1EE0-289F-17BC-B4B946FB479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95835" y="1559859"/>
          <a:ext cx="5723965" cy="4617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4F0006E-BFEA-E43E-0B3C-E975681875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SELECT BOWLER , SUM(EXTRA_RUNS) AS EXTRAS FROM   deliveries_v02  GROUP BY BOWLERORDER BY EXTRAS DESCLIMIT 5;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0C532462-C0E0-67BE-E588-77031D1A4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76959798"/>
              </p:ext>
            </p:extLst>
          </p:nvPr>
        </p:nvGraphicFramePr>
        <p:xfrm>
          <a:off x="6257925" y="3838575"/>
          <a:ext cx="4429125" cy="2338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1982">
                  <a:extLst>
                    <a:ext uri="{9D8B030D-6E8A-4147-A177-3AD203B41FA5}">
                      <a16:colId xmlns="" xmlns:a16="http://schemas.microsoft.com/office/drawing/2014/main" val="3840197478"/>
                    </a:ext>
                  </a:extLst>
                </a:gridCol>
                <a:gridCol w="2177143">
                  <a:extLst>
                    <a:ext uri="{9D8B030D-6E8A-4147-A177-3AD203B41FA5}">
                      <a16:colId xmlns="" xmlns:a16="http://schemas.microsoft.com/office/drawing/2014/main" val="3472367591"/>
                    </a:ext>
                  </a:extLst>
                </a:gridCol>
              </a:tblGrid>
              <a:tr h="3897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BOWLER</a:t>
                      </a:r>
                      <a:endParaRPr lang="en-IN" sz="18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EXTRAS</a:t>
                      </a:r>
                      <a:endParaRPr lang="en-IN" sz="18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19348368"/>
                  </a:ext>
                </a:extLst>
              </a:tr>
              <a:tr h="3897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SL </a:t>
                      </a:r>
                      <a:r>
                        <a:rPr lang="en-IN" sz="18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Malinga</a:t>
                      </a:r>
                      <a:endParaRPr lang="en-IN" sz="18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293</a:t>
                      </a:r>
                      <a:endParaRPr lang="en-IN" sz="18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49439315"/>
                  </a:ext>
                </a:extLst>
              </a:tr>
              <a:tr h="3897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 Kumar</a:t>
                      </a:r>
                      <a:endParaRPr lang="en-IN" sz="18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236</a:t>
                      </a:r>
                      <a:endParaRPr lang="en-IN" sz="18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51646475"/>
                  </a:ext>
                </a:extLst>
              </a:tr>
              <a:tr h="3897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UT </a:t>
                      </a:r>
                      <a:r>
                        <a:rPr lang="en-IN" sz="18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Yadav</a:t>
                      </a:r>
                      <a:endParaRPr lang="en-IN" sz="18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  <a:endParaRPr lang="en-IN" sz="18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71872621"/>
                  </a:ext>
                </a:extLst>
              </a:tr>
              <a:tr h="3897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DJ Bravo</a:t>
                      </a:r>
                      <a:endParaRPr lang="en-IN" sz="18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  <a:endParaRPr lang="en-IN" sz="18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50764866"/>
                  </a:ext>
                </a:extLst>
              </a:tr>
              <a:tr h="3897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 Kumar</a:t>
                      </a:r>
                      <a:endParaRPr lang="en-IN" sz="18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</a:t>
                      </a:r>
                      <a:endParaRPr lang="en-IN" sz="18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56456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5158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834C9A-C85A-E0F0-132E-898A5372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Create table deliveries and copy data from </a:t>
            </a:r>
            <a:r>
              <a:rPr lang="en-US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ipl_balls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ABE233-B030-1CC3-1658-4FBDDE45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--create table deliveries from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IPL_ball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create table deliveries (id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int,inning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int,over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int, ball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int,batsman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varchar,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non_striker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varchar,bowler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varchar,batsman_runs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int,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extra_runs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int,total_runs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int,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is_wicket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int,dismissal_kind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varchar,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player_dismissed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varchar, fielder varchar,	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extras_type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varchar,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batting_team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varchar,bowling_team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varchar);</a:t>
            </a:r>
          </a:p>
          <a:p>
            <a:pPr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--importing data to deliveries from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ipl_ball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copy deliveries from 'G:\IPL Dataset\IPL_Ball.csv' delimiter ','csv header;</a:t>
            </a:r>
          </a:p>
        </p:txBody>
      </p:sp>
    </p:spTree>
    <p:extLst>
      <p:ext uri="{BB962C8B-B14F-4D97-AF65-F5344CB8AC3E}">
        <p14:creationId xmlns="" xmlns:p14="http://schemas.microsoft.com/office/powerpoint/2010/main" val="384875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923A2-4AE0-1917-2732-16F74A82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8. Write a query to create a table named deliveries_v03 with all the columns ofdeliveries_v02 table and two additional column (named venue and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match_date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) of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venueand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date from table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matches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endParaRPr lang="en-IN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4C0F3D4-9551-B1F1-6078-78B92488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8433"/>
            <a:ext cx="10515600" cy="40085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create table deliveries_v03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asselect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a.*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b.venue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b.date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deliveries_v02 as a join matches as b on a.id=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b.id;select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* from deliveries_v03;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0874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A3E67F-ED47-2DBA-D35B-4E29323D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9. Write a query to fetch the total runs scored for each venue and order it in the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descendingorder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of total runs scored.</a:t>
            </a:r>
            <a:endParaRPr lang="en-IN" sz="3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CA2D57-CF60-61FA-13AF-261516D62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select venue , sum(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total_runs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as total_runsfromdeliveries_v03group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byvenueorder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total_runsdesc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7504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B84D1DB6-798A-4076-B13D-37857B280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06605286"/>
              </p:ext>
            </p:extLst>
          </p:nvPr>
        </p:nvGraphicFramePr>
        <p:xfrm>
          <a:off x="0" y="12"/>
          <a:ext cx="12192000" cy="7382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80604">
                  <a:extLst>
                    <a:ext uri="{9D8B030D-6E8A-4147-A177-3AD203B41FA5}">
                      <a16:colId xmlns="" xmlns:a16="http://schemas.microsoft.com/office/drawing/2014/main" val="2068735282"/>
                    </a:ext>
                  </a:extLst>
                </a:gridCol>
                <a:gridCol w="2011396">
                  <a:extLst>
                    <a:ext uri="{9D8B030D-6E8A-4147-A177-3AD203B41FA5}">
                      <a16:colId xmlns="" xmlns:a16="http://schemas.microsoft.com/office/drawing/2014/main" val="2773817576"/>
                    </a:ext>
                  </a:extLst>
                </a:gridCol>
              </a:tblGrid>
              <a:tr h="3399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VENUE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TOTAL_RUNS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2985039384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Eden Gardens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23658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383538927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Wankhede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23390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1467505059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Feroz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Shah </a:t>
                      </a: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Kotla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22947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113462968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 </a:t>
                      </a: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Chinnaswamy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20237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1580412172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Rajiv Gandhi International Stadium, </a:t>
                      </a: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Uppal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19484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3928659396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 Chidambaram Stadium, </a:t>
                      </a: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Chepauk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17821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3525328906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Sawai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Mansingh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14264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4038614687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Punjab Cricket Association Stadium, </a:t>
                      </a: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Mohali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10987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624130029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Dubai International Cricket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10402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3767675159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Sheikh </a:t>
                      </a: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Zayed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8830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3070448897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Punjab Cricket Association IS </a:t>
                      </a: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Bindra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Stadium, </a:t>
                      </a: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Mohali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7021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1733108795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Maharashtra Cricket Association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6780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1802600961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Sharjah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Cricket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5924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1887845276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M.Chinnaswamy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5127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3079387112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Dr DY </a:t>
                      </a: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Patil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Sports Academy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4810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3922712951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Subrata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Roy Sahara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4755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3014624496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Kingsmead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4353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3955112938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Brabourne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3842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3625908548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Dr. Y.S. </a:t>
                      </a: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Rajasekhara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Reddy ACA-VDCA Cricket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3746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2161116584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Sardar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Patel Stadium, </a:t>
                      </a: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Motera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3746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313497499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SuperSport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Park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3653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468042033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Saurashtra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Cricket Association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3316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2303676754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Himachal Pradesh Cricket Association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2897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1853865929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Holkar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Cricket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2872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3195368988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New Wanderers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2292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1687794331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Barabati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2278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1958928477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JSCA International Stadium Complex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2056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2366396343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 George's Park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2033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4013761429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Newlands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1764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2675487780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Shaheed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Veer </a:t>
                      </a: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Narayan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Singh International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1741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4034948866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Nehru Stadium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1363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2531245757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Green Park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1298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3562532238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 Beers Diamond Oval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897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2478568878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Vidarbha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Cricket Association Stadium, </a:t>
                      </a: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Jamtha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882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3933569057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Buffalo Park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799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1379302497"/>
                  </a:ext>
                </a:extLst>
              </a:tr>
              <a:tr h="16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OUTsurance</a:t>
                      </a: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Oval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529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41045" marR="41045" marT="0" marB="0"/>
                </a:tc>
                <a:extLst>
                  <a:ext uri="{0D108BD9-81ED-4DB2-BD59-A6C34878D82A}">
                    <a16:rowId xmlns="" xmlns:a16="http://schemas.microsoft.com/office/drawing/2014/main" val="333559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654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4B34D3-BC43-E202-20B8-F298502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10. Write a query to fetch the year-wise total runs scored at Eden Gardens and order it in </a:t>
            </a:r>
            <a:r>
              <a:rPr lang="en-US" sz="3300" b="1" dirty="0" err="1">
                <a:latin typeface="Times New Roman" pitchFamily="18" charset="0"/>
                <a:cs typeface="Times New Roman" pitchFamily="18" charset="0"/>
              </a:rPr>
              <a:t>thedescending</a:t>
            </a: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order of total runs scored</a:t>
            </a:r>
            <a:r>
              <a:rPr lang="en-US" sz="3300" dirty="0"/>
              <a:t>.</a:t>
            </a:r>
            <a:endParaRPr lang="en-IN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94B368-1E32-96C0-021A-030798AE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select venue , sum(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total_runs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runs_scored,extract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(year from Date)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yearfrom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deliveries_v03where venue ='Eden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Gardens'group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 venue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yearorder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runs_scoreddesc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60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95CBEE2-A6F1-946C-6583-D75689E3E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2139719"/>
              </p:ext>
            </p:extLst>
          </p:nvPr>
        </p:nvGraphicFramePr>
        <p:xfrm>
          <a:off x="2190750" y="257175"/>
          <a:ext cx="7496174" cy="6296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6830">
                  <a:extLst>
                    <a:ext uri="{9D8B030D-6E8A-4147-A177-3AD203B41FA5}">
                      <a16:colId xmlns="" xmlns:a16="http://schemas.microsoft.com/office/drawing/2014/main" val="2129280880"/>
                    </a:ext>
                  </a:extLst>
                </a:gridCol>
                <a:gridCol w="2928969">
                  <a:extLst>
                    <a:ext uri="{9D8B030D-6E8A-4147-A177-3AD203B41FA5}">
                      <a16:colId xmlns="" xmlns:a16="http://schemas.microsoft.com/office/drawing/2014/main" val="2991608560"/>
                    </a:ext>
                  </a:extLst>
                </a:gridCol>
                <a:gridCol w="1340375">
                  <a:extLst>
                    <a:ext uri="{9D8B030D-6E8A-4147-A177-3AD203B41FA5}">
                      <a16:colId xmlns="" xmlns:a16="http://schemas.microsoft.com/office/drawing/2014/main" val="838776106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VENUE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RUNS_SCORED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36418622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Eden Gardens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2885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17893714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Eden Gardens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2651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43160595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Eden Gardens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2386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2015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64400030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Eden Gardens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2304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2013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50710633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Eden Gardens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2194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4972261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Eden Gardens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2167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2010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94376138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Eden Gardens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2073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9013330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Eden Gardens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2012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2012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95070512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Eden Gardens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1854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2011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26575663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Eden Gardens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1843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2008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907135293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Eden Gardens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1289</a:t>
                      </a:r>
                      <a:endParaRPr lang="en-IN" sz="14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2014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5190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4190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98362700-illustration-of-batsman-playing-cricket-championship-sports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996" y="176019"/>
            <a:ext cx="6349207" cy="634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6F6E2E-744D-0150-8C29-00A253B9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Batsman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ED39B2-C6F8-EEDB-5A56-28E4B96D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Aggressive batsmen --with high strike rate and played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at least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500 balls.</a:t>
            </a:r>
          </a:p>
          <a:p>
            <a:pPr marL="0" indent="0" algn="just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(high strike rate =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total runs scored by batsman divided by number of balls faced ,excluding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runs.)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Anchor batsmen --with good average, played 500 balls and played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at least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2 seasons.</a:t>
            </a:r>
          </a:p>
          <a:p>
            <a:pPr marL="0" indent="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(average=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total runs scored divided by number of times batsman has been dismissed 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Hard hitters = with high boundary percentage</a:t>
            </a:r>
          </a:p>
          <a:p>
            <a:pPr marL="0" indent="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(boundary runs divided by total runs)</a:t>
            </a:r>
          </a:p>
        </p:txBody>
      </p:sp>
    </p:spTree>
    <p:extLst>
      <p:ext uri="{BB962C8B-B14F-4D97-AF65-F5344CB8AC3E}">
        <p14:creationId xmlns="" xmlns:p14="http://schemas.microsoft.com/office/powerpoint/2010/main" val="170332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2ED79-FE5E-31C2-03B4-15ECFE2D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Times New Roman" pitchFamily="18" charset="0"/>
              </a:rPr>
              <a:t>Batsman with high strike rate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F04CC7C9-0C55-2A94-66A7-2E171D558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69862773"/>
              </p:ext>
            </p:extLst>
          </p:nvPr>
        </p:nvGraphicFramePr>
        <p:xfrm>
          <a:off x="838200" y="1436914"/>
          <a:ext cx="10515600" cy="474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5139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A9482210-0187-C634-E121-4A170B16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Batsman with high strike rate who played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at least  </a:t>
            </a: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500 balls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AAB976C7-019F-67A7-BDA6-5C4A0F8C3EE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75150784"/>
              </p:ext>
            </p:extLst>
          </p:nvPr>
        </p:nvGraphicFramePr>
        <p:xfrm>
          <a:off x="287382" y="1489167"/>
          <a:ext cx="5865223" cy="5003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602">
                  <a:extLst>
                    <a:ext uri="{9D8B030D-6E8A-4147-A177-3AD203B41FA5}">
                      <a16:colId xmlns="" xmlns:a16="http://schemas.microsoft.com/office/drawing/2014/main" val="4100297251"/>
                    </a:ext>
                  </a:extLst>
                </a:gridCol>
                <a:gridCol w="1363344">
                  <a:extLst>
                    <a:ext uri="{9D8B030D-6E8A-4147-A177-3AD203B41FA5}">
                      <a16:colId xmlns="" xmlns:a16="http://schemas.microsoft.com/office/drawing/2014/main" val="2103226600"/>
                    </a:ext>
                  </a:extLst>
                </a:gridCol>
                <a:gridCol w="1365420">
                  <a:extLst>
                    <a:ext uri="{9D8B030D-6E8A-4147-A177-3AD203B41FA5}">
                      <a16:colId xmlns="" xmlns:a16="http://schemas.microsoft.com/office/drawing/2014/main" val="1180473233"/>
                    </a:ext>
                  </a:extLst>
                </a:gridCol>
                <a:gridCol w="1430857">
                  <a:extLst>
                    <a:ext uri="{9D8B030D-6E8A-4147-A177-3AD203B41FA5}">
                      <a16:colId xmlns="" xmlns:a16="http://schemas.microsoft.com/office/drawing/2014/main" val="1852580976"/>
                    </a:ext>
                  </a:extLst>
                </a:gridCol>
              </a:tblGrid>
              <a:tr h="705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BATSMAN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TOTAL_RUNS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TOTAL_BALLS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STRIKE_RATE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3008217018"/>
                  </a:ext>
                </a:extLst>
              </a:tr>
              <a:tr h="336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AD Russell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1517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882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182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96134385"/>
                  </a:ext>
                </a:extLst>
              </a:tr>
              <a:tr h="336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SP Narine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892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573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164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224153097"/>
                  </a:ext>
                </a:extLst>
              </a:tr>
              <a:tr h="6464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HH Pandya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1349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897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159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4096906416"/>
                  </a:ext>
                </a:extLst>
              </a:tr>
              <a:tr h="336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V Sehwag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2728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1833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155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3595400611"/>
                  </a:ext>
                </a:extLst>
              </a:tr>
              <a:tr h="6464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GJ Maxwell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1505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1013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154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889273548"/>
                  </a:ext>
                </a:extLst>
              </a:tr>
              <a:tr h="336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RR Pant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2079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1416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151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2807221658"/>
                  </a:ext>
                </a:extLst>
              </a:tr>
              <a:tr h="6464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AB de Villiers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4849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3264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151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3577366989"/>
                  </a:ext>
                </a:extLst>
              </a:tr>
              <a:tr h="336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CH Gayle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4772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3342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150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2413500168"/>
                  </a:ext>
                </a:extLst>
              </a:tr>
              <a:tr h="336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JC Buttler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1714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1184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149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227571285"/>
                  </a:ext>
                </a:extLst>
              </a:tr>
              <a:tr h="336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KA Pollard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3023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2107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149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75470185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CEC549-F7C2-2E88-C2B5-AE9D117B5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934" y="1799049"/>
            <a:ext cx="4905866" cy="46938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SELECT BATSMAN,SUM(BATSMAN_RUNS) AS TOTAL_RUNS,COUNT(CASE WHEN EXTRAS_TYPE !='WIDES' THEN BALL END ) AS TOTAL_BALLS,ROUND((SUM(BATSMAN_RUNS)*100/COUNT(CASE WHEN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extras_type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!= '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wides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' THEN ball END)), 2) AS STRIKE_RATEFROM DELIVERIESGROUP BY BATSMAN HAVING COUNT(CASE WHEN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extras_type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!= '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wides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' THEN ball END) &gt;=500ORDER BY STRIKE_RATE DESCLIMIT 10;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586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10C00D8-5969-F304-5C48-D8909331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Batsman with good batting average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D4BFB152-393E-B5E0-C7F7-00F8CCC6A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06377197"/>
              </p:ext>
            </p:extLst>
          </p:nvPr>
        </p:nvGraphicFramePr>
        <p:xfrm>
          <a:off x="533400" y="19304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47471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7C988F-B3A1-A1F8-207A-BB7E2866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69" y="0"/>
            <a:ext cx="10515600" cy="1638437"/>
          </a:xfrm>
        </p:spPr>
        <p:txBody>
          <a:bodyPr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List of all top ten batsman with good average.(played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at least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2 seasons)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774410A5-14EF-398F-1858-EECDA741312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784164234"/>
              </p:ext>
            </p:extLst>
          </p:nvPr>
        </p:nvGraphicFramePr>
        <p:xfrm>
          <a:off x="171449" y="1825625"/>
          <a:ext cx="7000060" cy="4862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4818">
                  <a:extLst>
                    <a:ext uri="{9D8B030D-6E8A-4147-A177-3AD203B41FA5}">
                      <a16:colId xmlns="" xmlns:a16="http://schemas.microsoft.com/office/drawing/2014/main" val="1663935975"/>
                    </a:ext>
                  </a:extLst>
                </a:gridCol>
                <a:gridCol w="1287927">
                  <a:extLst>
                    <a:ext uri="{9D8B030D-6E8A-4147-A177-3AD203B41FA5}">
                      <a16:colId xmlns="" xmlns:a16="http://schemas.microsoft.com/office/drawing/2014/main" val="3617624727"/>
                    </a:ext>
                  </a:extLst>
                </a:gridCol>
                <a:gridCol w="1149532">
                  <a:extLst>
                    <a:ext uri="{9D8B030D-6E8A-4147-A177-3AD203B41FA5}">
                      <a16:colId xmlns="" xmlns:a16="http://schemas.microsoft.com/office/drawing/2014/main" val="602594012"/>
                    </a:ext>
                  </a:extLst>
                </a:gridCol>
                <a:gridCol w="862148">
                  <a:extLst>
                    <a:ext uri="{9D8B030D-6E8A-4147-A177-3AD203B41FA5}">
                      <a16:colId xmlns="" xmlns:a16="http://schemas.microsoft.com/office/drawing/2014/main" val="2807298462"/>
                    </a:ext>
                  </a:extLst>
                </a:gridCol>
                <a:gridCol w="1254035">
                  <a:extLst>
                    <a:ext uri="{9D8B030D-6E8A-4147-A177-3AD203B41FA5}">
                      <a16:colId xmlns="" xmlns:a16="http://schemas.microsoft.com/office/drawing/2014/main" val="2090925460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795815934"/>
                    </a:ext>
                  </a:extLst>
                </a:gridCol>
              </a:tblGrid>
              <a:tr h="6027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Batsman</a:t>
                      </a:r>
                      <a:endParaRPr lang="en-IN" sz="1400" b="1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Seasons</a:t>
                      </a: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played</a:t>
                      </a:r>
                      <a:endParaRPr lang="en-IN" sz="1400" b="1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Innings</a:t>
                      </a: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played</a:t>
                      </a:r>
                      <a:endParaRPr lang="en-IN" sz="1400" b="1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runs</a:t>
                      </a:r>
                      <a:endParaRPr lang="en-IN" sz="1400" b="1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Times</a:t>
                      </a: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dismissed</a:t>
                      </a:r>
                      <a:endParaRPr lang="en-IN" sz="1400" b="1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Batting</a:t>
                      </a: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average</a:t>
                      </a:r>
                      <a:endParaRPr lang="en-IN" sz="1400" b="1" kern="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extLst>
                  <a:ext uri="{0D108BD9-81ED-4DB2-BD59-A6C34878D82A}">
                    <a16:rowId xmlns="" xmlns:a16="http://schemas.microsoft.com/office/drawing/2014/main" val="3387262012"/>
                  </a:ext>
                </a:extLst>
              </a:tr>
              <a:tr h="30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KL </a:t>
                      </a:r>
                      <a:r>
                        <a:rPr lang="en-IN" sz="1200" kern="1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Rahul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1990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2647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extLst>
                  <a:ext uri="{0D108BD9-81ED-4DB2-BD59-A6C34878D82A}">
                    <a16:rowId xmlns="" xmlns:a16="http://schemas.microsoft.com/office/drawing/2014/main" val="3522981625"/>
                  </a:ext>
                </a:extLst>
              </a:tr>
              <a:tr h="6027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 de Villiers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3264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4849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114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extLst>
                  <a:ext uri="{0D108BD9-81ED-4DB2-BD59-A6C34878D82A}">
                    <a16:rowId xmlns="" xmlns:a16="http://schemas.microsoft.com/office/drawing/2014/main" val="2610758359"/>
                  </a:ext>
                </a:extLst>
              </a:tr>
              <a:tr h="30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ML Hayden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838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1107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extLst>
                  <a:ext uri="{0D108BD9-81ED-4DB2-BD59-A6C34878D82A}">
                    <a16:rowId xmlns="" xmlns:a16="http://schemas.microsoft.com/office/drawing/2014/main" val="1724423123"/>
                  </a:ext>
                </a:extLst>
              </a:tr>
              <a:tr h="30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 Gayle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3342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4772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116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extLst>
                  <a:ext uri="{0D108BD9-81ED-4DB2-BD59-A6C34878D82A}">
                    <a16:rowId xmlns="" xmlns:a16="http://schemas.microsoft.com/office/drawing/2014/main" val="2796920966"/>
                  </a:ext>
                </a:extLst>
              </a:tr>
              <a:tr h="30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 Warner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3819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5254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126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extLst>
                  <a:ext uri="{0D108BD9-81ED-4DB2-BD59-A6C34878D82A}">
                    <a16:rowId xmlns="" xmlns:a16="http://schemas.microsoft.com/office/drawing/2014/main" val="879691423"/>
                  </a:ext>
                </a:extLst>
              </a:tr>
              <a:tr h="30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JP Duminy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1680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2029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extLst>
                  <a:ext uri="{0D108BD9-81ED-4DB2-BD59-A6C34878D82A}">
                    <a16:rowId xmlns="" xmlns:a16="http://schemas.microsoft.com/office/drawing/2014/main" val="202249007"/>
                  </a:ext>
                </a:extLst>
              </a:tr>
              <a:tr h="6027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LMP Simmons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878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1079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extLst>
                  <a:ext uri="{0D108BD9-81ED-4DB2-BD59-A6C34878D82A}">
                    <a16:rowId xmlns="" xmlns:a16="http://schemas.microsoft.com/office/drawing/2014/main" val="1127275259"/>
                  </a:ext>
                </a:extLst>
              </a:tr>
              <a:tr h="6027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KS Williamson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1222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1619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extLst>
                  <a:ext uri="{0D108BD9-81ED-4DB2-BD59-A6C34878D82A}">
                    <a16:rowId xmlns="" xmlns:a16="http://schemas.microsoft.com/office/drawing/2014/main" val="4043451217"/>
                  </a:ext>
                </a:extLst>
              </a:tr>
              <a:tr h="6027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MEK Hussey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1648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1977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extLst>
                  <a:ext uri="{0D108BD9-81ED-4DB2-BD59-A6C34878D82A}">
                    <a16:rowId xmlns="" xmlns:a16="http://schemas.microsoft.com/office/drawing/2014/main" val="3263384915"/>
                  </a:ext>
                </a:extLst>
              </a:tr>
              <a:tr h="30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OA Shah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200" kern="10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405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506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en-IN" sz="12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7261" marR="67261" marT="0" marB="0"/>
                </a:tc>
                <a:extLst>
                  <a:ext uri="{0D108BD9-81ED-4DB2-BD59-A6C34878D82A}">
                    <a16:rowId xmlns="" xmlns:a16="http://schemas.microsoft.com/office/drawing/2014/main" val="203375565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AC887F3-9C41-54D1-6123-B3F3D2A64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2117" y="1825625"/>
            <a:ext cx="4695824" cy="4351338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SELECTbatsman,COUNT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(DISTINCT EXTRACT(YEAR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matches.date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))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seasons_played,COUNT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(INNING)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innings_played,SUM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batsman_runs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total_runs,SUM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is_wicket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times_dismissed,SUM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batsman_runs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/ NULLIF(SUM(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is_wicket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0)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batting_averageFROM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DELIVERIESJOIN Matches ON DELIVERIES.id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Matches.idGROUP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batsmanHAVING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COUNT(DISTINCT EXTRACT(YEAR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matches.date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)) &gt; 2 AND SUM(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is_wicket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&gt; 2ORDER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batting_average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DESCLIMIT 10;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426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E24FFBE-C4EB-63FA-D328-15C5C750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Hard hitter batsman</a:t>
            </a: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4D554297-6BB2-D040-DA74-045136A92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45533322"/>
              </p:ext>
            </p:extLst>
          </p:nvPr>
        </p:nvGraphicFramePr>
        <p:xfrm>
          <a:off x="838200" y="1227909"/>
          <a:ext cx="10515600" cy="4949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3398017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56">
      <a:majorFont>
        <a:latin typeface="Aria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d" id="{FBFBA523-A009-4028-8DDF-FB3A2E357E07}" vid="{0C5D15C7-206E-4396-8ECB-27FC35DE6C89}"/>
    </a:ext>
  </a:extLst>
</a:theme>
</file>

<file path=ppt/theme/theme2.xml><?xml version="1.0" encoding="utf-8"?>
<a:theme xmlns:a="http://schemas.openxmlformats.org/drawingml/2006/main" name="HR Dashboard for Business by Slidesgo">
  <a:themeElements>
    <a:clrScheme name="Simple Light">
      <a:dk1>
        <a:srgbClr val="0B1022"/>
      </a:dk1>
      <a:lt1>
        <a:srgbClr val="FDF9FF"/>
      </a:lt1>
      <a:dk2>
        <a:srgbClr val="0B1022"/>
      </a:dk2>
      <a:lt2>
        <a:srgbClr val="433F8B"/>
      </a:lt2>
      <a:accent1>
        <a:srgbClr val="A55EA5"/>
      </a:accent1>
      <a:accent2>
        <a:srgbClr val="87C5E5"/>
      </a:accent2>
      <a:accent3>
        <a:srgbClr val="E8B832"/>
      </a:accent3>
      <a:accent4>
        <a:srgbClr val="DF5953"/>
      </a:accent4>
      <a:accent5>
        <a:srgbClr val="545E66"/>
      </a:accent5>
      <a:accent6>
        <a:srgbClr val="BBDB70"/>
      </a:accent6>
      <a:hlink>
        <a:srgbClr val="0B10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Theme12</Template>
  <TotalTime>387</TotalTime>
  <Words>1871</Words>
  <Application>Microsoft Office PowerPoint</Application>
  <PresentationFormat>Custom</PresentationFormat>
  <Paragraphs>583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Theme12</vt:lpstr>
      <vt:lpstr>HR Dashboard for Business by Slidesgo</vt:lpstr>
      <vt:lpstr>Slide 1</vt:lpstr>
      <vt:lpstr>Create table matches and copy data from ipl_matches.</vt:lpstr>
      <vt:lpstr>Create table deliveries and copy data from ipl_balls</vt:lpstr>
      <vt:lpstr>Batsman</vt:lpstr>
      <vt:lpstr>Batsman with high strike rate</vt:lpstr>
      <vt:lpstr>Batsman with high strike rate who played at least  500 balls.</vt:lpstr>
      <vt:lpstr>Batsman with good batting average</vt:lpstr>
      <vt:lpstr>List of all top ten batsman with good average.(played at least 2 seasons)</vt:lpstr>
      <vt:lpstr>Hard hitter batsman.</vt:lpstr>
      <vt:lpstr>Hard hitter batsman with high boundary percentage.(played at least two seasons)</vt:lpstr>
      <vt:lpstr>BOWLERS WITH GOOD ECONOMY RATE</vt:lpstr>
      <vt:lpstr>Top ten bowlers with good economy and bowled at least 500 balls .</vt:lpstr>
      <vt:lpstr>Strike bowlers</vt:lpstr>
      <vt:lpstr>Top ten Bowlers with good strike rate(bowled at least 500 balls)</vt:lpstr>
      <vt:lpstr>Slide 15</vt:lpstr>
      <vt:lpstr>Allrounder with high strike rate in bowling and batting.</vt:lpstr>
      <vt:lpstr>Wicketkeeper</vt:lpstr>
      <vt:lpstr>Wicketkeeper on the basis of stumping count</vt:lpstr>
      <vt:lpstr>                   Additional questions</vt:lpstr>
      <vt:lpstr>1 &gt; Get the count of cities that have hosted an IPL match</vt:lpstr>
      <vt:lpstr>2. Create table deliveries_v02 with all the columns of the table ‘deliveries’ and an additionalcolumn ball_result containing values boundary, dot or other depending on the total_run</vt:lpstr>
      <vt:lpstr> 3. Write a query to fetch the total number of boundaries and dot balls from thedeliveries_v02 table. </vt:lpstr>
      <vt:lpstr>4. Write a query to fetch the total number of boundaries scored by each team from thedeliveries_v02 table and order it in descending order of the number of boundariesscored</vt:lpstr>
      <vt:lpstr>Slide 24</vt:lpstr>
      <vt:lpstr>5. Write a query to fetch the total number of dot balls bowled by each team and order it indescending order of the total number of dot balls bowled. </vt:lpstr>
      <vt:lpstr>Slide 26</vt:lpstr>
      <vt:lpstr>6. Write a query to fetch the total number of dismissals by dismissal kinds where dismissalkind is not NA</vt:lpstr>
      <vt:lpstr>Slide 28</vt:lpstr>
      <vt:lpstr>7. Write a query to get the top 5 bowlers who conceded maximum extra runs from thedeliveries table</vt:lpstr>
      <vt:lpstr>8. Write a query to create a table named deliveries_v03 with all the columns ofdeliveries_v02 table and two additional column (named venue and match_date) of venueand date from table matches  </vt:lpstr>
      <vt:lpstr>9. Write a query to fetch the total runs scored for each venue and order it in the descendingorder of total runs scored.</vt:lpstr>
      <vt:lpstr>Slide 32</vt:lpstr>
      <vt:lpstr>10. Write a query to fetch the year-wise total runs scored at Eden Gardens and order it in thedescending order of total runs scored.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SHHROYE</dc:creator>
  <cp:lastModifiedBy>Acer</cp:lastModifiedBy>
  <cp:revision>8</cp:revision>
  <dcterms:created xsi:type="dcterms:W3CDTF">2023-10-10T10:53:05Z</dcterms:created>
  <dcterms:modified xsi:type="dcterms:W3CDTF">2023-10-11T16:31:32Z</dcterms:modified>
</cp:coreProperties>
</file>