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Butke" userId="a2485c5b25129312" providerId="LiveId" clId="{4632C175-86C9-44C1-896E-08ACC9B8524F}"/>
    <pc:docChg chg="undo custSel addSld delSld modSld">
      <pc:chgData name="Robert Butke" userId="a2485c5b25129312" providerId="LiveId" clId="{4632C175-86C9-44C1-896E-08ACC9B8524F}" dt="2020-08-05T17:06:07.927" v="2587" actId="20577"/>
      <pc:docMkLst>
        <pc:docMk/>
      </pc:docMkLst>
      <pc:sldChg chg="addSp delSp modSp mod">
        <pc:chgData name="Robert Butke" userId="a2485c5b25129312" providerId="LiveId" clId="{4632C175-86C9-44C1-896E-08ACC9B8524F}" dt="2020-08-05T16:10:10.527" v="171" actId="207"/>
        <pc:sldMkLst>
          <pc:docMk/>
          <pc:sldMk cId="3263542946" sldId="256"/>
        </pc:sldMkLst>
        <pc:spChg chg="mod">
          <ac:chgData name="Robert Butke" userId="a2485c5b25129312" providerId="LiveId" clId="{4632C175-86C9-44C1-896E-08ACC9B8524F}" dt="2020-08-05T16:09:20.439" v="166" actId="207"/>
          <ac:spMkLst>
            <pc:docMk/>
            <pc:sldMk cId="3263542946" sldId="256"/>
            <ac:spMk id="2" creationId="{AB14090B-0D4E-45A7-B3E9-F10F93D77450}"/>
          </ac:spMkLst>
        </pc:spChg>
        <pc:spChg chg="mod">
          <ac:chgData name="Robert Butke" userId="a2485c5b25129312" providerId="LiveId" clId="{4632C175-86C9-44C1-896E-08ACC9B8524F}" dt="2020-08-05T16:09:17.126" v="165" actId="207"/>
          <ac:spMkLst>
            <pc:docMk/>
            <pc:sldMk cId="3263542946" sldId="256"/>
            <ac:spMk id="3" creationId="{4112F46B-98F2-41A7-B684-77CAB932F048}"/>
          </ac:spMkLst>
        </pc:spChg>
        <pc:spChg chg="add del mod">
          <ac:chgData name="Robert Butke" userId="a2485c5b25129312" providerId="LiveId" clId="{4632C175-86C9-44C1-896E-08ACC9B8524F}" dt="2020-08-05T16:08:15.189" v="160" actId="478"/>
          <ac:spMkLst>
            <pc:docMk/>
            <pc:sldMk cId="3263542946" sldId="256"/>
            <ac:spMk id="4" creationId="{8F143E28-4DC0-4543-8FF9-E63782EC0D66}"/>
          </ac:spMkLst>
        </pc:spChg>
        <pc:spChg chg="add mod ord">
          <ac:chgData name="Robert Butke" userId="a2485c5b25129312" providerId="LiveId" clId="{4632C175-86C9-44C1-896E-08ACC9B8524F}" dt="2020-08-05T16:10:10.527" v="171" actId="207"/>
          <ac:spMkLst>
            <pc:docMk/>
            <pc:sldMk cId="3263542946" sldId="256"/>
            <ac:spMk id="7" creationId="{4638BA48-E14D-4AAC-880B-3FEAE6844A81}"/>
          </ac:spMkLst>
        </pc:spChg>
        <pc:picChg chg="add mod">
          <ac:chgData name="Robert Butke" userId="a2485c5b25129312" providerId="LiveId" clId="{4632C175-86C9-44C1-896E-08ACC9B8524F}" dt="2020-08-05T16:08:37.308" v="161" actId="1076"/>
          <ac:picMkLst>
            <pc:docMk/>
            <pc:sldMk cId="3263542946" sldId="256"/>
            <ac:picMk id="6" creationId="{C5CBAF01-A90C-4595-B8F3-D73B0943B51A}"/>
          </ac:picMkLst>
        </pc:picChg>
      </pc:sldChg>
      <pc:sldChg chg="addSp modSp new mod">
        <pc:chgData name="Robert Butke" userId="a2485c5b25129312" providerId="LiveId" clId="{4632C175-86C9-44C1-896E-08ACC9B8524F}" dt="2020-08-05T16:14:46.159" v="268" actId="6549"/>
        <pc:sldMkLst>
          <pc:docMk/>
          <pc:sldMk cId="3520992901" sldId="257"/>
        </pc:sldMkLst>
        <pc:spChg chg="mod">
          <ac:chgData name="Robert Butke" userId="a2485c5b25129312" providerId="LiveId" clId="{4632C175-86C9-44C1-896E-08ACC9B8524F}" dt="2020-08-05T16:14:46.159" v="268" actId="6549"/>
          <ac:spMkLst>
            <pc:docMk/>
            <pc:sldMk cId="3520992901" sldId="257"/>
            <ac:spMk id="2" creationId="{D1A1B515-FBFF-4884-B04A-1BBC4B50279B}"/>
          </ac:spMkLst>
        </pc:spChg>
        <pc:spChg chg="mod">
          <ac:chgData name="Robert Butke" userId="a2485c5b25129312" providerId="LiveId" clId="{4632C175-86C9-44C1-896E-08ACC9B8524F}" dt="2020-08-05T16:13:17.743" v="266" actId="14100"/>
          <ac:spMkLst>
            <pc:docMk/>
            <pc:sldMk cId="3520992901" sldId="257"/>
            <ac:spMk id="3" creationId="{3422051B-7EF3-4CFF-A7C9-8A61572BC958}"/>
          </ac:spMkLst>
        </pc:spChg>
        <pc:picChg chg="add mod">
          <ac:chgData name="Robert Butke" userId="a2485c5b25129312" providerId="LiveId" clId="{4632C175-86C9-44C1-896E-08ACC9B8524F}" dt="2020-08-05T16:13:12.020" v="264" actId="1076"/>
          <ac:picMkLst>
            <pc:docMk/>
            <pc:sldMk cId="3520992901" sldId="257"/>
            <ac:picMk id="5" creationId="{2AFEFBF3-4541-4742-932F-33C734543943}"/>
          </ac:picMkLst>
        </pc:picChg>
      </pc:sldChg>
      <pc:sldChg chg="addSp delSp modSp add mod">
        <pc:chgData name="Robert Butke" userId="a2485c5b25129312" providerId="LiveId" clId="{4632C175-86C9-44C1-896E-08ACC9B8524F}" dt="2020-08-05T16:18:31.705" v="393" actId="5793"/>
        <pc:sldMkLst>
          <pc:docMk/>
          <pc:sldMk cId="955084025" sldId="258"/>
        </pc:sldMkLst>
        <pc:spChg chg="mod">
          <ac:chgData name="Robert Butke" userId="a2485c5b25129312" providerId="LiveId" clId="{4632C175-86C9-44C1-896E-08ACC9B8524F}" dt="2020-08-05T16:16:08.328" v="332" actId="14100"/>
          <ac:spMkLst>
            <pc:docMk/>
            <pc:sldMk cId="955084025" sldId="258"/>
            <ac:spMk id="2" creationId="{D1A1B515-FBFF-4884-B04A-1BBC4B50279B}"/>
          </ac:spMkLst>
        </pc:spChg>
        <pc:spChg chg="mod">
          <ac:chgData name="Robert Butke" userId="a2485c5b25129312" providerId="LiveId" clId="{4632C175-86C9-44C1-896E-08ACC9B8524F}" dt="2020-08-05T16:18:31.705" v="393" actId="5793"/>
          <ac:spMkLst>
            <pc:docMk/>
            <pc:sldMk cId="955084025" sldId="258"/>
            <ac:spMk id="3" creationId="{3422051B-7EF3-4CFF-A7C9-8A61572BC958}"/>
          </ac:spMkLst>
        </pc:spChg>
        <pc:picChg chg="del">
          <ac:chgData name="Robert Butke" userId="a2485c5b25129312" providerId="LiveId" clId="{4632C175-86C9-44C1-896E-08ACC9B8524F}" dt="2020-08-05T16:15:21.938" v="321" actId="478"/>
          <ac:picMkLst>
            <pc:docMk/>
            <pc:sldMk cId="955084025" sldId="258"/>
            <ac:picMk id="5" creationId="{2AFEFBF3-4541-4742-932F-33C734543943}"/>
          </ac:picMkLst>
        </pc:picChg>
        <pc:picChg chg="add mod">
          <ac:chgData name="Robert Butke" userId="a2485c5b25129312" providerId="LiveId" clId="{4632C175-86C9-44C1-896E-08ACC9B8524F}" dt="2020-08-05T16:17:13.758" v="340" actId="14100"/>
          <ac:picMkLst>
            <pc:docMk/>
            <pc:sldMk cId="955084025" sldId="258"/>
            <ac:picMk id="6" creationId="{CEFBCC0D-3BC6-42F4-90B5-14AEA5142EBC}"/>
          </ac:picMkLst>
        </pc:picChg>
      </pc:sldChg>
      <pc:sldChg chg="addSp delSp modSp add mod">
        <pc:chgData name="Robert Butke" userId="a2485c5b25129312" providerId="LiveId" clId="{4632C175-86C9-44C1-896E-08ACC9B8524F}" dt="2020-08-05T16:22:55.377" v="504" actId="20577"/>
        <pc:sldMkLst>
          <pc:docMk/>
          <pc:sldMk cId="2493223825" sldId="259"/>
        </pc:sldMkLst>
        <pc:spChg chg="mod">
          <ac:chgData name="Robert Butke" userId="a2485c5b25129312" providerId="LiveId" clId="{4632C175-86C9-44C1-896E-08ACC9B8524F}" dt="2020-08-05T16:19:34.844" v="413" actId="20577"/>
          <ac:spMkLst>
            <pc:docMk/>
            <pc:sldMk cId="2493223825" sldId="259"/>
            <ac:spMk id="2" creationId="{D1A1B515-FBFF-4884-B04A-1BBC4B50279B}"/>
          </ac:spMkLst>
        </pc:spChg>
        <pc:spChg chg="mod">
          <ac:chgData name="Robert Butke" userId="a2485c5b25129312" providerId="LiveId" clId="{4632C175-86C9-44C1-896E-08ACC9B8524F}" dt="2020-08-05T16:21:59.960" v="435" actId="6549"/>
          <ac:spMkLst>
            <pc:docMk/>
            <pc:sldMk cId="2493223825" sldId="259"/>
            <ac:spMk id="3" creationId="{3422051B-7EF3-4CFF-A7C9-8A61572BC958}"/>
          </ac:spMkLst>
        </pc:spChg>
        <pc:spChg chg="add mod">
          <ac:chgData name="Robert Butke" userId="a2485c5b25129312" providerId="LiveId" clId="{4632C175-86C9-44C1-896E-08ACC9B8524F}" dt="2020-08-05T16:22:55.377" v="504" actId="20577"/>
          <ac:spMkLst>
            <pc:docMk/>
            <pc:sldMk cId="2493223825" sldId="259"/>
            <ac:spMk id="4" creationId="{B5A42D48-DAE8-409C-BBEC-A47ED40C641F}"/>
          </ac:spMkLst>
        </pc:spChg>
        <pc:spChg chg="add del mod">
          <ac:chgData name="Robert Butke" userId="a2485c5b25129312" providerId="LiveId" clId="{4632C175-86C9-44C1-896E-08ACC9B8524F}" dt="2020-08-05T16:21:12.559" v="427" actId="478"/>
          <ac:spMkLst>
            <pc:docMk/>
            <pc:sldMk cId="2493223825" sldId="259"/>
            <ac:spMk id="5" creationId="{0CD4A41C-8C08-4B9E-A430-DF7F8461A1BE}"/>
          </ac:spMkLst>
        </pc:spChg>
        <pc:spChg chg="add del">
          <ac:chgData name="Robert Butke" userId="a2485c5b25129312" providerId="LiveId" clId="{4632C175-86C9-44C1-896E-08ACC9B8524F}" dt="2020-08-05T16:21:15.243" v="428" actId="478"/>
          <ac:spMkLst>
            <pc:docMk/>
            <pc:sldMk cId="2493223825" sldId="259"/>
            <ac:spMk id="7" creationId="{6A2ADD2D-EEF8-43F3-9D19-130E8CBD3CD7}"/>
          </ac:spMkLst>
        </pc:spChg>
        <pc:picChg chg="del">
          <ac:chgData name="Robert Butke" userId="a2485c5b25129312" providerId="LiveId" clId="{4632C175-86C9-44C1-896E-08ACC9B8524F}" dt="2020-08-05T16:19:37.975" v="414" actId="478"/>
          <ac:picMkLst>
            <pc:docMk/>
            <pc:sldMk cId="2493223825" sldId="259"/>
            <ac:picMk id="6" creationId="{CEFBCC0D-3BC6-42F4-90B5-14AEA5142EBC}"/>
          </ac:picMkLst>
        </pc:picChg>
        <pc:picChg chg="add mod">
          <ac:chgData name="Robert Butke" userId="a2485c5b25129312" providerId="LiveId" clId="{4632C175-86C9-44C1-896E-08ACC9B8524F}" dt="2020-08-05T16:22:25.284" v="440" actId="14100"/>
          <ac:picMkLst>
            <pc:docMk/>
            <pc:sldMk cId="2493223825" sldId="259"/>
            <ac:picMk id="1025" creationId="{E5238956-A3A6-4E9C-A780-A1EBEA99E229}"/>
          </ac:picMkLst>
        </pc:picChg>
      </pc:sldChg>
      <pc:sldChg chg="addSp delSp modSp add mod">
        <pc:chgData name="Robert Butke" userId="a2485c5b25129312" providerId="LiveId" clId="{4632C175-86C9-44C1-896E-08ACC9B8524F}" dt="2020-08-05T16:24:42.391" v="596" actId="5793"/>
        <pc:sldMkLst>
          <pc:docMk/>
          <pc:sldMk cId="2602058869" sldId="260"/>
        </pc:sldMkLst>
        <pc:spChg chg="mod">
          <ac:chgData name="Robert Butke" userId="a2485c5b25129312" providerId="LiveId" clId="{4632C175-86C9-44C1-896E-08ACC9B8524F}" dt="2020-08-05T16:24:12.793" v="590" actId="20577"/>
          <ac:spMkLst>
            <pc:docMk/>
            <pc:sldMk cId="2602058869" sldId="260"/>
            <ac:spMk id="2" creationId="{D1A1B515-FBFF-4884-B04A-1BBC4B50279B}"/>
          </ac:spMkLst>
        </pc:spChg>
        <pc:spChg chg="mod">
          <ac:chgData name="Robert Butke" userId="a2485c5b25129312" providerId="LiveId" clId="{4632C175-86C9-44C1-896E-08ACC9B8524F}" dt="2020-08-05T16:24:42.391" v="596" actId="5793"/>
          <ac:spMkLst>
            <pc:docMk/>
            <pc:sldMk cId="2602058869" sldId="260"/>
            <ac:spMk id="3" creationId="{3422051B-7EF3-4CFF-A7C9-8A61572BC958}"/>
          </ac:spMkLst>
        </pc:spChg>
        <pc:spChg chg="del mod">
          <ac:chgData name="Robert Butke" userId="a2485c5b25129312" providerId="LiveId" clId="{4632C175-86C9-44C1-896E-08ACC9B8524F}" dt="2020-08-05T16:23:16.690" v="508" actId="478"/>
          <ac:spMkLst>
            <pc:docMk/>
            <pc:sldMk cId="2602058869" sldId="260"/>
            <ac:spMk id="4" creationId="{B5A42D48-DAE8-409C-BBEC-A47ED40C641F}"/>
          </ac:spMkLst>
        </pc:spChg>
        <pc:picChg chg="add mod">
          <ac:chgData name="Robert Butke" userId="a2485c5b25129312" providerId="LiveId" clId="{4632C175-86C9-44C1-896E-08ACC9B8524F}" dt="2020-08-05T16:24:36.402" v="594" actId="14100"/>
          <ac:picMkLst>
            <pc:docMk/>
            <pc:sldMk cId="2602058869" sldId="260"/>
            <ac:picMk id="6" creationId="{719C4FEC-3396-4D4C-9263-848EF6D14F9A}"/>
          </ac:picMkLst>
        </pc:picChg>
        <pc:picChg chg="del">
          <ac:chgData name="Robert Butke" userId="a2485c5b25129312" providerId="LiveId" clId="{4632C175-86C9-44C1-896E-08ACC9B8524F}" dt="2020-08-05T16:23:11.491" v="506" actId="478"/>
          <ac:picMkLst>
            <pc:docMk/>
            <pc:sldMk cId="2602058869" sldId="260"/>
            <ac:picMk id="1025" creationId="{E5238956-A3A6-4E9C-A780-A1EBEA99E229}"/>
          </ac:picMkLst>
        </pc:picChg>
      </pc:sldChg>
      <pc:sldChg chg="addSp delSp modSp add mod">
        <pc:chgData name="Robert Butke" userId="a2485c5b25129312" providerId="LiveId" clId="{4632C175-86C9-44C1-896E-08ACC9B8524F}" dt="2020-08-05T17:01:09.186" v="2234" actId="5793"/>
        <pc:sldMkLst>
          <pc:docMk/>
          <pc:sldMk cId="1429761831" sldId="261"/>
        </pc:sldMkLst>
        <pc:spChg chg="mod">
          <ac:chgData name="Robert Butke" userId="a2485c5b25129312" providerId="LiveId" clId="{4632C175-86C9-44C1-896E-08ACC9B8524F}" dt="2020-08-05T16:49:31.397" v="1399" actId="20577"/>
          <ac:spMkLst>
            <pc:docMk/>
            <pc:sldMk cId="1429761831" sldId="261"/>
            <ac:spMk id="2" creationId="{D1A1B515-FBFF-4884-B04A-1BBC4B50279B}"/>
          </ac:spMkLst>
        </pc:spChg>
        <pc:spChg chg="del mod">
          <ac:chgData name="Robert Butke" userId="a2485c5b25129312" providerId="LiveId" clId="{4632C175-86C9-44C1-896E-08ACC9B8524F}" dt="2020-08-05T16:28:18.048" v="624" actId="478"/>
          <ac:spMkLst>
            <pc:docMk/>
            <pc:sldMk cId="1429761831" sldId="261"/>
            <ac:spMk id="3" creationId="{3422051B-7EF3-4CFF-A7C9-8A61572BC958}"/>
          </ac:spMkLst>
        </pc:spChg>
        <pc:spChg chg="add mod">
          <ac:chgData name="Robert Butke" userId="a2485c5b25129312" providerId="LiveId" clId="{4632C175-86C9-44C1-896E-08ACC9B8524F}" dt="2020-08-05T17:01:09.186" v="2234" actId="5793"/>
          <ac:spMkLst>
            <pc:docMk/>
            <pc:sldMk cId="1429761831" sldId="261"/>
            <ac:spMk id="5" creationId="{BF5F46D5-4841-4B5E-8D37-465FB5733ADF}"/>
          </ac:spMkLst>
        </pc:spChg>
        <pc:picChg chg="del">
          <ac:chgData name="Robert Butke" userId="a2485c5b25129312" providerId="LiveId" clId="{4632C175-86C9-44C1-896E-08ACC9B8524F}" dt="2020-08-05T16:28:10.892" v="622" actId="478"/>
          <ac:picMkLst>
            <pc:docMk/>
            <pc:sldMk cId="1429761831" sldId="261"/>
            <ac:picMk id="6" creationId="{719C4FEC-3396-4D4C-9263-848EF6D14F9A}"/>
          </ac:picMkLst>
        </pc:picChg>
      </pc:sldChg>
      <pc:sldChg chg="addSp delSp modSp add mod">
        <pc:chgData name="Robert Butke" userId="a2485c5b25129312" providerId="LiveId" clId="{4632C175-86C9-44C1-896E-08ACC9B8524F}" dt="2020-08-05T16:48:23.043" v="1329" actId="1076"/>
        <pc:sldMkLst>
          <pc:docMk/>
          <pc:sldMk cId="1807981694" sldId="262"/>
        </pc:sldMkLst>
        <pc:spChg chg="mod">
          <ac:chgData name="Robert Butke" userId="a2485c5b25129312" providerId="LiveId" clId="{4632C175-86C9-44C1-896E-08ACC9B8524F}" dt="2020-08-05T16:42:26.860" v="1210" actId="20577"/>
          <ac:spMkLst>
            <pc:docMk/>
            <pc:sldMk cId="1807981694" sldId="262"/>
            <ac:spMk id="2" creationId="{D1A1B515-FBFF-4884-B04A-1BBC4B50279B}"/>
          </ac:spMkLst>
        </pc:spChg>
        <pc:spChg chg="add del mod">
          <ac:chgData name="Robert Butke" userId="a2485c5b25129312" providerId="LiveId" clId="{4632C175-86C9-44C1-896E-08ACC9B8524F}" dt="2020-08-05T16:48:13.320" v="1326" actId="478"/>
          <ac:spMkLst>
            <pc:docMk/>
            <pc:sldMk cId="1807981694" sldId="262"/>
            <ac:spMk id="4" creationId="{0BF69F5F-8BB4-4C8F-8F76-590F6587F257}"/>
          </ac:spMkLst>
        </pc:spChg>
        <pc:spChg chg="del">
          <ac:chgData name="Robert Butke" userId="a2485c5b25129312" providerId="LiveId" clId="{4632C175-86C9-44C1-896E-08ACC9B8524F}" dt="2020-08-05T16:43:22.822" v="1211" actId="478"/>
          <ac:spMkLst>
            <pc:docMk/>
            <pc:sldMk cId="1807981694" sldId="262"/>
            <ac:spMk id="5" creationId="{BF5F46D5-4841-4B5E-8D37-465FB5733ADF}"/>
          </ac:spMkLst>
        </pc:spChg>
        <pc:spChg chg="add del mod">
          <ac:chgData name="Robert Butke" userId="a2485c5b25129312" providerId="LiveId" clId="{4632C175-86C9-44C1-896E-08ACC9B8524F}" dt="2020-08-05T16:48:16.205" v="1327" actId="478"/>
          <ac:spMkLst>
            <pc:docMk/>
            <pc:sldMk cId="1807981694" sldId="262"/>
            <ac:spMk id="9" creationId="{090B74A5-B536-4B52-B2C4-391D16B06640}"/>
          </ac:spMkLst>
        </pc:spChg>
        <pc:picChg chg="add mod">
          <ac:chgData name="Robert Butke" userId="a2485c5b25129312" providerId="LiveId" clId="{4632C175-86C9-44C1-896E-08ACC9B8524F}" dt="2020-08-05T16:48:23.043" v="1329" actId="1076"/>
          <ac:picMkLst>
            <pc:docMk/>
            <pc:sldMk cId="1807981694" sldId="262"/>
            <ac:picMk id="7" creationId="{83734237-97BF-4A63-8227-ECA9FD1701CB}"/>
          </ac:picMkLst>
        </pc:picChg>
      </pc:sldChg>
      <pc:sldChg chg="addSp delSp modSp add mod">
        <pc:chgData name="Robert Butke" userId="a2485c5b25129312" providerId="LiveId" clId="{4632C175-86C9-44C1-896E-08ACC9B8524F}" dt="2020-08-05T16:48:49.573" v="1334" actId="14100"/>
        <pc:sldMkLst>
          <pc:docMk/>
          <pc:sldMk cId="905653652" sldId="263"/>
        </pc:sldMkLst>
        <pc:spChg chg="mod">
          <ac:chgData name="Robert Butke" userId="a2485c5b25129312" providerId="LiveId" clId="{4632C175-86C9-44C1-896E-08ACC9B8524F}" dt="2020-08-05T16:46:09.674" v="1236" actId="20577"/>
          <ac:spMkLst>
            <pc:docMk/>
            <pc:sldMk cId="905653652" sldId="263"/>
            <ac:spMk id="2" creationId="{D1A1B515-FBFF-4884-B04A-1BBC4B50279B}"/>
          </ac:spMkLst>
        </pc:spChg>
        <pc:spChg chg="del">
          <ac:chgData name="Robert Butke" userId="a2485c5b25129312" providerId="LiveId" clId="{4632C175-86C9-44C1-896E-08ACC9B8524F}" dt="2020-08-05T16:48:29.007" v="1330" actId="478"/>
          <ac:spMkLst>
            <pc:docMk/>
            <pc:sldMk cId="905653652" sldId="263"/>
            <ac:spMk id="4" creationId="{0BF69F5F-8BB4-4C8F-8F76-590F6587F257}"/>
          </ac:spMkLst>
        </pc:spChg>
        <pc:picChg chg="add mod">
          <ac:chgData name="Robert Butke" userId="a2485c5b25129312" providerId="LiveId" clId="{4632C175-86C9-44C1-896E-08ACC9B8524F}" dt="2020-08-05T16:48:43.339" v="1333" actId="14100"/>
          <ac:picMkLst>
            <pc:docMk/>
            <pc:sldMk cId="905653652" sldId="263"/>
            <ac:picMk id="5" creationId="{9E0CA95A-4376-4A56-A691-117F7D29984D}"/>
          </ac:picMkLst>
        </pc:picChg>
        <pc:picChg chg="del">
          <ac:chgData name="Robert Butke" userId="a2485c5b25129312" providerId="LiveId" clId="{4632C175-86C9-44C1-896E-08ACC9B8524F}" dt="2020-08-05T16:45:11.859" v="1218" actId="478"/>
          <ac:picMkLst>
            <pc:docMk/>
            <pc:sldMk cId="905653652" sldId="263"/>
            <ac:picMk id="7" creationId="{83734237-97BF-4A63-8227-ECA9FD1701CB}"/>
          </ac:picMkLst>
        </pc:picChg>
        <pc:picChg chg="add mod">
          <ac:chgData name="Robert Butke" userId="a2485c5b25129312" providerId="LiveId" clId="{4632C175-86C9-44C1-896E-08ACC9B8524F}" dt="2020-08-05T16:48:49.573" v="1334" actId="14100"/>
          <ac:picMkLst>
            <pc:docMk/>
            <pc:sldMk cId="905653652" sldId="263"/>
            <ac:picMk id="8" creationId="{833DE11B-FA28-4661-BD4E-1ED69FCE48A6}"/>
          </ac:picMkLst>
        </pc:picChg>
      </pc:sldChg>
      <pc:sldChg chg="addSp delSp modSp add mod">
        <pc:chgData name="Robert Butke" userId="a2485c5b25129312" providerId="LiveId" clId="{4632C175-86C9-44C1-896E-08ACC9B8524F}" dt="2020-08-05T17:06:07.927" v="2587" actId="20577"/>
        <pc:sldMkLst>
          <pc:docMk/>
          <pc:sldMk cId="2255350059" sldId="264"/>
        </pc:sldMkLst>
        <pc:spChg chg="mod">
          <ac:chgData name="Robert Butke" userId="a2485c5b25129312" providerId="LiveId" clId="{4632C175-86C9-44C1-896E-08ACC9B8524F}" dt="2020-08-05T17:01:49.707" v="2250" actId="20577"/>
          <ac:spMkLst>
            <pc:docMk/>
            <pc:sldMk cId="2255350059" sldId="264"/>
            <ac:spMk id="2" creationId="{D1A1B515-FBFF-4884-B04A-1BBC4B50279B}"/>
          </ac:spMkLst>
        </pc:spChg>
        <pc:spChg chg="add mod">
          <ac:chgData name="Robert Butke" userId="a2485c5b25129312" providerId="LiveId" clId="{4632C175-86C9-44C1-896E-08ACC9B8524F}" dt="2020-08-05T17:06:07.927" v="2587" actId="20577"/>
          <ac:spMkLst>
            <pc:docMk/>
            <pc:sldMk cId="2255350059" sldId="264"/>
            <ac:spMk id="6" creationId="{B3C04C7A-B714-4705-9332-F3F8E3347887}"/>
          </ac:spMkLst>
        </pc:spChg>
        <pc:picChg chg="del">
          <ac:chgData name="Robert Butke" userId="a2485c5b25129312" providerId="LiveId" clId="{4632C175-86C9-44C1-896E-08ACC9B8524F}" dt="2020-08-05T17:01:41.712" v="2237" actId="478"/>
          <ac:picMkLst>
            <pc:docMk/>
            <pc:sldMk cId="2255350059" sldId="264"/>
            <ac:picMk id="5" creationId="{9E0CA95A-4376-4A56-A691-117F7D29984D}"/>
          </ac:picMkLst>
        </pc:picChg>
        <pc:picChg chg="del">
          <ac:chgData name="Robert Butke" userId="a2485c5b25129312" providerId="LiveId" clId="{4632C175-86C9-44C1-896E-08ACC9B8524F}" dt="2020-08-05T17:01:39.606" v="2236" actId="478"/>
          <ac:picMkLst>
            <pc:docMk/>
            <pc:sldMk cId="2255350059" sldId="264"/>
            <ac:picMk id="8" creationId="{833DE11B-FA28-4661-BD4E-1ED69FCE48A6}"/>
          </ac:picMkLst>
        </pc:picChg>
      </pc:sldChg>
      <pc:sldChg chg="add del">
        <pc:chgData name="Robert Butke" userId="a2485c5b25129312" providerId="LiveId" clId="{4632C175-86C9-44C1-896E-08ACC9B8524F}" dt="2020-08-05T17:02:01.144" v="2252" actId="47"/>
        <pc:sldMkLst>
          <pc:docMk/>
          <pc:sldMk cId="1710404454"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16A-E6C4-4395-8DDC-4544340AD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87B54-8F32-408D-AD6A-7FD0F7C92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221AB-2657-4CDC-B822-F1B99168EE48}"/>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5" name="Footer Placeholder 4">
            <a:extLst>
              <a:ext uri="{FF2B5EF4-FFF2-40B4-BE49-F238E27FC236}">
                <a16:creationId xmlns:a16="http://schemas.microsoft.com/office/drawing/2014/main" id="{72E4D697-3F6D-43C9-8C91-5EB821292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B92F0-3DC1-4D9E-9750-63823861CDA8}"/>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43497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0885-5FA1-4C47-9BFC-31166F740C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77CD25-9CAA-4ACA-AB03-CF6F4CCB8C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796F2-A1F7-4EFF-A2B8-51EB25306A22}"/>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5" name="Footer Placeholder 4">
            <a:extLst>
              <a:ext uri="{FF2B5EF4-FFF2-40B4-BE49-F238E27FC236}">
                <a16:creationId xmlns:a16="http://schemas.microsoft.com/office/drawing/2014/main" id="{0E851A6D-B0B9-42BE-91E0-D0EDF2372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ECE85-79FB-4FCD-AA2A-221A9C8EF778}"/>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278351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99339-6FB6-4B7F-977A-59F030304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3037D-EDA2-49F8-903B-EBB826FA2F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22D29-4CFF-4DD2-A917-7B9A5BB3098F}"/>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5" name="Footer Placeholder 4">
            <a:extLst>
              <a:ext uri="{FF2B5EF4-FFF2-40B4-BE49-F238E27FC236}">
                <a16:creationId xmlns:a16="http://schemas.microsoft.com/office/drawing/2014/main" id="{D3D3452C-B72B-4E01-9303-6D8334E48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D33F5-88DC-41FB-A3E8-3BEE3F8AE7BB}"/>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90712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467E-D112-4A91-86A1-B7AD8238A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89EC0-0E6C-4F00-8D69-AF25FB2A4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3D936-3489-4107-AE54-C78C02A48B3E}"/>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5" name="Footer Placeholder 4">
            <a:extLst>
              <a:ext uri="{FF2B5EF4-FFF2-40B4-BE49-F238E27FC236}">
                <a16:creationId xmlns:a16="http://schemas.microsoft.com/office/drawing/2014/main" id="{EBB0405B-DAE1-434F-AC54-366B48A79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D7071-E5DA-4513-BF50-78E603B81994}"/>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14287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949C-87EC-434B-BAB1-A2D00419E6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5BD487-4363-41F9-B49C-13D4B7279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2D33BE-1B07-43F4-AA66-4CB40ECCEA07}"/>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5" name="Footer Placeholder 4">
            <a:extLst>
              <a:ext uri="{FF2B5EF4-FFF2-40B4-BE49-F238E27FC236}">
                <a16:creationId xmlns:a16="http://schemas.microsoft.com/office/drawing/2014/main" id="{74EDADED-FA54-4CEF-9F5B-271AF4D41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0EE6-F4EC-4E29-814D-CC66C1BAFB7D}"/>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226531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F791-3BA8-4F1A-BD85-D214B296F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396BD-BF23-473B-8DB7-DF871380F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EFF55-83D3-4279-AF29-0E818C81AD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303A3-CACE-4FF6-B155-046E0EEBC2A4}"/>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6" name="Footer Placeholder 5">
            <a:extLst>
              <a:ext uri="{FF2B5EF4-FFF2-40B4-BE49-F238E27FC236}">
                <a16:creationId xmlns:a16="http://schemas.microsoft.com/office/drawing/2014/main" id="{2FC07479-BB28-4161-8FBF-AA98EA70A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5BB0B-C4E5-4F13-8694-3D2CF045E8D2}"/>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58594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4DA3-8BE9-4518-892E-C6E3D0878B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82482D-1C8C-4A21-897E-24FA6D66E5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E31C14-3F2C-4DED-82BD-BA30D3AF8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07686B-6D61-4F3A-80EE-C3FFE2C81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43020-B6C0-4158-8ED1-BE33D26B0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17A5E-0357-4411-A697-F3E17E497EEF}"/>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8" name="Footer Placeholder 7">
            <a:extLst>
              <a:ext uri="{FF2B5EF4-FFF2-40B4-BE49-F238E27FC236}">
                <a16:creationId xmlns:a16="http://schemas.microsoft.com/office/drawing/2014/main" id="{C18878AC-41F3-466A-B378-C460A8344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78B845-AB48-4847-95FE-B52ED0D7A336}"/>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53823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D0FF-02ED-49FF-AE72-B8ADA8B9CB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03054-ABC5-4538-8B63-88E11A6FF5D1}"/>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4" name="Footer Placeholder 3">
            <a:extLst>
              <a:ext uri="{FF2B5EF4-FFF2-40B4-BE49-F238E27FC236}">
                <a16:creationId xmlns:a16="http://schemas.microsoft.com/office/drawing/2014/main" id="{635BB410-D1C8-4919-B0D5-0D0DC544CF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5EA311-0623-4809-BD5D-7660709AA0CC}"/>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73740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44CF3-1599-4E22-BA42-5540A8F9C913}"/>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3" name="Footer Placeholder 2">
            <a:extLst>
              <a:ext uri="{FF2B5EF4-FFF2-40B4-BE49-F238E27FC236}">
                <a16:creationId xmlns:a16="http://schemas.microsoft.com/office/drawing/2014/main" id="{C77C279E-7958-44BA-A0EB-44F5870ED3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A5165-6219-4340-B7FD-56EF80D0D88A}"/>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09273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834A-4E3A-4495-B3EE-ABE2F696D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5E2F8-83A5-4BB7-B22D-3A62C7F32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1D7166-9E6A-493A-84DD-72AAADE71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C2F0C-500E-4FCB-8E2E-311F36E29E30}"/>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6" name="Footer Placeholder 5">
            <a:extLst>
              <a:ext uri="{FF2B5EF4-FFF2-40B4-BE49-F238E27FC236}">
                <a16:creationId xmlns:a16="http://schemas.microsoft.com/office/drawing/2014/main" id="{58F74C22-784E-4F0F-80F3-A1347EA44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223F3-F4FB-482D-93DD-92E6F0021EF4}"/>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21477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C0AD-5124-4840-9E7A-5365E6EC4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E0A5DF-0864-451D-8E68-3FEA4CE58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7B61C-270F-4B35-B980-674C4DFB6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B6ADA-7000-462A-AFFE-E844FF71FA2C}"/>
              </a:ext>
            </a:extLst>
          </p:cNvPr>
          <p:cNvSpPr>
            <a:spLocks noGrp="1"/>
          </p:cNvSpPr>
          <p:nvPr>
            <p:ph type="dt" sz="half" idx="10"/>
          </p:nvPr>
        </p:nvSpPr>
        <p:spPr/>
        <p:txBody>
          <a:bodyPr/>
          <a:lstStyle/>
          <a:p>
            <a:fld id="{8FC0FE8A-87DE-4106-9AB1-85C557DD0B99}" type="datetimeFigureOut">
              <a:rPr lang="en-US" smtClean="0"/>
              <a:t>8/4/2020</a:t>
            </a:fld>
            <a:endParaRPr lang="en-US"/>
          </a:p>
        </p:txBody>
      </p:sp>
      <p:sp>
        <p:nvSpPr>
          <p:cNvPr id="6" name="Footer Placeholder 5">
            <a:extLst>
              <a:ext uri="{FF2B5EF4-FFF2-40B4-BE49-F238E27FC236}">
                <a16:creationId xmlns:a16="http://schemas.microsoft.com/office/drawing/2014/main" id="{554CC3A6-6CAA-47E2-BC8B-2F509973F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01F16-C9DE-4A14-8F88-7AC9690C66E6}"/>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240061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EC008F-43D2-4C30-80F5-54F3FF9C5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5E1947-FECC-4E26-98C4-CF648279B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8C204-6BCF-454C-9045-72CC4AADD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0FE8A-87DE-4106-9AB1-85C557DD0B99}" type="datetimeFigureOut">
              <a:rPr lang="en-US" smtClean="0"/>
              <a:t>8/4/2020</a:t>
            </a:fld>
            <a:endParaRPr lang="en-US"/>
          </a:p>
        </p:txBody>
      </p:sp>
      <p:sp>
        <p:nvSpPr>
          <p:cNvPr id="5" name="Footer Placeholder 4">
            <a:extLst>
              <a:ext uri="{FF2B5EF4-FFF2-40B4-BE49-F238E27FC236}">
                <a16:creationId xmlns:a16="http://schemas.microsoft.com/office/drawing/2014/main" id="{0AC0198F-2A2D-40BD-BDD6-70485A383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F6EF6-47FA-4BC7-8041-322C23707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EE019-546B-423E-B921-F71493526997}" type="slidenum">
              <a:rPr lang="en-US" smtClean="0"/>
              <a:t>‹#›</a:t>
            </a:fld>
            <a:endParaRPr lang="en-US"/>
          </a:p>
        </p:txBody>
      </p:sp>
    </p:spTree>
    <p:extLst>
      <p:ext uri="{BB962C8B-B14F-4D97-AF65-F5344CB8AC3E}">
        <p14:creationId xmlns:p14="http://schemas.microsoft.com/office/powerpoint/2010/main" val="354185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38BA48-E14D-4AAC-880B-3FEAE6844A81}"/>
              </a:ext>
            </a:extLst>
          </p:cNvPr>
          <p:cNvSpPr/>
          <p:nvPr/>
        </p:nvSpPr>
        <p:spPr>
          <a:xfrm>
            <a:off x="2457768" y="1917912"/>
            <a:ext cx="9573031" cy="2406543"/>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6200000" scaled="1"/>
            <a:tileRect/>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4090B-0D4E-45A7-B3E9-F10F93D77450}"/>
              </a:ext>
            </a:extLst>
          </p:cNvPr>
          <p:cNvSpPr>
            <a:spLocks noGrp="1"/>
          </p:cNvSpPr>
          <p:nvPr>
            <p:ph type="ctrTitle"/>
          </p:nvPr>
        </p:nvSpPr>
        <p:spPr>
          <a:xfrm>
            <a:off x="2539626" y="1949556"/>
            <a:ext cx="9144000" cy="971444"/>
          </a:xfrm>
        </p:spPr>
        <p:txBody>
          <a:bodyPr>
            <a:normAutofit fontScale="90000"/>
          </a:bodyPr>
          <a:lstStyle/>
          <a:p>
            <a:pPr algn="l"/>
            <a:r>
              <a:rPr lang="en-US" b="1" dirty="0">
                <a:solidFill>
                  <a:schemeClr val="bg1"/>
                </a:solidFill>
              </a:rPr>
              <a:t>Applied Data Science Capstone:</a:t>
            </a:r>
          </a:p>
        </p:txBody>
      </p:sp>
      <p:sp>
        <p:nvSpPr>
          <p:cNvPr id="3" name="Subtitle 2">
            <a:extLst>
              <a:ext uri="{FF2B5EF4-FFF2-40B4-BE49-F238E27FC236}">
                <a16:creationId xmlns:a16="http://schemas.microsoft.com/office/drawing/2014/main" id="{4112F46B-98F2-41A7-B684-77CAB932F048}"/>
              </a:ext>
            </a:extLst>
          </p:cNvPr>
          <p:cNvSpPr>
            <a:spLocks noGrp="1"/>
          </p:cNvSpPr>
          <p:nvPr>
            <p:ph type="subTitle" idx="1"/>
          </p:nvPr>
        </p:nvSpPr>
        <p:spPr>
          <a:xfrm>
            <a:off x="2703341" y="2921000"/>
            <a:ext cx="9144000" cy="1655762"/>
          </a:xfrm>
        </p:spPr>
        <p:txBody>
          <a:bodyPr/>
          <a:lstStyle/>
          <a:p>
            <a:pPr algn="l"/>
            <a:r>
              <a:rPr lang="en-US" b="1" dirty="0">
                <a:solidFill>
                  <a:schemeClr val="bg1"/>
                </a:solidFill>
              </a:rPr>
              <a:t>Battle of the Neighborhoods: </a:t>
            </a:r>
            <a:r>
              <a:rPr lang="en-US" sz="1800" b="1" dirty="0">
                <a:solidFill>
                  <a:schemeClr val="bg1"/>
                </a:solidFill>
                <a:effectLst/>
                <a:latin typeface="Calibri" panose="020F0502020204030204" pitchFamily="34" charset="0"/>
                <a:ea typeface="Calibri" panose="020F0502020204030204" pitchFamily="34" charset="0"/>
              </a:rPr>
              <a:t>Toronto Neighborhoods and its Latin American Areas</a:t>
            </a:r>
          </a:p>
          <a:p>
            <a:pPr algn="l"/>
            <a:r>
              <a:rPr lang="en-US" sz="1800" b="1" dirty="0">
                <a:solidFill>
                  <a:schemeClr val="bg1"/>
                </a:solidFill>
                <a:latin typeface="Calibri" panose="020F0502020204030204" pitchFamily="34" charset="0"/>
              </a:rPr>
              <a:t>By: Alexandra Butke</a:t>
            </a:r>
          </a:p>
          <a:p>
            <a:pPr algn="l"/>
            <a:r>
              <a:rPr lang="en-US" sz="1800" b="1" dirty="0">
                <a:solidFill>
                  <a:schemeClr val="bg1"/>
                </a:solidFill>
                <a:latin typeface="Calibri" panose="020F0502020204030204" pitchFamily="34" charset="0"/>
              </a:rPr>
              <a:t>Published: 8/5/2020</a:t>
            </a:r>
            <a:endParaRPr lang="en-US" b="1" dirty="0">
              <a:solidFill>
                <a:schemeClr val="bg1"/>
              </a:solidFill>
            </a:endParaRPr>
          </a:p>
        </p:txBody>
      </p:sp>
      <p:pic>
        <p:nvPicPr>
          <p:cNvPr id="6" name="Picture 5">
            <a:extLst>
              <a:ext uri="{FF2B5EF4-FFF2-40B4-BE49-F238E27FC236}">
                <a16:creationId xmlns:a16="http://schemas.microsoft.com/office/drawing/2014/main" id="{C5CBAF01-A90C-4595-B8F3-D73B0943B51A}"/>
              </a:ext>
            </a:extLst>
          </p:cNvPr>
          <p:cNvPicPr>
            <a:picLocks noChangeAspect="1"/>
          </p:cNvPicPr>
          <p:nvPr/>
        </p:nvPicPr>
        <p:blipFill>
          <a:blip r:embed="rId2"/>
          <a:stretch>
            <a:fillRect/>
          </a:stretch>
        </p:blipFill>
        <p:spPr>
          <a:xfrm>
            <a:off x="161201" y="1917912"/>
            <a:ext cx="2296567" cy="2406543"/>
          </a:xfrm>
          <a:prstGeom prst="rect">
            <a:avLst/>
          </a:prstGeom>
        </p:spPr>
      </p:pic>
    </p:spTree>
    <p:extLst>
      <p:ext uri="{BB962C8B-B14F-4D97-AF65-F5344CB8AC3E}">
        <p14:creationId xmlns:p14="http://schemas.microsoft.com/office/powerpoint/2010/main" val="326354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838200" y="365125"/>
            <a:ext cx="10515600" cy="815975"/>
          </a:xfrm>
          <a:solidFill>
            <a:schemeClr val="accent5">
              <a:lumMod val="50000"/>
            </a:schemeClr>
          </a:solidFill>
        </p:spPr>
        <p:txBody>
          <a:bodyPr>
            <a:normAutofit/>
          </a:bodyPr>
          <a:lstStyle/>
          <a:p>
            <a:r>
              <a:rPr lang="en-US" sz="2000" b="1" dirty="0">
                <a:solidFill>
                  <a:schemeClr val="bg1"/>
                </a:solidFill>
              </a:rPr>
              <a:t>Canada’s Latin Overview</a:t>
            </a:r>
          </a:p>
        </p:txBody>
      </p:sp>
      <p:sp>
        <p:nvSpPr>
          <p:cNvPr id="3" name="Content Placeholder 2">
            <a:extLst>
              <a:ext uri="{FF2B5EF4-FFF2-40B4-BE49-F238E27FC236}">
                <a16:creationId xmlns:a16="http://schemas.microsoft.com/office/drawing/2014/main" id="{3422051B-7EF3-4CFF-A7C9-8A61572BC958}"/>
              </a:ext>
            </a:extLst>
          </p:cNvPr>
          <p:cNvSpPr>
            <a:spLocks noGrp="1"/>
          </p:cNvSpPr>
          <p:nvPr>
            <p:ph idx="1"/>
          </p:nvPr>
        </p:nvSpPr>
        <p:spPr>
          <a:xfrm>
            <a:off x="5003800" y="1706562"/>
            <a:ext cx="6477000" cy="4351338"/>
          </a:xfrm>
        </p:spPr>
        <p:txBody>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rPr>
              <a:t>The Latin culture and people are a fast and growing population that brings beauty, knowledge and tradition to every country they are in. While the United States is the mecca for this community, the Canada Latin population is also rapidly growing.</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2AFEFBF3-4541-4742-932F-33C734543943}"/>
              </a:ext>
            </a:extLst>
          </p:cNvPr>
          <p:cNvPicPr>
            <a:picLocks noChangeAspect="1"/>
          </p:cNvPicPr>
          <p:nvPr/>
        </p:nvPicPr>
        <p:blipFill>
          <a:blip r:embed="rId2"/>
          <a:stretch>
            <a:fillRect/>
          </a:stretch>
        </p:blipFill>
        <p:spPr>
          <a:xfrm>
            <a:off x="1108075" y="1706562"/>
            <a:ext cx="3524250" cy="2657475"/>
          </a:xfrm>
          <a:prstGeom prst="rect">
            <a:avLst/>
          </a:prstGeom>
        </p:spPr>
      </p:pic>
    </p:spTree>
    <p:extLst>
      <p:ext uri="{BB962C8B-B14F-4D97-AF65-F5344CB8AC3E}">
        <p14:creationId xmlns:p14="http://schemas.microsoft.com/office/powerpoint/2010/main" val="352099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Canada’s Latin  American Population</a:t>
            </a:r>
          </a:p>
        </p:txBody>
      </p:sp>
      <p:sp>
        <p:nvSpPr>
          <p:cNvPr id="3" name="Content Placeholder 2">
            <a:extLst>
              <a:ext uri="{FF2B5EF4-FFF2-40B4-BE49-F238E27FC236}">
                <a16:creationId xmlns:a16="http://schemas.microsoft.com/office/drawing/2014/main" id="{3422051B-7EF3-4CFF-A7C9-8A61572BC958}"/>
              </a:ext>
            </a:extLst>
          </p:cNvPr>
          <p:cNvSpPr>
            <a:spLocks noGrp="1"/>
          </p:cNvSpPr>
          <p:nvPr>
            <p:ph idx="1"/>
          </p:nvPr>
        </p:nvSpPr>
        <p:spPr>
          <a:xfrm>
            <a:off x="171450" y="1473994"/>
            <a:ext cx="5695950" cy="4351338"/>
          </a:xfrm>
        </p:spPr>
        <p:txBody>
          <a:bodyPr/>
          <a:lstStyle/>
          <a:p>
            <a:pPr>
              <a:buFont typeface="Wingdings" panose="05000000000000000000" pitchFamily="2" charset="2"/>
              <a:buChar char="Ø"/>
            </a:pPr>
            <a:r>
              <a:rPr lang="en-US" sz="1800" dirty="0">
                <a:latin typeface="Calibri" panose="020F0502020204030204" pitchFamily="34" charset="0"/>
              </a:rPr>
              <a:t>M</a:t>
            </a:r>
            <a:r>
              <a:rPr lang="en-US" sz="1800" dirty="0">
                <a:effectLst/>
                <a:latin typeface="Calibri" panose="020F0502020204030204" pitchFamily="34" charset="0"/>
                <a:ea typeface="Calibri" panose="020F0502020204030204" pitchFamily="34" charset="0"/>
              </a:rPr>
              <a:t>ost Latin American's reside in four Canadian Provinces: Ontario, Quebec, Alberta, and British Columbia</a:t>
            </a:r>
          </a:p>
          <a:p>
            <a:pPr>
              <a:buFont typeface="Wingdings" panose="05000000000000000000" pitchFamily="2" charset="2"/>
              <a:buChar char="Ø"/>
            </a:pPr>
            <a:r>
              <a:rPr lang="en-US" sz="1800" dirty="0">
                <a:solidFill>
                  <a:srgbClr val="000000"/>
                </a:solidFill>
                <a:effectLst/>
                <a:latin typeface="Calibri" panose="020F0502020204030204" pitchFamily="34" charset="0"/>
                <a:ea typeface="Times New Roman" panose="02020603050405020304" pitchFamily="18" charset="0"/>
              </a:rPr>
              <a:t>Ontario has the larges</a:t>
            </a:r>
            <a:r>
              <a:rPr lang="en-US" sz="1800" dirty="0">
                <a:solidFill>
                  <a:srgbClr val="000000"/>
                </a:solidFill>
                <a:latin typeface="Calibri" panose="020F0502020204030204" pitchFamily="34" charset="0"/>
                <a:ea typeface="Times New Roman" panose="02020603050405020304" pitchFamily="18" charset="0"/>
              </a:rPr>
              <a:t>t population at 196K</a:t>
            </a:r>
          </a:p>
          <a:p>
            <a:pPr marL="0" indent="0">
              <a:buNone/>
            </a:pPr>
            <a:r>
              <a:rPr lang="en-US" sz="1800" dirty="0">
                <a:latin typeface="Calibri" panose="020F0502020204030204" pitchFamily="34" charset="0"/>
              </a:rPr>
              <a:t> </a:t>
            </a:r>
            <a:endParaRPr lang="en-US" dirty="0"/>
          </a:p>
        </p:txBody>
      </p:sp>
      <p:pic>
        <p:nvPicPr>
          <p:cNvPr id="6" name="Picture 5">
            <a:extLst>
              <a:ext uri="{FF2B5EF4-FFF2-40B4-BE49-F238E27FC236}">
                <a16:creationId xmlns:a16="http://schemas.microsoft.com/office/drawing/2014/main" id="{CEFBCC0D-3BC6-42F4-90B5-14AEA5142EBC}"/>
              </a:ext>
            </a:extLst>
          </p:cNvPr>
          <p:cNvPicPr/>
          <p:nvPr/>
        </p:nvPicPr>
        <p:blipFill>
          <a:blip r:embed="rId2"/>
          <a:stretch>
            <a:fillRect/>
          </a:stretch>
        </p:blipFill>
        <p:spPr>
          <a:xfrm>
            <a:off x="5867400" y="1473994"/>
            <a:ext cx="6000750" cy="3910012"/>
          </a:xfrm>
          <a:prstGeom prst="rect">
            <a:avLst/>
          </a:prstGeom>
        </p:spPr>
      </p:pic>
    </p:spTree>
    <p:extLst>
      <p:ext uri="{BB962C8B-B14F-4D97-AF65-F5344CB8AC3E}">
        <p14:creationId xmlns:p14="http://schemas.microsoft.com/office/powerpoint/2010/main" val="95508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Toronto Latin  Venues</a:t>
            </a:r>
          </a:p>
        </p:txBody>
      </p:sp>
      <p:sp>
        <p:nvSpPr>
          <p:cNvPr id="3" name="Content Placeholder 2">
            <a:extLst>
              <a:ext uri="{FF2B5EF4-FFF2-40B4-BE49-F238E27FC236}">
                <a16:creationId xmlns:a16="http://schemas.microsoft.com/office/drawing/2014/main" id="{3422051B-7EF3-4CFF-A7C9-8A61572BC958}"/>
              </a:ext>
            </a:extLst>
          </p:cNvPr>
          <p:cNvSpPr>
            <a:spLocks noGrp="1"/>
          </p:cNvSpPr>
          <p:nvPr>
            <p:ph idx="1"/>
          </p:nvPr>
        </p:nvSpPr>
        <p:spPr>
          <a:xfrm>
            <a:off x="171450" y="1253331"/>
            <a:ext cx="11499850" cy="4351338"/>
          </a:xfrm>
        </p:spPr>
        <p:txBody>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rPr>
              <a:t>Toronto is the provincial capital of Ontario and boast one of the largest Latin population at ~133K. While, Latin American’s are the minority of the population, Toronto has many venues, restaurants and localities that cater to the Latin Demographics. </a:t>
            </a:r>
            <a:endParaRPr lang="en-US" sz="1800" dirty="0">
              <a:solidFill>
                <a:srgbClr val="000000"/>
              </a:solidFill>
              <a:latin typeface="Calibri" panose="020F0502020204030204" pitchFamily="34" charset="0"/>
              <a:ea typeface="Times New Roman" panose="02020603050405020304" pitchFamily="18" charset="0"/>
            </a:endParaRPr>
          </a:p>
          <a:p>
            <a:pPr marL="0" indent="0">
              <a:buNone/>
            </a:pPr>
            <a:r>
              <a:rPr lang="en-US" sz="1800" dirty="0">
                <a:latin typeface="Calibri" panose="020F0502020204030204" pitchFamily="34" charset="0"/>
              </a:rPr>
              <a:t> </a:t>
            </a:r>
            <a:endParaRPr lang="en-US" dirty="0"/>
          </a:p>
        </p:txBody>
      </p:sp>
      <p:sp>
        <p:nvSpPr>
          <p:cNvPr id="4" name="Rectangle 2">
            <a:extLst>
              <a:ext uri="{FF2B5EF4-FFF2-40B4-BE49-F238E27FC236}">
                <a16:creationId xmlns:a16="http://schemas.microsoft.com/office/drawing/2014/main" id="{B5A42D48-DAE8-409C-BBEC-A47ED40C641F}"/>
              </a:ext>
            </a:extLst>
          </p:cNvPr>
          <p:cNvSpPr>
            <a:spLocks noChangeArrowheads="1"/>
          </p:cNvSpPr>
          <p:nvPr/>
        </p:nvSpPr>
        <p:spPr bwMode="auto">
          <a:xfrm>
            <a:off x="2540000" y="2167483"/>
            <a:ext cx="9823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Where to find Latin Venues (blue circles)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Toronto Center (red circle</a:t>
            </a:r>
            <a:r>
              <a:rPr lang="en-US" altLang="en-US" sz="1200" b="1" dirty="0">
                <a:solidFill>
                  <a:srgbClr val="000000"/>
                </a:solidFill>
                <a:latin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4">
            <a:extLst>
              <a:ext uri="{FF2B5EF4-FFF2-40B4-BE49-F238E27FC236}">
                <a16:creationId xmlns:a16="http://schemas.microsoft.com/office/drawing/2014/main" id="{E5238956-A3A6-4E9C-A780-A1EBEA99E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626916"/>
            <a:ext cx="7861300" cy="406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22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Latin Venues in Downtown Toronto</a:t>
            </a:r>
          </a:p>
        </p:txBody>
      </p:sp>
      <p:sp>
        <p:nvSpPr>
          <p:cNvPr id="3" name="Content Placeholder 2">
            <a:extLst>
              <a:ext uri="{FF2B5EF4-FFF2-40B4-BE49-F238E27FC236}">
                <a16:creationId xmlns:a16="http://schemas.microsoft.com/office/drawing/2014/main" id="{3422051B-7EF3-4CFF-A7C9-8A61572BC958}"/>
              </a:ext>
            </a:extLst>
          </p:cNvPr>
          <p:cNvSpPr>
            <a:spLocks noGrp="1"/>
          </p:cNvSpPr>
          <p:nvPr>
            <p:ph idx="1"/>
          </p:nvPr>
        </p:nvSpPr>
        <p:spPr>
          <a:xfrm>
            <a:off x="171450" y="1253331"/>
            <a:ext cx="4108450" cy="4351338"/>
          </a:xfrm>
        </p:spPr>
        <p:txBody>
          <a:bodyPr/>
          <a:lstStyle/>
          <a:p>
            <a:pPr marL="0" marR="0" indent="0">
              <a:lnSpc>
                <a:spcPct val="107000"/>
              </a:lnSpc>
              <a:spcBef>
                <a:spcPts val="930"/>
              </a:spcBef>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Downtown Toronto is a hotspot for those seeking to find a variety of Latin venues. The Latin Sparks Festival which started in 2012 and considered Canada’s largest block parties is held in Downtown Toronto. If you are looking for a Mexican Style Restaurant the Garden District and Kensington Market Neighborhoods, both in Downtown Toronto, are excellent and have a variety of choices for you.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rPr>
              <a:t> </a:t>
            </a:r>
            <a:endParaRPr lang="en-US" dirty="0"/>
          </a:p>
        </p:txBody>
      </p:sp>
      <p:pic>
        <p:nvPicPr>
          <p:cNvPr id="6" name="Picture 5">
            <a:extLst>
              <a:ext uri="{FF2B5EF4-FFF2-40B4-BE49-F238E27FC236}">
                <a16:creationId xmlns:a16="http://schemas.microsoft.com/office/drawing/2014/main" id="{719C4FEC-3396-4D4C-9263-848EF6D14F9A}"/>
              </a:ext>
            </a:extLst>
          </p:cNvPr>
          <p:cNvPicPr/>
          <p:nvPr/>
        </p:nvPicPr>
        <p:blipFill>
          <a:blip r:embed="rId2"/>
          <a:stretch>
            <a:fillRect/>
          </a:stretch>
        </p:blipFill>
        <p:spPr>
          <a:xfrm>
            <a:off x="4652962" y="1206499"/>
            <a:ext cx="7367588" cy="5286375"/>
          </a:xfrm>
          <a:prstGeom prst="rect">
            <a:avLst/>
          </a:prstGeom>
        </p:spPr>
      </p:pic>
    </p:spTree>
    <p:extLst>
      <p:ext uri="{BB962C8B-B14F-4D97-AF65-F5344CB8AC3E}">
        <p14:creationId xmlns:p14="http://schemas.microsoft.com/office/powerpoint/2010/main" val="260205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10 Most Common Venues:</a:t>
            </a:r>
            <a:br>
              <a:rPr lang="en-US" sz="2000" b="1" dirty="0">
                <a:solidFill>
                  <a:schemeClr val="bg1"/>
                </a:solidFill>
              </a:rPr>
            </a:br>
            <a:r>
              <a:rPr lang="en-US" sz="2000" b="1" dirty="0">
                <a:solidFill>
                  <a:schemeClr val="bg1"/>
                </a:solidFill>
              </a:rPr>
              <a:t>slide 7 and 8 contain the data</a:t>
            </a:r>
          </a:p>
        </p:txBody>
      </p:sp>
      <p:sp>
        <p:nvSpPr>
          <p:cNvPr id="5" name="Content Placeholder 4">
            <a:extLst>
              <a:ext uri="{FF2B5EF4-FFF2-40B4-BE49-F238E27FC236}">
                <a16:creationId xmlns:a16="http://schemas.microsoft.com/office/drawing/2014/main" id="{BF5F46D5-4841-4B5E-8D37-465FB5733ADF}"/>
              </a:ext>
            </a:extLst>
          </p:cNvPr>
          <p:cNvSpPr>
            <a:spLocks noGrp="1"/>
          </p:cNvSpPr>
          <p:nvPr>
            <p:ph idx="1"/>
          </p:nvPr>
        </p:nvSpPr>
        <p:spPr>
          <a:xfrm>
            <a:off x="279400" y="1285468"/>
            <a:ext cx="11588750" cy="5572532"/>
          </a:xfrm>
        </p:spPr>
        <p:txBody>
          <a:bodyPr>
            <a:normAutofit/>
          </a:bodyPr>
          <a:lstStyle/>
          <a:p>
            <a:pPr marL="0" indent="0">
              <a:buNone/>
            </a:pPr>
            <a:r>
              <a:rPr lang="en-US" sz="1400" dirty="0"/>
              <a:t>There are many neighborhoods in Toronto</a:t>
            </a:r>
          </a:p>
          <a:p>
            <a:pPr lvl="1"/>
            <a:r>
              <a:rPr lang="en-US" sz="1400" dirty="0"/>
              <a:t>2K+ venues</a:t>
            </a:r>
          </a:p>
          <a:p>
            <a:pPr lvl="1"/>
            <a:r>
              <a:rPr lang="en-US" sz="1400" dirty="0"/>
              <a:t>275 unique categories</a:t>
            </a:r>
          </a:p>
          <a:p>
            <a:pPr marL="0" indent="0">
              <a:buNone/>
            </a:pPr>
            <a:r>
              <a:rPr lang="en-US" sz="1400" dirty="0"/>
              <a:t>Using clustering approach to provide a  general idea of the neighborhoods and most common areas you get 5 separate clusters</a:t>
            </a:r>
          </a:p>
          <a:p>
            <a:pPr marL="0" indent="0">
              <a:buNone/>
            </a:pPr>
            <a:endParaRPr lang="en-US" sz="1400" dirty="0"/>
          </a:p>
          <a:p>
            <a:pPr marL="0" indent="0">
              <a:buNone/>
            </a:pPr>
            <a:r>
              <a:rPr lang="en-US" sz="1400" dirty="0"/>
              <a:t>Observation:</a:t>
            </a:r>
          </a:p>
          <a:p>
            <a:r>
              <a:rPr lang="en-US" sz="1400" dirty="0"/>
              <a:t>Lots of diversity in restaurant selections</a:t>
            </a:r>
          </a:p>
          <a:p>
            <a:r>
              <a:rPr lang="en-US" sz="1400" dirty="0"/>
              <a:t>Cluster 2 and 4 show that Downtown, North York, Etobicoke, and Scarborough neighborhoods have similar interest in most common venues</a:t>
            </a:r>
          </a:p>
          <a:p>
            <a:r>
              <a:rPr lang="en-US" sz="1400" dirty="0"/>
              <a:t>Similar to foursquare search, Downtown has Mexican Restaurant as one of the most common venues in the explore search</a:t>
            </a:r>
          </a:p>
          <a:p>
            <a:r>
              <a:rPr lang="en-US" sz="1400" dirty="0"/>
              <a:t>Pubs was pretty appeared very few times as the most common venue</a:t>
            </a:r>
          </a:p>
          <a:p>
            <a:r>
              <a:rPr lang="en-US" sz="1400" dirty="0"/>
              <a:t>Parks, Playground and dog runs venues appeared frequently in most neighborhood, which could indicate that the population in the neighborhoods like the outdoors</a:t>
            </a:r>
          </a:p>
          <a:p>
            <a:pPr marL="0" indent="0">
              <a:buNone/>
            </a:pPr>
            <a:endParaRPr lang="en-US" sz="1400" dirty="0"/>
          </a:p>
          <a:p>
            <a:endParaRPr lang="en-US" sz="1400" dirty="0"/>
          </a:p>
          <a:p>
            <a:endParaRPr lang="en-US" sz="1400" dirty="0"/>
          </a:p>
        </p:txBody>
      </p:sp>
    </p:spTree>
    <p:extLst>
      <p:ext uri="{BB962C8B-B14F-4D97-AF65-F5344CB8AC3E}">
        <p14:creationId xmlns:p14="http://schemas.microsoft.com/office/powerpoint/2010/main" val="142976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10 Most Common Venues:</a:t>
            </a:r>
            <a:br>
              <a:rPr lang="en-US" sz="2000" b="1" dirty="0">
                <a:solidFill>
                  <a:schemeClr val="bg1"/>
                </a:solidFill>
              </a:rPr>
            </a:br>
            <a:r>
              <a:rPr lang="en-US" sz="2000" b="1" dirty="0">
                <a:solidFill>
                  <a:schemeClr val="bg1"/>
                </a:solidFill>
              </a:rPr>
              <a:t>Cluster 1 and Cluster 2</a:t>
            </a:r>
          </a:p>
        </p:txBody>
      </p:sp>
      <p:pic>
        <p:nvPicPr>
          <p:cNvPr id="7" name="Picture 6">
            <a:extLst>
              <a:ext uri="{FF2B5EF4-FFF2-40B4-BE49-F238E27FC236}">
                <a16:creationId xmlns:a16="http://schemas.microsoft.com/office/drawing/2014/main" id="{83734237-97BF-4A63-8227-ECA9FD1701CB}"/>
              </a:ext>
            </a:extLst>
          </p:cNvPr>
          <p:cNvPicPr>
            <a:picLocks noChangeAspect="1"/>
          </p:cNvPicPr>
          <p:nvPr/>
        </p:nvPicPr>
        <p:blipFill>
          <a:blip r:embed="rId2"/>
          <a:stretch>
            <a:fillRect/>
          </a:stretch>
        </p:blipFill>
        <p:spPr>
          <a:xfrm>
            <a:off x="2315361" y="1542963"/>
            <a:ext cx="6650198" cy="4476750"/>
          </a:xfrm>
          <a:prstGeom prst="rect">
            <a:avLst/>
          </a:prstGeom>
        </p:spPr>
      </p:pic>
    </p:spTree>
    <p:extLst>
      <p:ext uri="{BB962C8B-B14F-4D97-AF65-F5344CB8AC3E}">
        <p14:creationId xmlns:p14="http://schemas.microsoft.com/office/powerpoint/2010/main" val="180798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10 Most Common Venues:</a:t>
            </a:r>
            <a:br>
              <a:rPr lang="en-US" sz="2000" b="1" dirty="0">
                <a:solidFill>
                  <a:schemeClr val="bg1"/>
                </a:solidFill>
              </a:rPr>
            </a:br>
            <a:r>
              <a:rPr lang="en-US" sz="2000" b="1" dirty="0">
                <a:solidFill>
                  <a:schemeClr val="bg1"/>
                </a:solidFill>
              </a:rPr>
              <a:t>Cluster 3 through Cluster 5</a:t>
            </a:r>
          </a:p>
        </p:txBody>
      </p:sp>
      <p:pic>
        <p:nvPicPr>
          <p:cNvPr id="5" name="Picture 4">
            <a:extLst>
              <a:ext uri="{FF2B5EF4-FFF2-40B4-BE49-F238E27FC236}">
                <a16:creationId xmlns:a16="http://schemas.microsoft.com/office/drawing/2014/main" id="{9E0CA95A-4376-4A56-A691-117F7D29984D}"/>
              </a:ext>
            </a:extLst>
          </p:cNvPr>
          <p:cNvPicPr>
            <a:picLocks noChangeAspect="1"/>
          </p:cNvPicPr>
          <p:nvPr/>
        </p:nvPicPr>
        <p:blipFill>
          <a:blip r:embed="rId2"/>
          <a:stretch>
            <a:fillRect/>
          </a:stretch>
        </p:blipFill>
        <p:spPr>
          <a:xfrm>
            <a:off x="2290193" y="1367406"/>
            <a:ext cx="6839733" cy="1243078"/>
          </a:xfrm>
          <a:prstGeom prst="rect">
            <a:avLst/>
          </a:prstGeom>
        </p:spPr>
      </p:pic>
      <p:pic>
        <p:nvPicPr>
          <p:cNvPr id="8" name="Picture 7">
            <a:extLst>
              <a:ext uri="{FF2B5EF4-FFF2-40B4-BE49-F238E27FC236}">
                <a16:creationId xmlns:a16="http://schemas.microsoft.com/office/drawing/2014/main" id="{833DE11B-FA28-4661-BD4E-1ED69FCE48A6}"/>
              </a:ext>
            </a:extLst>
          </p:cNvPr>
          <p:cNvPicPr/>
          <p:nvPr/>
        </p:nvPicPr>
        <p:blipFill>
          <a:blip r:embed="rId3"/>
          <a:stretch>
            <a:fillRect/>
          </a:stretch>
        </p:blipFill>
        <p:spPr>
          <a:xfrm>
            <a:off x="2287489" y="2577562"/>
            <a:ext cx="6839733" cy="3739348"/>
          </a:xfrm>
          <a:prstGeom prst="rect">
            <a:avLst/>
          </a:prstGeom>
        </p:spPr>
      </p:pic>
    </p:spTree>
    <p:extLst>
      <p:ext uri="{BB962C8B-B14F-4D97-AF65-F5344CB8AC3E}">
        <p14:creationId xmlns:p14="http://schemas.microsoft.com/office/powerpoint/2010/main" val="90565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Conclusion:</a:t>
            </a:r>
          </a:p>
        </p:txBody>
      </p:sp>
      <p:sp>
        <p:nvSpPr>
          <p:cNvPr id="6" name="Content Placeholder 2">
            <a:extLst>
              <a:ext uri="{FF2B5EF4-FFF2-40B4-BE49-F238E27FC236}">
                <a16:creationId xmlns:a16="http://schemas.microsoft.com/office/drawing/2014/main" id="{B3C04C7A-B714-4705-9332-F3F8E3347887}"/>
              </a:ext>
            </a:extLst>
          </p:cNvPr>
          <p:cNvSpPr>
            <a:spLocks noGrp="1"/>
          </p:cNvSpPr>
          <p:nvPr>
            <p:ph idx="1"/>
          </p:nvPr>
        </p:nvSpPr>
        <p:spPr>
          <a:xfrm>
            <a:off x="171450" y="1253331"/>
            <a:ext cx="10172176" cy="4351338"/>
          </a:xfrm>
        </p:spPr>
        <p:txBody>
          <a:bodyPr/>
          <a:lstStyle/>
          <a:p>
            <a:pPr>
              <a:lnSpc>
                <a:spcPct val="107000"/>
              </a:lnSpc>
              <a:spcBef>
                <a:spcPts val="930"/>
              </a:spcBef>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Ontario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has the largest Latin American Population</a:t>
            </a: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930"/>
              </a:spcBef>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Downtown Toronto is a hotspot for those seeking to find a variety of Latin venues</a:t>
            </a:r>
          </a:p>
          <a:p>
            <a:pPr>
              <a:lnSpc>
                <a:spcPct val="107000"/>
              </a:lnSpc>
              <a:spcBef>
                <a:spcPts val="930"/>
              </a:spcBef>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Toronto has many venues in its surrounding areas that cater to the Latin demographic</a:t>
            </a:r>
          </a:p>
          <a:p>
            <a:pPr>
              <a:lnSpc>
                <a:spcPct val="107000"/>
              </a:lnSpc>
              <a:spcBef>
                <a:spcPts val="930"/>
              </a:spcBef>
            </a:pPr>
            <a:r>
              <a:rPr lang="en-US" sz="1800" dirty="0"/>
              <a:t>Downtown, North York, Etobicoke, and Scarborough neighborhoods are very similar and have a good variety of venues to offer</a:t>
            </a:r>
            <a:endParaRPr lang="en-US" sz="1800" dirty="0">
              <a:solidFill>
                <a:srgbClr val="000000"/>
              </a:solidFill>
              <a:latin typeface="Calibri" panose="020F0502020204030204" pitchFamily="34" charset="0"/>
              <a:cs typeface="Calibri" panose="020F0502020204030204" pitchFamily="34" charset="0"/>
            </a:endParaRPr>
          </a:p>
          <a:p>
            <a:pPr lvl="1">
              <a:lnSpc>
                <a:spcPct val="107000"/>
              </a:lnSpc>
              <a:spcBef>
                <a:spcPts val="930"/>
              </a:spcBef>
            </a:pPr>
            <a:r>
              <a:rPr lang="en-US" sz="1400" dirty="0">
                <a:solidFill>
                  <a:srgbClr val="000000"/>
                </a:solidFill>
                <a:latin typeface="Calibri" panose="020F0502020204030204" pitchFamily="34" charset="0"/>
                <a:cs typeface="Calibri" panose="020F0502020204030204" pitchFamily="34" charset="0"/>
              </a:rPr>
              <a:t>Parks</a:t>
            </a:r>
          </a:p>
          <a:p>
            <a:pPr lvl="1">
              <a:lnSpc>
                <a:spcPct val="107000"/>
              </a:lnSpc>
              <a:spcBef>
                <a:spcPts val="930"/>
              </a:spcBef>
            </a:pPr>
            <a:r>
              <a:rPr lang="en-US" sz="1400" dirty="0">
                <a:solidFill>
                  <a:srgbClr val="000000"/>
                </a:solidFill>
                <a:latin typeface="Calibri" panose="020F0502020204030204" pitchFamily="34" charset="0"/>
                <a:cs typeface="Calibri" panose="020F0502020204030204" pitchFamily="34" charset="0"/>
              </a:rPr>
              <a:t>Dog Runs</a:t>
            </a:r>
          </a:p>
          <a:p>
            <a:pPr lvl="1">
              <a:lnSpc>
                <a:spcPct val="107000"/>
              </a:lnSpc>
              <a:spcBef>
                <a:spcPts val="930"/>
              </a:spcBef>
            </a:pPr>
            <a:r>
              <a:rPr lang="en-US" sz="1400">
                <a:solidFill>
                  <a:srgbClr val="000000"/>
                </a:solidFill>
                <a:latin typeface="Calibri" panose="020F0502020204030204" pitchFamily="34" charset="0"/>
                <a:cs typeface="Calibri" panose="020F0502020204030204" pitchFamily="34" charset="0"/>
              </a:rPr>
              <a:t>Play grounds</a:t>
            </a:r>
            <a:endParaRPr lang="en-US" sz="1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5350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461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Applied Data Science Capstone:</vt:lpstr>
      <vt:lpstr>Canada’s Latin Overview</vt:lpstr>
      <vt:lpstr>Canada’s Latin  American Population</vt:lpstr>
      <vt:lpstr>Toronto Latin  Venues</vt:lpstr>
      <vt:lpstr>Latin Venues in Downtown Toronto</vt:lpstr>
      <vt:lpstr>10 Most Common Venues: slide 7 and 8 contain the data</vt:lpstr>
      <vt:lpstr>10 Most Common Venues: Cluster 1 and Cluster 2</vt:lpstr>
      <vt:lpstr>10 Most Common Venues: Cluster 3 through Cluster 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Butke</dc:creator>
  <cp:lastModifiedBy>Robert Butke</cp:lastModifiedBy>
  <cp:revision>5</cp:revision>
  <dcterms:created xsi:type="dcterms:W3CDTF">2020-08-05T00:11:48Z</dcterms:created>
  <dcterms:modified xsi:type="dcterms:W3CDTF">2020-08-05T17:06:09Z</dcterms:modified>
</cp:coreProperties>
</file>