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02-Jan-21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02-Jan-21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02-Jan-21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02-Jan-21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02-Jan-21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02-Jan-21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02-Jan-21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02-Jan-21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02-Jan-21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02-Jan-21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02-Jan-21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02-Jan-21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02-Jan-21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02-Jan-21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Ambuz Ranjan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Ambuz Ranjan</dc:creator>
  <cp:lastModifiedBy>Ambuz Ranjan</cp:lastModifiedBy>
  <cp:revision>6</cp:revision>
  <dcterms:created xsi:type="dcterms:W3CDTF">2020-01-05T08:05:09Z</dcterms:created>
  <dcterms:modified xsi:type="dcterms:W3CDTF">2021-01-02T11:30:34Z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