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reaming Platform Analytics1">
            <a:extLst>
              <a:ext uri="{FF2B5EF4-FFF2-40B4-BE49-F238E27FC236}">
                <a16:creationId xmlns:a16="http://schemas.microsoft.com/office/drawing/2014/main" id="{1E4091F8-92D2-4A17-ACC1-EFEA817C8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reaming Platform Analytics2">
            <a:extLst>
              <a:ext uri="{FF2B5EF4-FFF2-40B4-BE49-F238E27FC236}">
                <a16:creationId xmlns:a16="http://schemas.microsoft.com/office/drawing/2014/main" id="{8DE2A4EA-7160-47BF-A179-4EA52B50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Mcannally, Raymond Alexander (Campus)</cp:lastModifiedBy>
  <cp:revision>1</cp:revision>
  <dcterms:created xsi:type="dcterms:W3CDTF">2025-10-22T00:24:54Z</dcterms:created>
  <dcterms:modified xsi:type="dcterms:W3CDTF">2025-10-22T00:26:09Z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7542bc-63e5-412b-b0a0-d9586028a7d0_Enabled">
    <vt:lpwstr>true</vt:lpwstr>
  </property>
  <property fmtid="{D5CDD505-2E9C-101B-9397-08002B2CF9AE}" pid="3" name="MSIP_Label_ae7542bc-63e5-412b-b0a0-d9586028a7d0_SetDate">
    <vt:lpwstr>2025-10-22T00:26:09Z</vt:lpwstr>
  </property>
  <property fmtid="{D5CDD505-2E9C-101B-9397-08002B2CF9AE}" pid="4" name="MSIP_Label_ae7542bc-63e5-412b-b0a0-d9586028a7d0_Method">
    <vt:lpwstr>Standard</vt:lpwstr>
  </property>
  <property fmtid="{D5CDD505-2E9C-101B-9397-08002B2CF9AE}" pid="5" name="MSIP_Label_ae7542bc-63e5-412b-b0a0-d9586028a7d0_Name">
    <vt:lpwstr>Sensitive</vt:lpwstr>
  </property>
  <property fmtid="{D5CDD505-2E9C-101B-9397-08002B2CF9AE}" pid="6" name="MSIP_Label_ae7542bc-63e5-412b-b0a0-d9586028a7d0_SiteId">
    <vt:lpwstr>d8999fe4-76af-40b3-b435-1d8977abc08c</vt:lpwstr>
  </property>
  <property fmtid="{D5CDD505-2E9C-101B-9397-08002B2CF9AE}" pid="7" name="MSIP_Label_ae7542bc-63e5-412b-b0a0-d9586028a7d0_ActionId">
    <vt:lpwstr>10f6edc8-69e8-4418-aca1-09cb974179fc</vt:lpwstr>
  </property>
  <property fmtid="{D5CDD505-2E9C-101B-9397-08002B2CF9AE}" pid="8" name="MSIP_Label_ae7542bc-63e5-412b-b0a0-d9586028a7d0_ContentBits">
    <vt:lpwstr>0</vt:lpwstr>
  </property>
  <property fmtid="{D5CDD505-2E9C-101B-9397-08002B2CF9AE}" pid="9" name="MSIP_Label_ae7542bc-63e5-412b-b0a0-d9586028a7d0_Tag">
    <vt:lpwstr>10, 3, 0, 1</vt:lpwstr>
  </property>
</Properties>
</file>