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3BEBCB-AE43-444C-8C5C-1404B1E6E774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528ADD-0986-4E54-A700-4A9E822747C3}">
      <dgm:prSet phldrT="[Text]"/>
      <dgm:spPr/>
      <dgm:t>
        <a:bodyPr/>
        <a:lstStyle/>
        <a:p>
          <a:r>
            <a:rPr lang="en-US" dirty="0"/>
            <a:t>Source Systems</a:t>
          </a:r>
        </a:p>
      </dgm:t>
    </dgm:pt>
    <dgm:pt modelId="{42567C39-B242-47FF-99C6-BC7DE0B478A8}" type="parTrans" cxnId="{A9BC75D8-F700-4CDB-A77D-D31BA5CE7596}">
      <dgm:prSet/>
      <dgm:spPr/>
      <dgm:t>
        <a:bodyPr/>
        <a:lstStyle/>
        <a:p>
          <a:endParaRPr lang="en-US"/>
        </a:p>
      </dgm:t>
    </dgm:pt>
    <dgm:pt modelId="{0901645A-F91F-4E9B-84C7-91F34064B6DD}" type="sibTrans" cxnId="{A9BC75D8-F700-4CDB-A77D-D31BA5CE7596}">
      <dgm:prSet/>
      <dgm:spPr/>
      <dgm:t>
        <a:bodyPr/>
        <a:lstStyle/>
        <a:p>
          <a:endParaRPr lang="en-US"/>
        </a:p>
      </dgm:t>
    </dgm:pt>
    <dgm:pt modelId="{A69CA668-DF6E-460C-890A-3D663A3288D7}">
      <dgm:prSet phldrT="[Text]" custT="1"/>
      <dgm:spPr/>
      <dgm:t>
        <a:bodyPr/>
        <a:lstStyle/>
        <a:p>
          <a:r>
            <a:rPr lang="en-US" sz="1200" dirty="0"/>
            <a:t>Connect Sources and Internal System</a:t>
          </a:r>
        </a:p>
      </dgm:t>
    </dgm:pt>
    <dgm:pt modelId="{02E070E6-1BBF-45E0-9605-61396A4ED141}" type="parTrans" cxnId="{7521861A-A1D6-4D2C-A988-174E8D0C9855}">
      <dgm:prSet/>
      <dgm:spPr/>
      <dgm:t>
        <a:bodyPr/>
        <a:lstStyle/>
        <a:p>
          <a:endParaRPr lang="en-US"/>
        </a:p>
      </dgm:t>
    </dgm:pt>
    <dgm:pt modelId="{396EFB61-4486-41BC-8DE5-5BD10501090F}" type="sibTrans" cxnId="{7521861A-A1D6-4D2C-A988-174E8D0C9855}">
      <dgm:prSet/>
      <dgm:spPr/>
      <dgm:t>
        <a:bodyPr/>
        <a:lstStyle/>
        <a:p>
          <a:endParaRPr lang="en-US"/>
        </a:p>
      </dgm:t>
    </dgm:pt>
    <dgm:pt modelId="{93ACB97E-03EB-4BDB-BB67-93163514D41F}">
      <dgm:prSet phldrT="[Text]"/>
      <dgm:spPr/>
      <dgm:t>
        <a:bodyPr/>
        <a:lstStyle/>
        <a:p>
          <a:r>
            <a:rPr lang="en-US" dirty="0"/>
            <a:t>Automated with task scheduler / </a:t>
          </a:r>
          <a:r>
            <a:rPr lang="en-US" dirty="0" err="1"/>
            <a:t>cron</a:t>
          </a:r>
          <a:r>
            <a:rPr lang="en-US" dirty="0"/>
            <a:t> job</a:t>
          </a:r>
        </a:p>
      </dgm:t>
    </dgm:pt>
    <dgm:pt modelId="{2234262B-BDB6-4F57-A0DB-D7D144455BF7}" type="parTrans" cxnId="{5216DE6B-825D-40C8-8FD7-FD9B1050213C}">
      <dgm:prSet/>
      <dgm:spPr/>
      <dgm:t>
        <a:bodyPr/>
        <a:lstStyle/>
        <a:p>
          <a:endParaRPr lang="en-US"/>
        </a:p>
      </dgm:t>
    </dgm:pt>
    <dgm:pt modelId="{A868ECD6-9557-4118-B3EA-DCD191120989}" type="sibTrans" cxnId="{5216DE6B-825D-40C8-8FD7-FD9B1050213C}">
      <dgm:prSet/>
      <dgm:spPr/>
      <dgm:t>
        <a:bodyPr/>
        <a:lstStyle/>
        <a:p>
          <a:endParaRPr lang="en-US"/>
        </a:p>
      </dgm:t>
    </dgm:pt>
    <dgm:pt modelId="{2461934A-2A7A-48C1-92CF-2A0B18556EF7}">
      <dgm:prSet phldrT="[Text]"/>
      <dgm:spPr/>
      <dgm:t>
        <a:bodyPr/>
        <a:lstStyle/>
        <a:p>
          <a:r>
            <a:rPr lang="en-US" dirty="0"/>
            <a:t>Store raw CSV files</a:t>
          </a:r>
        </a:p>
      </dgm:t>
    </dgm:pt>
    <dgm:pt modelId="{483D5755-A7A5-4BA3-BCBE-4106D340D0E2}" type="parTrans" cxnId="{22F75E10-4FE6-41C9-9783-FE2A57092B6B}">
      <dgm:prSet/>
      <dgm:spPr/>
      <dgm:t>
        <a:bodyPr/>
        <a:lstStyle/>
        <a:p>
          <a:endParaRPr lang="en-US"/>
        </a:p>
      </dgm:t>
    </dgm:pt>
    <dgm:pt modelId="{9882784D-9E8F-4871-B6F4-77962A1AD1CD}" type="sibTrans" cxnId="{22F75E10-4FE6-41C9-9783-FE2A57092B6B}">
      <dgm:prSet/>
      <dgm:spPr/>
      <dgm:t>
        <a:bodyPr/>
        <a:lstStyle/>
        <a:p>
          <a:endParaRPr lang="en-US"/>
        </a:p>
      </dgm:t>
    </dgm:pt>
    <dgm:pt modelId="{74358D23-C307-42ED-BC1F-520AE82C95FD}">
      <dgm:prSet phldrT="[Text]"/>
      <dgm:spPr/>
      <dgm:t>
        <a:bodyPr/>
        <a:lstStyle/>
        <a:p>
          <a:r>
            <a:rPr lang="en-US" dirty="0"/>
            <a:t>Load CSV Data into Existing MySQL Schema</a:t>
          </a:r>
        </a:p>
      </dgm:t>
    </dgm:pt>
    <dgm:pt modelId="{64E7C177-C8D7-4264-9A14-479E8A166803}" type="parTrans" cxnId="{C2DADE35-C0D9-4442-B422-E2B31106E6E2}">
      <dgm:prSet/>
      <dgm:spPr/>
      <dgm:t>
        <a:bodyPr/>
        <a:lstStyle/>
        <a:p>
          <a:endParaRPr lang="en-US"/>
        </a:p>
      </dgm:t>
    </dgm:pt>
    <dgm:pt modelId="{86E9B266-3FA8-44A4-8859-33FC98ED062C}" type="sibTrans" cxnId="{C2DADE35-C0D9-4442-B422-E2B31106E6E2}">
      <dgm:prSet/>
      <dgm:spPr/>
      <dgm:t>
        <a:bodyPr/>
        <a:lstStyle/>
        <a:p>
          <a:endParaRPr lang="en-US"/>
        </a:p>
      </dgm:t>
    </dgm:pt>
    <dgm:pt modelId="{92C2AC9F-910D-41B6-A2E4-D2CAD43B96A8}">
      <dgm:prSet phldrT="[Text]"/>
      <dgm:spPr/>
      <dgm:t>
        <a:bodyPr/>
        <a:lstStyle/>
        <a:p>
          <a:r>
            <a:rPr lang="en-US" dirty="0"/>
            <a:t>Connect to MySQL via Python</a:t>
          </a:r>
        </a:p>
      </dgm:t>
    </dgm:pt>
    <dgm:pt modelId="{8C9DB108-C94E-4F4C-ABC1-61197CB41DB6}" type="parTrans" cxnId="{F78352EA-961A-4597-9752-9E5D7ED15C8D}">
      <dgm:prSet/>
      <dgm:spPr/>
      <dgm:t>
        <a:bodyPr/>
        <a:lstStyle/>
        <a:p>
          <a:endParaRPr lang="en-US"/>
        </a:p>
      </dgm:t>
    </dgm:pt>
    <dgm:pt modelId="{139E28AD-7895-4653-BCC8-FE69C065BDDE}" type="sibTrans" cxnId="{F78352EA-961A-4597-9752-9E5D7ED15C8D}">
      <dgm:prSet/>
      <dgm:spPr/>
      <dgm:t>
        <a:bodyPr/>
        <a:lstStyle/>
        <a:p>
          <a:endParaRPr lang="en-US"/>
        </a:p>
      </dgm:t>
    </dgm:pt>
    <dgm:pt modelId="{558A0505-6256-44C1-A5FC-4F4AB6D06B3A}">
      <dgm:prSet phldrT="[Text]"/>
      <dgm:spPr/>
      <dgm:t>
        <a:bodyPr/>
        <a:lstStyle/>
        <a:p>
          <a:r>
            <a:rPr lang="en-US" dirty="0"/>
            <a:t>Perform Transformations on Data</a:t>
          </a:r>
        </a:p>
      </dgm:t>
    </dgm:pt>
    <dgm:pt modelId="{5F4B26CD-D893-49FC-A5C2-10A295F11BED}" type="parTrans" cxnId="{479DA4FF-06E7-4CA6-BCE6-4AD7BD785186}">
      <dgm:prSet/>
      <dgm:spPr/>
      <dgm:t>
        <a:bodyPr/>
        <a:lstStyle/>
        <a:p>
          <a:endParaRPr lang="en-US"/>
        </a:p>
      </dgm:t>
    </dgm:pt>
    <dgm:pt modelId="{A39A92EB-5E9D-4FA6-91BC-462628A53EC6}" type="sibTrans" cxnId="{479DA4FF-06E7-4CA6-BCE6-4AD7BD785186}">
      <dgm:prSet/>
      <dgm:spPr/>
      <dgm:t>
        <a:bodyPr/>
        <a:lstStyle/>
        <a:p>
          <a:endParaRPr lang="en-US"/>
        </a:p>
      </dgm:t>
    </dgm:pt>
    <dgm:pt modelId="{A26BF3B2-6CF7-4210-A223-89F3C009C73D}">
      <dgm:prSet phldrT="[Text]"/>
      <dgm:spPr/>
      <dgm:t>
        <a:bodyPr/>
        <a:lstStyle/>
        <a:p>
          <a:r>
            <a:rPr lang="en-US" dirty="0"/>
            <a:t>Close DB Connection for Storage of Data</a:t>
          </a:r>
        </a:p>
      </dgm:t>
    </dgm:pt>
    <dgm:pt modelId="{0E3A1260-D1F8-4A99-A7B8-D77C7E5A74A7}" type="parTrans" cxnId="{ACE1522D-0058-4A27-A515-45EE1CCF9C0A}">
      <dgm:prSet/>
      <dgm:spPr/>
      <dgm:t>
        <a:bodyPr/>
        <a:lstStyle/>
        <a:p>
          <a:endParaRPr lang="en-US"/>
        </a:p>
      </dgm:t>
    </dgm:pt>
    <dgm:pt modelId="{AFD163E6-62B1-44AF-B567-CBA91CC1CE11}" type="sibTrans" cxnId="{ACE1522D-0058-4A27-A515-45EE1CCF9C0A}">
      <dgm:prSet/>
      <dgm:spPr/>
      <dgm:t>
        <a:bodyPr/>
        <a:lstStyle/>
        <a:p>
          <a:endParaRPr lang="en-US"/>
        </a:p>
      </dgm:t>
    </dgm:pt>
    <dgm:pt modelId="{11CAD0F5-E313-418E-A855-6E0CF7628833}">
      <dgm:prSet phldrT="[Text]"/>
      <dgm:spPr/>
      <dgm:t>
        <a:bodyPr/>
        <a:lstStyle/>
        <a:p>
          <a:r>
            <a:rPr lang="en-US" dirty="0"/>
            <a:t>Perform basic queries and aggregations to review integrity of data and mapping</a:t>
          </a:r>
        </a:p>
      </dgm:t>
    </dgm:pt>
    <dgm:pt modelId="{685A1DAA-B1EB-4378-B8F8-D75F79D15288}" type="parTrans" cxnId="{9282B7E3-5F10-43EB-91BD-7CEC0446B332}">
      <dgm:prSet/>
      <dgm:spPr/>
      <dgm:t>
        <a:bodyPr/>
        <a:lstStyle/>
        <a:p>
          <a:endParaRPr lang="en-US"/>
        </a:p>
      </dgm:t>
    </dgm:pt>
    <dgm:pt modelId="{D014A839-63C5-4187-98D9-73DF9D3290B0}" type="sibTrans" cxnId="{9282B7E3-5F10-43EB-91BD-7CEC0446B332}">
      <dgm:prSet/>
      <dgm:spPr/>
      <dgm:t>
        <a:bodyPr/>
        <a:lstStyle/>
        <a:p>
          <a:endParaRPr lang="en-US"/>
        </a:p>
      </dgm:t>
    </dgm:pt>
    <dgm:pt modelId="{D0A2D5E5-BA7D-4B02-AD5D-5DF1827E7DA8}">
      <dgm:prSet phldrT="[Text]"/>
      <dgm:spPr/>
      <dgm:t>
        <a:bodyPr/>
        <a:lstStyle/>
        <a:p>
          <a:r>
            <a:rPr lang="en-US" dirty="0"/>
            <a:t>Kaggle datasets</a:t>
          </a:r>
        </a:p>
      </dgm:t>
    </dgm:pt>
    <dgm:pt modelId="{2A064703-EB75-4935-A2C6-8A8D5037454B}" type="parTrans" cxnId="{F079936D-B3B5-44A5-A627-D4DD373CC796}">
      <dgm:prSet/>
      <dgm:spPr/>
      <dgm:t>
        <a:bodyPr/>
        <a:lstStyle/>
        <a:p>
          <a:endParaRPr lang="en-US"/>
        </a:p>
      </dgm:t>
    </dgm:pt>
    <dgm:pt modelId="{D6032C4C-086B-416C-9E93-3E019E71A0AF}" type="sibTrans" cxnId="{F079936D-B3B5-44A5-A627-D4DD373CC796}">
      <dgm:prSet/>
      <dgm:spPr/>
      <dgm:t>
        <a:bodyPr/>
        <a:lstStyle/>
        <a:p>
          <a:endParaRPr lang="en-US"/>
        </a:p>
      </dgm:t>
    </dgm:pt>
    <dgm:pt modelId="{8534F4FB-AFE9-4126-AE01-F70384B64F90}">
      <dgm:prSet phldrT="[Text]"/>
      <dgm:spPr/>
      <dgm:t>
        <a:bodyPr/>
        <a:lstStyle/>
        <a:p>
          <a:r>
            <a:rPr lang="en-US" dirty="0"/>
            <a:t>Interim Storage</a:t>
          </a:r>
        </a:p>
      </dgm:t>
    </dgm:pt>
    <dgm:pt modelId="{B61744FE-8B49-4B8D-9616-3F66B52C58D2}" type="parTrans" cxnId="{631DBB75-E5EF-4CFE-8225-9C85A9767B77}">
      <dgm:prSet/>
      <dgm:spPr/>
      <dgm:t>
        <a:bodyPr/>
        <a:lstStyle/>
        <a:p>
          <a:endParaRPr lang="en-US"/>
        </a:p>
      </dgm:t>
    </dgm:pt>
    <dgm:pt modelId="{715A18B0-31C4-4348-8F0C-3E53948BC990}" type="sibTrans" cxnId="{631DBB75-E5EF-4CFE-8225-9C85A9767B77}">
      <dgm:prSet/>
      <dgm:spPr/>
      <dgm:t>
        <a:bodyPr/>
        <a:lstStyle/>
        <a:p>
          <a:endParaRPr lang="en-US"/>
        </a:p>
      </dgm:t>
    </dgm:pt>
    <dgm:pt modelId="{1BC46C2D-90A0-45E4-9BF3-D841E1E315B6}">
      <dgm:prSet phldrT="[Text]"/>
      <dgm:spPr/>
      <dgm:t>
        <a:bodyPr/>
        <a:lstStyle/>
        <a:p>
          <a:r>
            <a:rPr lang="en-US" dirty="0"/>
            <a:t>Use predefined methods to do initial cleaning and map to schema</a:t>
          </a:r>
        </a:p>
      </dgm:t>
    </dgm:pt>
    <dgm:pt modelId="{39601AB4-6478-4B22-836A-058154E72CC3}" type="parTrans" cxnId="{FEDCA119-5FF1-4551-98D5-A32C5E6BABE9}">
      <dgm:prSet/>
      <dgm:spPr/>
      <dgm:t>
        <a:bodyPr/>
        <a:lstStyle/>
        <a:p>
          <a:endParaRPr lang="en-US"/>
        </a:p>
      </dgm:t>
    </dgm:pt>
    <dgm:pt modelId="{1172AD15-B415-4C58-8B7C-8C18408AF08D}" type="sibTrans" cxnId="{FEDCA119-5FF1-4551-98D5-A32C5E6BABE9}">
      <dgm:prSet/>
      <dgm:spPr/>
      <dgm:t>
        <a:bodyPr/>
        <a:lstStyle/>
        <a:p>
          <a:endParaRPr lang="en-US"/>
        </a:p>
      </dgm:t>
    </dgm:pt>
    <dgm:pt modelId="{79960C20-D026-4C78-BDA6-23ED3931D4A6}">
      <dgm:prSet phldrT="[Text]"/>
      <dgm:spPr/>
      <dgm:t>
        <a:bodyPr/>
        <a:lstStyle/>
        <a:p>
          <a:r>
            <a:rPr lang="en-US" dirty="0"/>
            <a:t>MySQL schema located on GitHub</a:t>
          </a:r>
        </a:p>
      </dgm:t>
    </dgm:pt>
    <dgm:pt modelId="{ED2CF665-0020-4DA3-9C35-A84C3AAAAB55}" type="parTrans" cxnId="{634C1BCD-E552-4646-9273-8C71F7B4432C}">
      <dgm:prSet/>
      <dgm:spPr/>
      <dgm:t>
        <a:bodyPr/>
        <a:lstStyle/>
        <a:p>
          <a:endParaRPr lang="en-US"/>
        </a:p>
      </dgm:t>
    </dgm:pt>
    <dgm:pt modelId="{526FFEFC-B3C6-496F-B1DF-08AFA903CC47}" type="sibTrans" cxnId="{634C1BCD-E552-4646-9273-8C71F7B4432C}">
      <dgm:prSet/>
      <dgm:spPr/>
      <dgm:t>
        <a:bodyPr/>
        <a:lstStyle/>
        <a:p>
          <a:endParaRPr lang="en-US"/>
        </a:p>
      </dgm:t>
    </dgm:pt>
    <dgm:pt modelId="{5E31228E-48F0-4A96-BE90-1A6DE978F3AA}">
      <dgm:prSet phldrT="[Text]"/>
      <dgm:spPr/>
      <dgm:t>
        <a:bodyPr/>
        <a:lstStyle/>
        <a:p>
          <a:r>
            <a:rPr lang="en-US" dirty="0"/>
            <a:t>Via API</a:t>
          </a:r>
        </a:p>
      </dgm:t>
    </dgm:pt>
    <dgm:pt modelId="{159B79D1-EE0F-4296-BAFF-1FDD6A4CFDFD}" type="parTrans" cxnId="{A8E3A432-157E-44B6-9F7F-8A085D5AA391}">
      <dgm:prSet/>
      <dgm:spPr/>
      <dgm:t>
        <a:bodyPr/>
        <a:lstStyle/>
        <a:p>
          <a:endParaRPr lang="en-US"/>
        </a:p>
      </dgm:t>
    </dgm:pt>
    <dgm:pt modelId="{60ADCB2E-CA68-48FC-AD6C-35455ED38B77}" type="sibTrans" cxnId="{A8E3A432-157E-44B6-9F7F-8A085D5AA391}">
      <dgm:prSet/>
      <dgm:spPr/>
      <dgm:t>
        <a:bodyPr/>
        <a:lstStyle/>
        <a:p>
          <a:endParaRPr lang="en-US"/>
        </a:p>
      </dgm:t>
    </dgm:pt>
    <dgm:pt modelId="{25474DF3-E923-4F4E-90A4-183DFB73BA4A}">
      <dgm:prSet phldrT="[Text]"/>
      <dgm:spPr/>
      <dgm:t>
        <a:bodyPr/>
        <a:lstStyle/>
        <a:p>
          <a:r>
            <a:rPr lang="en-US" dirty="0"/>
            <a:t>Located on GitHub</a:t>
          </a:r>
        </a:p>
      </dgm:t>
    </dgm:pt>
    <dgm:pt modelId="{B53F0699-948E-4D19-A632-5D1EE160DD06}" type="parTrans" cxnId="{440B8A72-A12A-4C24-A006-6005F0E68187}">
      <dgm:prSet/>
      <dgm:spPr/>
      <dgm:t>
        <a:bodyPr/>
        <a:lstStyle/>
        <a:p>
          <a:endParaRPr lang="en-US"/>
        </a:p>
      </dgm:t>
    </dgm:pt>
    <dgm:pt modelId="{A33A0FEF-6E3B-4B3C-BFC6-B0F16E833EEA}" type="sibTrans" cxnId="{440B8A72-A12A-4C24-A006-6005F0E68187}">
      <dgm:prSet/>
      <dgm:spPr/>
      <dgm:t>
        <a:bodyPr/>
        <a:lstStyle/>
        <a:p>
          <a:endParaRPr lang="en-US"/>
        </a:p>
      </dgm:t>
    </dgm:pt>
    <dgm:pt modelId="{7C257D75-61D3-4240-8D16-34F3ECC034AA}">
      <dgm:prSet phldrT="[Text]"/>
      <dgm:spPr/>
      <dgm:t>
        <a:bodyPr/>
        <a:lstStyle/>
        <a:p>
          <a:r>
            <a:rPr lang="en-US" dirty="0"/>
            <a:t>Only add new records</a:t>
          </a:r>
        </a:p>
      </dgm:t>
    </dgm:pt>
    <dgm:pt modelId="{417F745F-AAB6-40BD-824E-37B4EDC0B0E4}" type="parTrans" cxnId="{FF1AEA28-026E-43D8-BA25-F02FC65F074E}">
      <dgm:prSet/>
      <dgm:spPr/>
      <dgm:t>
        <a:bodyPr/>
        <a:lstStyle/>
        <a:p>
          <a:endParaRPr lang="en-US"/>
        </a:p>
      </dgm:t>
    </dgm:pt>
    <dgm:pt modelId="{F1B2EFA5-F7C1-4D8C-B5A3-9EDEA73A05D4}" type="sibTrans" cxnId="{FF1AEA28-026E-43D8-BA25-F02FC65F074E}">
      <dgm:prSet/>
      <dgm:spPr/>
      <dgm:t>
        <a:bodyPr/>
        <a:lstStyle/>
        <a:p>
          <a:endParaRPr lang="en-US"/>
        </a:p>
      </dgm:t>
    </dgm:pt>
    <dgm:pt modelId="{77E06A7A-EB32-45BA-8090-FB4AE2A00105}">
      <dgm:prSet phldrT="[Text]"/>
      <dgm:spPr/>
      <dgm:t>
        <a:bodyPr/>
        <a:lstStyle/>
        <a:p>
          <a:r>
            <a:rPr lang="en-US" dirty="0"/>
            <a:t>Updated sporadically</a:t>
          </a:r>
        </a:p>
      </dgm:t>
    </dgm:pt>
    <dgm:pt modelId="{99D630C7-CCF2-4117-AEDF-F58EDE8CB233}" type="parTrans" cxnId="{B1C8EB53-51D7-4637-BCE5-98E4C223CD5F}">
      <dgm:prSet/>
      <dgm:spPr/>
      <dgm:t>
        <a:bodyPr/>
        <a:lstStyle/>
        <a:p>
          <a:endParaRPr lang="en-US"/>
        </a:p>
      </dgm:t>
    </dgm:pt>
    <dgm:pt modelId="{697BBCE1-6F5B-483D-8803-8D40B839A0B0}" type="sibTrans" cxnId="{B1C8EB53-51D7-4637-BCE5-98E4C223CD5F}">
      <dgm:prSet/>
      <dgm:spPr/>
      <dgm:t>
        <a:bodyPr/>
        <a:lstStyle/>
        <a:p>
          <a:endParaRPr lang="en-US"/>
        </a:p>
      </dgm:t>
    </dgm:pt>
    <dgm:pt modelId="{F0516E52-3F5C-480E-B04D-626A9170798C}">
      <dgm:prSet phldrT="[Text]"/>
      <dgm:spPr/>
      <dgm:t>
        <a:bodyPr/>
        <a:lstStyle/>
        <a:p>
          <a:r>
            <a:rPr lang="en-US" dirty="0"/>
            <a:t>Available for analytics</a:t>
          </a:r>
        </a:p>
      </dgm:t>
    </dgm:pt>
    <dgm:pt modelId="{1D4791E4-0313-4500-AAC0-47D1E3F7D386}" type="parTrans" cxnId="{44D4C93B-1C11-4701-8DF5-79462F00D10F}">
      <dgm:prSet/>
      <dgm:spPr/>
      <dgm:t>
        <a:bodyPr/>
        <a:lstStyle/>
        <a:p>
          <a:endParaRPr lang="en-US"/>
        </a:p>
      </dgm:t>
    </dgm:pt>
    <dgm:pt modelId="{30A16383-0014-49F6-8847-CD77C4706A31}" type="sibTrans" cxnId="{44D4C93B-1C11-4701-8DF5-79462F00D10F}">
      <dgm:prSet/>
      <dgm:spPr/>
      <dgm:t>
        <a:bodyPr/>
        <a:lstStyle/>
        <a:p>
          <a:endParaRPr lang="en-US"/>
        </a:p>
      </dgm:t>
    </dgm:pt>
    <dgm:pt modelId="{AAC0D1B8-84C2-4C73-BB46-F6C2C0798E6C}" type="pres">
      <dgm:prSet presAssocID="{343BEBCB-AE43-444C-8C5C-1404B1E6E774}" presName="Name0" presStyleCnt="0">
        <dgm:presLayoutVars>
          <dgm:dir/>
          <dgm:animOne val="branch"/>
          <dgm:animLvl val="lvl"/>
        </dgm:presLayoutVars>
      </dgm:prSet>
      <dgm:spPr/>
    </dgm:pt>
    <dgm:pt modelId="{0D3945F8-856E-4619-94C2-2F962D1F6A54}" type="pres">
      <dgm:prSet presAssocID="{EE528ADD-0986-4E54-A700-4A9E822747C3}" presName="chaos" presStyleCnt="0"/>
      <dgm:spPr/>
    </dgm:pt>
    <dgm:pt modelId="{1F13B849-CC99-49A0-9998-CE5DFA409C79}" type="pres">
      <dgm:prSet presAssocID="{EE528ADD-0986-4E54-A700-4A9E822747C3}" presName="parTx1" presStyleLbl="revTx" presStyleIdx="0" presStyleCnt="11"/>
      <dgm:spPr/>
    </dgm:pt>
    <dgm:pt modelId="{30135978-6B83-4D8A-9E9A-865EF4FCDA6B}" type="pres">
      <dgm:prSet presAssocID="{EE528ADD-0986-4E54-A700-4A9E822747C3}" presName="desTx1" presStyleLbl="revTx" presStyleIdx="1" presStyleCnt="11" custLinFactNeighborY="37275">
        <dgm:presLayoutVars>
          <dgm:bulletEnabled val="1"/>
        </dgm:presLayoutVars>
      </dgm:prSet>
      <dgm:spPr/>
    </dgm:pt>
    <dgm:pt modelId="{E3098877-B0F5-4507-8139-8B399DA2E546}" type="pres">
      <dgm:prSet presAssocID="{EE528ADD-0986-4E54-A700-4A9E822747C3}" presName="c1" presStyleLbl="node1" presStyleIdx="0" presStyleCnt="19"/>
      <dgm:spPr/>
    </dgm:pt>
    <dgm:pt modelId="{81C9F311-DC7E-4853-A5D0-0300C4ED9FB1}" type="pres">
      <dgm:prSet presAssocID="{EE528ADD-0986-4E54-A700-4A9E822747C3}" presName="c2" presStyleLbl="node1" presStyleIdx="1" presStyleCnt="19"/>
      <dgm:spPr/>
    </dgm:pt>
    <dgm:pt modelId="{6B9A5480-44CE-42E1-9F8A-B9AA4A1A27D9}" type="pres">
      <dgm:prSet presAssocID="{EE528ADD-0986-4E54-A700-4A9E822747C3}" presName="c3" presStyleLbl="node1" presStyleIdx="2" presStyleCnt="19"/>
      <dgm:spPr/>
    </dgm:pt>
    <dgm:pt modelId="{816A8175-3BF4-4BB3-A688-ED78911FDA4E}" type="pres">
      <dgm:prSet presAssocID="{EE528ADD-0986-4E54-A700-4A9E822747C3}" presName="c4" presStyleLbl="node1" presStyleIdx="3" presStyleCnt="19"/>
      <dgm:spPr/>
    </dgm:pt>
    <dgm:pt modelId="{B27A19AD-60AC-41CB-969E-6315C65AEA66}" type="pres">
      <dgm:prSet presAssocID="{EE528ADD-0986-4E54-A700-4A9E822747C3}" presName="c5" presStyleLbl="node1" presStyleIdx="4" presStyleCnt="19"/>
      <dgm:spPr/>
    </dgm:pt>
    <dgm:pt modelId="{D6A9515A-3710-4714-83A9-CD4415568CEC}" type="pres">
      <dgm:prSet presAssocID="{EE528ADD-0986-4E54-A700-4A9E822747C3}" presName="c6" presStyleLbl="node1" presStyleIdx="5" presStyleCnt="19"/>
      <dgm:spPr/>
    </dgm:pt>
    <dgm:pt modelId="{64FEF409-8BF5-47EA-B812-34031B4502D0}" type="pres">
      <dgm:prSet presAssocID="{EE528ADD-0986-4E54-A700-4A9E822747C3}" presName="c7" presStyleLbl="node1" presStyleIdx="6" presStyleCnt="19"/>
      <dgm:spPr/>
    </dgm:pt>
    <dgm:pt modelId="{733A7EF0-F255-43F9-9FD6-C80619377B9F}" type="pres">
      <dgm:prSet presAssocID="{EE528ADD-0986-4E54-A700-4A9E822747C3}" presName="c8" presStyleLbl="node1" presStyleIdx="7" presStyleCnt="19"/>
      <dgm:spPr/>
    </dgm:pt>
    <dgm:pt modelId="{7B5E2CCF-CDB0-4485-9F3D-692E44DF6259}" type="pres">
      <dgm:prSet presAssocID="{EE528ADD-0986-4E54-A700-4A9E822747C3}" presName="c9" presStyleLbl="node1" presStyleIdx="8" presStyleCnt="19"/>
      <dgm:spPr/>
    </dgm:pt>
    <dgm:pt modelId="{8E2DEF0A-97CF-4B11-93B6-423E7BA3F063}" type="pres">
      <dgm:prSet presAssocID="{EE528ADD-0986-4E54-A700-4A9E822747C3}" presName="c10" presStyleLbl="node1" presStyleIdx="9" presStyleCnt="19"/>
      <dgm:spPr/>
    </dgm:pt>
    <dgm:pt modelId="{946B8B7E-21A2-41D4-9208-102C75D92C31}" type="pres">
      <dgm:prSet presAssocID="{EE528ADD-0986-4E54-A700-4A9E822747C3}" presName="c11" presStyleLbl="node1" presStyleIdx="10" presStyleCnt="19"/>
      <dgm:spPr/>
    </dgm:pt>
    <dgm:pt modelId="{7E373B5B-AA99-46AB-8270-DF5B0042675F}" type="pres">
      <dgm:prSet presAssocID="{EE528ADD-0986-4E54-A700-4A9E822747C3}" presName="c12" presStyleLbl="node1" presStyleIdx="11" presStyleCnt="19"/>
      <dgm:spPr/>
    </dgm:pt>
    <dgm:pt modelId="{ED5256A2-D092-42B1-8627-A9CC5A2744F9}" type="pres">
      <dgm:prSet presAssocID="{EE528ADD-0986-4E54-A700-4A9E822747C3}" presName="c13" presStyleLbl="node1" presStyleIdx="12" presStyleCnt="19"/>
      <dgm:spPr/>
    </dgm:pt>
    <dgm:pt modelId="{467FE6FF-8720-4A05-873A-C07853EDADE9}" type="pres">
      <dgm:prSet presAssocID="{EE528ADD-0986-4E54-A700-4A9E822747C3}" presName="c14" presStyleLbl="node1" presStyleIdx="13" presStyleCnt="19"/>
      <dgm:spPr/>
    </dgm:pt>
    <dgm:pt modelId="{F0FA938E-19CE-4261-BBD8-25473A82ACE2}" type="pres">
      <dgm:prSet presAssocID="{EE528ADD-0986-4E54-A700-4A9E822747C3}" presName="c15" presStyleLbl="node1" presStyleIdx="14" presStyleCnt="19"/>
      <dgm:spPr/>
    </dgm:pt>
    <dgm:pt modelId="{0AAA3B05-18EB-4871-9470-400C0659BDD4}" type="pres">
      <dgm:prSet presAssocID="{EE528ADD-0986-4E54-A700-4A9E822747C3}" presName="c16" presStyleLbl="node1" presStyleIdx="15" presStyleCnt="19"/>
      <dgm:spPr/>
    </dgm:pt>
    <dgm:pt modelId="{06F7C788-CA43-484B-84DC-2AB6794861E4}" type="pres">
      <dgm:prSet presAssocID="{EE528ADD-0986-4E54-A700-4A9E822747C3}" presName="c17" presStyleLbl="node1" presStyleIdx="16" presStyleCnt="19"/>
      <dgm:spPr/>
    </dgm:pt>
    <dgm:pt modelId="{CDCFC1BB-7FAC-464E-A369-9C1CDF95BECD}" type="pres">
      <dgm:prSet presAssocID="{EE528ADD-0986-4E54-A700-4A9E822747C3}" presName="c18" presStyleLbl="node1" presStyleIdx="17" presStyleCnt="19"/>
      <dgm:spPr/>
    </dgm:pt>
    <dgm:pt modelId="{EE4FA85B-62A1-4EBC-97C0-E9745395C5EE}" type="pres">
      <dgm:prSet presAssocID="{0901645A-F91F-4E9B-84C7-91F34064B6DD}" presName="chevronComposite1" presStyleCnt="0"/>
      <dgm:spPr/>
    </dgm:pt>
    <dgm:pt modelId="{4D1F0CF5-08E6-4443-B4D6-9FBAD4B0706E}" type="pres">
      <dgm:prSet presAssocID="{0901645A-F91F-4E9B-84C7-91F34064B6DD}" presName="chevron1" presStyleLbl="sibTrans2D1" presStyleIdx="0" presStyleCnt="5"/>
      <dgm:spPr/>
    </dgm:pt>
    <dgm:pt modelId="{6AC0C16A-88D0-4AB7-AA8A-43A6AB10A7BA}" type="pres">
      <dgm:prSet presAssocID="{0901645A-F91F-4E9B-84C7-91F34064B6DD}" presName="spChevron1" presStyleCnt="0"/>
      <dgm:spPr/>
    </dgm:pt>
    <dgm:pt modelId="{FBA0FC9F-63D6-451D-9AB7-B4C5D0BAE4C5}" type="pres">
      <dgm:prSet presAssocID="{A69CA668-DF6E-460C-890A-3D663A3288D7}" presName="middle" presStyleCnt="0"/>
      <dgm:spPr/>
    </dgm:pt>
    <dgm:pt modelId="{7CABE69D-3F66-497F-A508-866DEEFC0413}" type="pres">
      <dgm:prSet presAssocID="{A69CA668-DF6E-460C-890A-3D663A3288D7}" presName="parTxMid" presStyleLbl="revTx" presStyleIdx="2" presStyleCnt="11"/>
      <dgm:spPr/>
    </dgm:pt>
    <dgm:pt modelId="{7341A120-27E0-452D-A558-647BDAC2DD96}" type="pres">
      <dgm:prSet presAssocID="{A69CA668-DF6E-460C-890A-3D663A3288D7}" presName="desTxMid" presStyleLbl="revTx" presStyleIdx="3" presStyleCnt="11" custLinFactNeighborY="38557">
        <dgm:presLayoutVars>
          <dgm:bulletEnabled val="1"/>
        </dgm:presLayoutVars>
      </dgm:prSet>
      <dgm:spPr/>
    </dgm:pt>
    <dgm:pt modelId="{8D30A778-9C69-44E2-B0EB-DE89AECFD196}" type="pres">
      <dgm:prSet presAssocID="{A69CA668-DF6E-460C-890A-3D663A3288D7}" presName="spMid" presStyleCnt="0"/>
      <dgm:spPr/>
    </dgm:pt>
    <dgm:pt modelId="{5447FD43-D264-44B3-82C3-6B0D02BD93D2}" type="pres">
      <dgm:prSet presAssocID="{396EFB61-4486-41BC-8DE5-5BD10501090F}" presName="chevronComposite1" presStyleCnt="0"/>
      <dgm:spPr/>
    </dgm:pt>
    <dgm:pt modelId="{F09E5A36-93EB-4BCB-9394-A3873D4A0AF3}" type="pres">
      <dgm:prSet presAssocID="{396EFB61-4486-41BC-8DE5-5BD10501090F}" presName="chevron1" presStyleLbl="sibTrans2D1" presStyleIdx="1" presStyleCnt="5"/>
      <dgm:spPr/>
    </dgm:pt>
    <dgm:pt modelId="{9C151788-3979-497A-ACFC-7A112DA18B26}" type="pres">
      <dgm:prSet presAssocID="{396EFB61-4486-41BC-8DE5-5BD10501090F}" presName="spChevron1" presStyleCnt="0"/>
      <dgm:spPr/>
    </dgm:pt>
    <dgm:pt modelId="{979B723E-21A6-432E-9635-AB12CA9E0379}" type="pres">
      <dgm:prSet presAssocID="{8534F4FB-AFE9-4126-AE01-F70384B64F90}" presName="middle" presStyleCnt="0"/>
      <dgm:spPr/>
    </dgm:pt>
    <dgm:pt modelId="{E6F8A986-2929-4937-913F-5E6DE28C893C}" type="pres">
      <dgm:prSet presAssocID="{8534F4FB-AFE9-4126-AE01-F70384B64F90}" presName="parTxMid" presStyleLbl="revTx" presStyleIdx="4" presStyleCnt="11"/>
      <dgm:spPr/>
    </dgm:pt>
    <dgm:pt modelId="{5EA50CCF-F41F-4448-96D9-F5ED0ABD9904}" type="pres">
      <dgm:prSet presAssocID="{8534F4FB-AFE9-4126-AE01-F70384B64F90}" presName="desTxMid" presStyleLbl="revTx" presStyleIdx="5" presStyleCnt="11" custLinFactNeighborX="-793" custLinFactNeighborY="39846">
        <dgm:presLayoutVars>
          <dgm:bulletEnabled val="1"/>
        </dgm:presLayoutVars>
      </dgm:prSet>
      <dgm:spPr/>
    </dgm:pt>
    <dgm:pt modelId="{250EDC0D-5D0A-4D4B-87D4-3B0E96260EA9}" type="pres">
      <dgm:prSet presAssocID="{8534F4FB-AFE9-4126-AE01-F70384B64F90}" presName="spMid" presStyleCnt="0"/>
      <dgm:spPr/>
    </dgm:pt>
    <dgm:pt modelId="{420F6B56-98B8-4B86-A7C7-FA8413271102}" type="pres">
      <dgm:prSet presAssocID="{715A18B0-31C4-4348-8F0C-3E53948BC990}" presName="chevronComposite1" presStyleCnt="0"/>
      <dgm:spPr/>
    </dgm:pt>
    <dgm:pt modelId="{E230360F-21D4-42B7-A035-82FD32769FF1}" type="pres">
      <dgm:prSet presAssocID="{715A18B0-31C4-4348-8F0C-3E53948BC990}" presName="chevron1" presStyleLbl="sibTrans2D1" presStyleIdx="2" presStyleCnt="5"/>
      <dgm:spPr/>
    </dgm:pt>
    <dgm:pt modelId="{C5FCA2B5-C0AB-4BA2-9EF7-B2E7F4EBA2AF}" type="pres">
      <dgm:prSet presAssocID="{715A18B0-31C4-4348-8F0C-3E53948BC990}" presName="spChevron1" presStyleCnt="0"/>
      <dgm:spPr/>
    </dgm:pt>
    <dgm:pt modelId="{9814F5AB-D16F-4EC7-9858-FC8421549FEC}" type="pres">
      <dgm:prSet presAssocID="{74358D23-C307-42ED-BC1F-520AE82C95FD}" presName="middle" presStyleCnt="0"/>
      <dgm:spPr/>
    </dgm:pt>
    <dgm:pt modelId="{FC9B89EE-C41A-43E0-9952-688CF419CB36}" type="pres">
      <dgm:prSet presAssocID="{74358D23-C307-42ED-BC1F-520AE82C95FD}" presName="parTxMid" presStyleLbl="revTx" presStyleIdx="6" presStyleCnt="11"/>
      <dgm:spPr/>
    </dgm:pt>
    <dgm:pt modelId="{355A51F3-3266-44DE-8FC5-AAC69A0EE186}" type="pres">
      <dgm:prSet presAssocID="{74358D23-C307-42ED-BC1F-520AE82C95FD}" presName="desTxMid" presStyleLbl="revTx" presStyleIdx="7" presStyleCnt="11" custLinFactNeighborX="-1585" custLinFactNeighborY="41132">
        <dgm:presLayoutVars>
          <dgm:bulletEnabled val="1"/>
        </dgm:presLayoutVars>
      </dgm:prSet>
      <dgm:spPr/>
    </dgm:pt>
    <dgm:pt modelId="{34E05D2D-39DD-415A-A822-B2C3F4BE1E83}" type="pres">
      <dgm:prSet presAssocID="{74358D23-C307-42ED-BC1F-520AE82C95FD}" presName="spMid" presStyleCnt="0"/>
      <dgm:spPr/>
    </dgm:pt>
    <dgm:pt modelId="{3547C36D-518D-4984-B7C8-1C07913BE5D7}" type="pres">
      <dgm:prSet presAssocID="{86E9B266-3FA8-44A4-8859-33FC98ED062C}" presName="chevronComposite1" presStyleCnt="0"/>
      <dgm:spPr/>
    </dgm:pt>
    <dgm:pt modelId="{15F30D5B-4736-4777-A990-32F3EC98793A}" type="pres">
      <dgm:prSet presAssocID="{86E9B266-3FA8-44A4-8859-33FC98ED062C}" presName="chevron1" presStyleLbl="sibTrans2D1" presStyleIdx="3" presStyleCnt="5"/>
      <dgm:spPr/>
    </dgm:pt>
    <dgm:pt modelId="{BE241090-CD47-403A-8C48-74B5B9C32F8A}" type="pres">
      <dgm:prSet presAssocID="{86E9B266-3FA8-44A4-8859-33FC98ED062C}" presName="spChevron1" presStyleCnt="0"/>
      <dgm:spPr/>
    </dgm:pt>
    <dgm:pt modelId="{27E30DED-1E1A-4805-9B5F-06675C23EE65}" type="pres">
      <dgm:prSet presAssocID="{558A0505-6256-44C1-A5FC-4F4AB6D06B3A}" presName="middle" presStyleCnt="0"/>
      <dgm:spPr/>
    </dgm:pt>
    <dgm:pt modelId="{C1A0AD5E-6B7C-4E3B-8A54-1C40F231DB8F}" type="pres">
      <dgm:prSet presAssocID="{558A0505-6256-44C1-A5FC-4F4AB6D06B3A}" presName="parTxMid" presStyleLbl="revTx" presStyleIdx="8" presStyleCnt="11"/>
      <dgm:spPr/>
    </dgm:pt>
    <dgm:pt modelId="{70510890-4971-46AD-9AD1-367B87A9A4EE}" type="pres">
      <dgm:prSet presAssocID="{558A0505-6256-44C1-A5FC-4F4AB6D06B3A}" presName="desTxMid" presStyleLbl="revTx" presStyleIdx="9" presStyleCnt="11" custScaleX="124821" custScaleY="155871" custLinFactNeighborY="68123">
        <dgm:presLayoutVars>
          <dgm:bulletEnabled val="1"/>
        </dgm:presLayoutVars>
      </dgm:prSet>
      <dgm:spPr/>
    </dgm:pt>
    <dgm:pt modelId="{44BC9B78-23F6-4FC5-A9ED-886C3CE33257}" type="pres">
      <dgm:prSet presAssocID="{558A0505-6256-44C1-A5FC-4F4AB6D06B3A}" presName="spMid" presStyleCnt="0"/>
      <dgm:spPr/>
    </dgm:pt>
    <dgm:pt modelId="{E1E0A78B-3F88-46B0-B9DC-E7321C973EA6}" type="pres">
      <dgm:prSet presAssocID="{A39A92EB-5E9D-4FA6-91BC-462628A53EC6}" presName="chevronComposite1" presStyleCnt="0"/>
      <dgm:spPr/>
    </dgm:pt>
    <dgm:pt modelId="{E0CD87C6-F46F-4CC2-A8DA-0D33368A4FC1}" type="pres">
      <dgm:prSet presAssocID="{A39A92EB-5E9D-4FA6-91BC-462628A53EC6}" presName="chevron1" presStyleLbl="sibTrans2D1" presStyleIdx="4" presStyleCnt="5"/>
      <dgm:spPr/>
    </dgm:pt>
    <dgm:pt modelId="{76CCA3DA-398C-4167-836F-0850D677F51A}" type="pres">
      <dgm:prSet presAssocID="{A39A92EB-5E9D-4FA6-91BC-462628A53EC6}" presName="spChevron1" presStyleCnt="0"/>
      <dgm:spPr/>
    </dgm:pt>
    <dgm:pt modelId="{2A3D3CF2-BB73-4D52-B673-FB9C79C979AC}" type="pres">
      <dgm:prSet presAssocID="{A26BF3B2-6CF7-4210-A223-89F3C009C73D}" presName="last" presStyleCnt="0"/>
      <dgm:spPr/>
    </dgm:pt>
    <dgm:pt modelId="{5108C295-D9D0-4F19-8346-D081F334C07B}" type="pres">
      <dgm:prSet presAssocID="{A26BF3B2-6CF7-4210-A223-89F3C009C73D}" presName="circleTx" presStyleLbl="node1" presStyleIdx="18" presStyleCnt="19"/>
      <dgm:spPr/>
    </dgm:pt>
    <dgm:pt modelId="{36AB6A38-CC5C-47E4-A8EB-216E43E88C4B}" type="pres">
      <dgm:prSet presAssocID="{A26BF3B2-6CF7-4210-A223-89F3C009C73D}" presName="desTxN" presStyleLbl="revTx" presStyleIdx="10" presStyleCnt="11" custLinFactNeighborY="41137">
        <dgm:presLayoutVars>
          <dgm:bulletEnabled val="1"/>
        </dgm:presLayoutVars>
      </dgm:prSet>
      <dgm:spPr/>
    </dgm:pt>
    <dgm:pt modelId="{9981A9A5-C9D2-46DA-B3A6-C4432051BAB0}" type="pres">
      <dgm:prSet presAssocID="{A26BF3B2-6CF7-4210-A223-89F3C009C73D}" presName="spN" presStyleCnt="0"/>
      <dgm:spPr/>
    </dgm:pt>
  </dgm:ptLst>
  <dgm:cxnLst>
    <dgm:cxn modelId="{77AF9808-8263-4AB3-AB22-CDABD8E116E4}" type="presOf" srcId="{D0A2D5E5-BA7D-4B02-AD5D-5DF1827E7DA8}" destId="{30135978-6B83-4D8A-9E9A-865EF4FCDA6B}" srcOrd="0" destOrd="0" presId="urn:microsoft.com/office/officeart/2009/3/layout/RandomtoResultProcess"/>
    <dgm:cxn modelId="{22F75E10-4FE6-41C9-9783-FE2A57092B6B}" srcId="{8534F4FB-AFE9-4126-AE01-F70384B64F90}" destId="{2461934A-2A7A-48C1-92CF-2A0B18556EF7}" srcOrd="0" destOrd="0" parTransId="{483D5755-A7A5-4BA3-BCBE-4106D340D0E2}" sibTransId="{9882784D-9E8F-4871-B6F4-77962A1AD1CD}"/>
    <dgm:cxn modelId="{51E95D14-7B76-4E0E-9B85-5CDB1FAA50E5}" type="presOf" srcId="{93ACB97E-03EB-4BDB-BB67-93163514D41F}" destId="{7341A120-27E0-452D-A558-647BDAC2DD96}" srcOrd="0" destOrd="1" presId="urn:microsoft.com/office/officeart/2009/3/layout/RandomtoResultProcess"/>
    <dgm:cxn modelId="{FEDCA119-5FF1-4551-98D5-A32C5E6BABE9}" srcId="{558A0505-6256-44C1-A5FC-4F4AB6D06B3A}" destId="{1BC46C2D-90A0-45E4-9BF3-D841E1E315B6}" srcOrd="0" destOrd="0" parTransId="{39601AB4-6478-4B22-836A-058154E72CC3}" sibTransId="{1172AD15-B415-4C58-8B7C-8C18408AF08D}"/>
    <dgm:cxn modelId="{7521861A-A1D6-4D2C-A988-174E8D0C9855}" srcId="{343BEBCB-AE43-444C-8C5C-1404B1E6E774}" destId="{A69CA668-DF6E-460C-890A-3D663A3288D7}" srcOrd="1" destOrd="0" parTransId="{02E070E6-1BBF-45E0-9605-61396A4ED141}" sibTransId="{396EFB61-4486-41BC-8DE5-5BD10501090F}"/>
    <dgm:cxn modelId="{3C94D31A-7F4E-4EF4-BE49-6467D44C5C53}" type="presOf" srcId="{A26BF3B2-6CF7-4210-A223-89F3C009C73D}" destId="{5108C295-D9D0-4F19-8346-D081F334C07B}" srcOrd="0" destOrd="0" presId="urn:microsoft.com/office/officeart/2009/3/layout/RandomtoResultProcess"/>
    <dgm:cxn modelId="{2EFB861F-1150-41B9-A183-58D8C649962C}" type="presOf" srcId="{F0516E52-3F5C-480E-B04D-626A9170798C}" destId="{36AB6A38-CC5C-47E4-A8EB-216E43E88C4B}" srcOrd="0" destOrd="1" presId="urn:microsoft.com/office/officeart/2009/3/layout/RandomtoResultProcess"/>
    <dgm:cxn modelId="{3CDCCA1F-8529-4906-B410-2662C3156ED1}" type="presOf" srcId="{558A0505-6256-44C1-A5FC-4F4AB6D06B3A}" destId="{C1A0AD5E-6B7C-4E3B-8A54-1C40F231DB8F}" srcOrd="0" destOrd="0" presId="urn:microsoft.com/office/officeart/2009/3/layout/RandomtoResultProcess"/>
    <dgm:cxn modelId="{FF1AEA28-026E-43D8-BA25-F02FC65F074E}" srcId="{74358D23-C307-42ED-BC1F-520AE82C95FD}" destId="{7C257D75-61D3-4240-8D16-34F3ECC034AA}" srcOrd="1" destOrd="0" parTransId="{417F745F-AAB6-40BD-824E-37B4EDC0B0E4}" sibTransId="{F1B2EFA5-F7C1-4D8C-B5A3-9EDEA73A05D4}"/>
    <dgm:cxn modelId="{ACE1522D-0058-4A27-A515-45EE1CCF9C0A}" srcId="{343BEBCB-AE43-444C-8C5C-1404B1E6E774}" destId="{A26BF3B2-6CF7-4210-A223-89F3C009C73D}" srcOrd="5" destOrd="0" parTransId="{0E3A1260-D1F8-4A99-A7B8-D77C7E5A74A7}" sibTransId="{AFD163E6-62B1-44AF-B567-CBA91CC1CE11}"/>
    <dgm:cxn modelId="{A8E3A432-157E-44B6-9F7F-8A085D5AA391}" srcId="{A69CA668-DF6E-460C-890A-3D663A3288D7}" destId="{5E31228E-48F0-4A96-BE90-1A6DE978F3AA}" srcOrd="0" destOrd="0" parTransId="{159B79D1-EE0F-4296-BAFF-1FDD6A4CFDFD}" sibTransId="{60ADCB2E-CA68-48FC-AD6C-35455ED38B77}"/>
    <dgm:cxn modelId="{C2DADE35-C0D9-4442-B422-E2B31106E6E2}" srcId="{343BEBCB-AE43-444C-8C5C-1404B1E6E774}" destId="{74358D23-C307-42ED-BC1F-520AE82C95FD}" srcOrd="3" destOrd="0" parTransId="{64E7C177-C8D7-4264-9A14-479E8A166803}" sibTransId="{86E9B266-3FA8-44A4-8859-33FC98ED062C}"/>
    <dgm:cxn modelId="{44D4C93B-1C11-4701-8DF5-79462F00D10F}" srcId="{A26BF3B2-6CF7-4210-A223-89F3C009C73D}" destId="{F0516E52-3F5C-480E-B04D-626A9170798C}" srcOrd="1" destOrd="0" parTransId="{1D4791E4-0313-4500-AAC0-47D1E3F7D386}" sibTransId="{30A16383-0014-49F6-8847-CD77C4706A31}"/>
    <dgm:cxn modelId="{C43F1C5B-DF21-492B-83FA-7A07562E280F}" type="presOf" srcId="{1BC46C2D-90A0-45E4-9BF3-D841E1E315B6}" destId="{70510890-4971-46AD-9AD1-367B87A9A4EE}" srcOrd="0" destOrd="0" presId="urn:microsoft.com/office/officeart/2009/3/layout/RandomtoResultProcess"/>
    <dgm:cxn modelId="{8F22ED48-C292-4E35-BD7F-8B6FB1931187}" type="presOf" srcId="{77E06A7A-EB32-45BA-8090-FB4AE2A00105}" destId="{30135978-6B83-4D8A-9E9A-865EF4FCDA6B}" srcOrd="0" destOrd="1" presId="urn:microsoft.com/office/officeart/2009/3/layout/RandomtoResultProcess"/>
    <dgm:cxn modelId="{5216DE6B-825D-40C8-8FD7-FD9B1050213C}" srcId="{A69CA668-DF6E-460C-890A-3D663A3288D7}" destId="{93ACB97E-03EB-4BDB-BB67-93163514D41F}" srcOrd="1" destOrd="0" parTransId="{2234262B-BDB6-4F57-A0DB-D7D144455BF7}" sibTransId="{A868ECD6-9557-4118-B3EA-DCD191120989}"/>
    <dgm:cxn modelId="{F7DBFC6B-1C54-4FE8-BA58-2B23045ECD55}" type="presOf" srcId="{92C2AC9F-910D-41B6-A2E4-D2CAD43B96A8}" destId="{355A51F3-3266-44DE-8FC5-AAC69A0EE186}" srcOrd="0" destOrd="0" presId="urn:microsoft.com/office/officeart/2009/3/layout/RandomtoResultProcess"/>
    <dgm:cxn modelId="{F079936D-B3B5-44A5-A627-D4DD373CC796}" srcId="{EE528ADD-0986-4E54-A700-4A9E822747C3}" destId="{D0A2D5E5-BA7D-4B02-AD5D-5DF1827E7DA8}" srcOrd="0" destOrd="0" parTransId="{2A064703-EB75-4935-A2C6-8A8D5037454B}" sibTransId="{D6032C4C-086B-416C-9E93-3E019E71A0AF}"/>
    <dgm:cxn modelId="{440B8A72-A12A-4C24-A006-6005F0E68187}" srcId="{8534F4FB-AFE9-4126-AE01-F70384B64F90}" destId="{25474DF3-E923-4F4E-90A4-183DFB73BA4A}" srcOrd="1" destOrd="0" parTransId="{B53F0699-948E-4D19-A632-5D1EE160DD06}" sibTransId="{A33A0FEF-6E3B-4B3C-BFC6-B0F16E833EEA}"/>
    <dgm:cxn modelId="{9E4E5073-6E08-4562-9627-33F8F4E06633}" type="presOf" srcId="{5E31228E-48F0-4A96-BE90-1A6DE978F3AA}" destId="{7341A120-27E0-452D-A558-647BDAC2DD96}" srcOrd="0" destOrd="0" presId="urn:microsoft.com/office/officeart/2009/3/layout/RandomtoResultProcess"/>
    <dgm:cxn modelId="{B1C8EB53-51D7-4637-BCE5-98E4C223CD5F}" srcId="{EE528ADD-0986-4E54-A700-4A9E822747C3}" destId="{77E06A7A-EB32-45BA-8090-FB4AE2A00105}" srcOrd="1" destOrd="0" parTransId="{99D630C7-CCF2-4117-AEDF-F58EDE8CB233}" sibTransId="{697BBCE1-6F5B-483D-8803-8D40B839A0B0}"/>
    <dgm:cxn modelId="{631DBB75-E5EF-4CFE-8225-9C85A9767B77}" srcId="{343BEBCB-AE43-444C-8C5C-1404B1E6E774}" destId="{8534F4FB-AFE9-4126-AE01-F70384B64F90}" srcOrd="2" destOrd="0" parTransId="{B61744FE-8B49-4B8D-9616-3F66B52C58D2}" sibTransId="{715A18B0-31C4-4348-8F0C-3E53948BC990}"/>
    <dgm:cxn modelId="{3D091F7A-FF55-42CF-A274-C6280264E906}" type="presOf" srcId="{79960C20-D026-4C78-BDA6-23ED3931D4A6}" destId="{36AB6A38-CC5C-47E4-A8EB-216E43E88C4B}" srcOrd="0" destOrd="0" presId="urn:microsoft.com/office/officeart/2009/3/layout/RandomtoResultProcess"/>
    <dgm:cxn modelId="{2F863C90-C938-435C-B78A-1952D1AB21B1}" type="presOf" srcId="{7C257D75-61D3-4240-8D16-34F3ECC034AA}" destId="{355A51F3-3266-44DE-8FC5-AAC69A0EE186}" srcOrd="0" destOrd="1" presId="urn:microsoft.com/office/officeart/2009/3/layout/RandomtoResultProcess"/>
    <dgm:cxn modelId="{644EB194-1AD3-4111-83C5-F448D737DC05}" type="presOf" srcId="{2461934A-2A7A-48C1-92CF-2A0B18556EF7}" destId="{5EA50CCF-F41F-4448-96D9-F5ED0ABD9904}" srcOrd="0" destOrd="0" presId="urn:microsoft.com/office/officeart/2009/3/layout/RandomtoResultProcess"/>
    <dgm:cxn modelId="{3C62B8A1-8D94-4D15-B147-1B2B95F9EF2A}" type="presOf" srcId="{74358D23-C307-42ED-BC1F-520AE82C95FD}" destId="{FC9B89EE-C41A-43E0-9952-688CF419CB36}" srcOrd="0" destOrd="0" presId="urn:microsoft.com/office/officeart/2009/3/layout/RandomtoResultProcess"/>
    <dgm:cxn modelId="{E00102A7-796E-4129-AEF2-285E3B17F060}" type="presOf" srcId="{343BEBCB-AE43-444C-8C5C-1404B1E6E774}" destId="{AAC0D1B8-84C2-4C73-BB46-F6C2C0798E6C}" srcOrd="0" destOrd="0" presId="urn:microsoft.com/office/officeart/2009/3/layout/RandomtoResultProcess"/>
    <dgm:cxn modelId="{44EDA2A9-2E88-4E01-95C9-B3525206D7AB}" type="presOf" srcId="{EE528ADD-0986-4E54-A700-4A9E822747C3}" destId="{1F13B849-CC99-49A0-9998-CE5DFA409C79}" srcOrd="0" destOrd="0" presId="urn:microsoft.com/office/officeart/2009/3/layout/RandomtoResultProcess"/>
    <dgm:cxn modelId="{085191AD-C2E7-4698-AB70-168EE3EFA6F8}" type="presOf" srcId="{A69CA668-DF6E-460C-890A-3D663A3288D7}" destId="{7CABE69D-3F66-497F-A508-866DEEFC0413}" srcOrd="0" destOrd="0" presId="urn:microsoft.com/office/officeart/2009/3/layout/RandomtoResultProcess"/>
    <dgm:cxn modelId="{BC7206C4-96C9-4737-B2BE-130865A5EE4D}" type="presOf" srcId="{25474DF3-E923-4F4E-90A4-183DFB73BA4A}" destId="{5EA50CCF-F41F-4448-96D9-F5ED0ABD9904}" srcOrd="0" destOrd="1" presId="urn:microsoft.com/office/officeart/2009/3/layout/RandomtoResultProcess"/>
    <dgm:cxn modelId="{634C1BCD-E552-4646-9273-8C71F7B4432C}" srcId="{A26BF3B2-6CF7-4210-A223-89F3C009C73D}" destId="{79960C20-D026-4C78-BDA6-23ED3931D4A6}" srcOrd="0" destOrd="0" parTransId="{ED2CF665-0020-4DA3-9C35-A84C3AAAAB55}" sibTransId="{526FFEFC-B3C6-496F-B1DF-08AFA903CC47}"/>
    <dgm:cxn modelId="{A9BC75D8-F700-4CDB-A77D-D31BA5CE7596}" srcId="{343BEBCB-AE43-444C-8C5C-1404B1E6E774}" destId="{EE528ADD-0986-4E54-A700-4A9E822747C3}" srcOrd="0" destOrd="0" parTransId="{42567C39-B242-47FF-99C6-BC7DE0B478A8}" sibTransId="{0901645A-F91F-4E9B-84C7-91F34064B6DD}"/>
    <dgm:cxn modelId="{725708E1-1E09-4570-8C47-032378A7C898}" type="presOf" srcId="{8534F4FB-AFE9-4126-AE01-F70384B64F90}" destId="{E6F8A986-2929-4937-913F-5E6DE28C893C}" srcOrd="0" destOrd="0" presId="urn:microsoft.com/office/officeart/2009/3/layout/RandomtoResultProcess"/>
    <dgm:cxn modelId="{9282B7E3-5F10-43EB-91BD-7CEC0446B332}" srcId="{558A0505-6256-44C1-A5FC-4F4AB6D06B3A}" destId="{11CAD0F5-E313-418E-A855-6E0CF7628833}" srcOrd="1" destOrd="0" parTransId="{685A1DAA-B1EB-4378-B8F8-D75F79D15288}" sibTransId="{D014A839-63C5-4187-98D9-73DF9D3290B0}"/>
    <dgm:cxn modelId="{C43A0DE5-D819-4E10-B530-92137E55B689}" type="presOf" srcId="{11CAD0F5-E313-418E-A855-6E0CF7628833}" destId="{70510890-4971-46AD-9AD1-367B87A9A4EE}" srcOrd="0" destOrd="1" presId="urn:microsoft.com/office/officeart/2009/3/layout/RandomtoResultProcess"/>
    <dgm:cxn modelId="{F78352EA-961A-4597-9752-9E5D7ED15C8D}" srcId="{74358D23-C307-42ED-BC1F-520AE82C95FD}" destId="{92C2AC9F-910D-41B6-A2E4-D2CAD43B96A8}" srcOrd="0" destOrd="0" parTransId="{8C9DB108-C94E-4F4C-ABC1-61197CB41DB6}" sibTransId="{139E28AD-7895-4653-BCC8-FE69C065BDDE}"/>
    <dgm:cxn modelId="{479DA4FF-06E7-4CA6-BCE6-4AD7BD785186}" srcId="{343BEBCB-AE43-444C-8C5C-1404B1E6E774}" destId="{558A0505-6256-44C1-A5FC-4F4AB6D06B3A}" srcOrd="4" destOrd="0" parTransId="{5F4B26CD-D893-49FC-A5C2-10A295F11BED}" sibTransId="{A39A92EB-5E9D-4FA6-91BC-462628A53EC6}"/>
    <dgm:cxn modelId="{8364AEFE-FA5D-4065-9F77-043F03A43C8B}" type="presParOf" srcId="{AAC0D1B8-84C2-4C73-BB46-F6C2C0798E6C}" destId="{0D3945F8-856E-4619-94C2-2F962D1F6A54}" srcOrd="0" destOrd="0" presId="urn:microsoft.com/office/officeart/2009/3/layout/RandomtoResultProcess"/>
    <dgm:cxn modelId="{7296DA8E-D99C-4CC4-BC29-EDC2A3BC7A0C}" type="presParOf" srcId="{0D3945F8-856E-4619-94C2-2F962D1F6A54}" destId="{1F13B849-CC99-49A0-9998-CE5DFA409C79}" srcOrd="0" destOrd="0" presId="urn:microsoft.com/office/officeart/2009/3/layout/RandomtoResultProcess"/>
    <dgm:cxn modelId="{774CCE31-67F2-40A7-80F7-A8A9A3E55010}" type="presParOf" srcId="{0D3945F8-856E-4619-94C2-2F962D1F6A54}" destId="{30135978-6B83-4D8A-9E9A-865EF4FCDA6B}" srcOrd="1" destOrd="0" presId="urn:microsoft.com/office/officeart/2009/3/layout/RandomtoResultProcess"/>
    <dgm:cxn modelId="{265399DF-36D6-4556-B93A-9A03676CFC66}" type="presParOf" srcId="{0D3945F8-856E-4619-94C2-2F962D1F6A54}" destId="{E3098877-B0F5-4507-8139-8B399DA2E546}" srcOrd="2" destOrd="0" presId="urn:microsoft.com/office/officeart/2009/3/layout/RandomtoResultProcess"/>
    <dgm:cxn modelId="{3CA3671B-1C79-4851-A56C-8C727673DBC3}" type="presParOf" srcId="{0D3945F8-856E-4619-94C2-2F962D1F6A54}" destId="{81C9F311-DC7E-4853-A5D0-0300C4ED9FB1}" srcOrd="3" destOrd="0" presId="urn:microsoft.com/office/officeart/2009/3/layout/RandomtoResultProcess"/>
    <dgm:cxn modelId="{EA5079A3-C896-4CEB-B2A0-43F2A8634ABB}" type="presParOf" srcId="{0D3945F8-856E-4619-94C2-2F962D1F6A54}" destId="{6B9A5480-44CE-42E1-9F8A-B9AA4A1A27D9}" srcOrd="4" destOrd="0" presId="urn:microsoft.com/office/officeart/2009/3/layout/RandomtoResultProcess"/>
    <dgm:cxn modelId="{A1012A4E-D686-4C96-B6D7-4A40CBE58A7F}" type="presParOf" srcId="{0D3945F8-856E-4619-94C2-2F962D1F6A54}" destId="{816A8175-3BF4-4BB3-A688-ED78911FDA4E}" srcOrd="5" destOrd="0" presId="urn:microsoft.com/office/officeart/2009/3/layout/RandomtoResultProcess"/>
    <dgm:cxn modelId="{F819048C-D8E7-4EAE-A08D-A29C3CEEE7FF}" type="presParOf" srcId="{0D3945F8-856E-4619-94C2-2F962D1F6A54}" destId="{B27A19AD-60AC-41CB-969E-6315C65AEA66}" srcOrd="6" destOrd="0" presId="urn:microsoft.com/office/officeart/2009/3/layout/RandomtoResultProcess"/>
    <dgm:cxn modelId="{A42D44EE-B94E-4605-84DD-ED5CF8045187}" type="presParOf" srcId="{0D3945F8-856E-4619-94C2-2F962D1F6A54}" destId="{D6A9515A-3710-4714-83A9-CD4415568CEC}" srcOrd="7" destOrd="0" presId="urn:microsoft.com/office/officeart/2009/3/layout/RandomtoResultProcess"/>
    <dgm:cxn modelId="{BF281A86-C571-450E-BE1C-A361C6E0DCA3}" type="presParOf" srcId="{0D3945F8-856E-4619-94C2-2F962D1F6A54}" destId="{64FEF409-8BF5-47EA-B812-34031B4502D0}" srcOrd="8" destOrd="0" presId="urn:microsoft.com/office/officeart/2009/3/layout/RandomtoResultProcess"/>
    <dgm:cxn modelId="{55C42A61-CBE6-4818-953E-A8552B479C22}" type="presParOf" srcId="{0D3945F8-856E-4619-94C2-2F962D1F6A54}" destId="{733A7EF0-F255-43F9-9FD6-C80619377B9F}" srcOrd="9" destOrd="0" presId="urn:microsoft.com/office/officeart/2009/3/layout/RandomtoResultProcess"/>
    <dgm:cxn modelId="{5A4ACF63-DD2F-4616-BDC1-64125EA9646C}" type="presParOf" srcId="{0D3945F8-856E-4619-94C2-2F962D1F6A54}" destId="{7B5E2CCF-CDB0-4485-9F3D-692E44DF6259}" srcOrd="10" destOrd="0" presId="urn:microsoft.com/office/officeart/2009/3/layout/RandomtoResultProcess"/>
    <dgm:cxn modelId="{991BE561-7BCD-4253-8D06-057036A1ADDF}" type="presParOf" srcId="{0D3945F8-856E-4619-94C2-2F962D1F6A54}" destId="{8E2DEF0A-97CF-4B11-93B6-423E7BA3F063}" srcOrd="11" destOrd="0" presId="urn:microsoft.com/office/officeart/2009/3/layout/RandomtoResultProcess"/>
    <dgm:cxn modelId="{C7077C8C-6213-4003-A25D-9CC64BAA5303}" type="presParOf" srcId="{0D3945F8-856E-4619-94C2-2F962D1F6A54}" destId="{946B8B7E-21A2-41D4-9208-102C75D92C31}" srcOrd="12" destOrd="0" presId="urn:microsoft.com/office/officeart/2009/3/layout/RandomtoResultProcess"/>
    <dgm:cxn modelId="{D25CACA0-9DFC-4BA2-AEAF-EBDFCE33CDD3}" type="presParOf" srcId="{0D3945F8-856E-4619-94C2-2F962D1F6A54}" destId="{7E373B5B-AA99-46AB-8270-DF5B0042675F}" srcOrd="13" destOrd="0" presId="urn:microsoft.com/office/officeart/2009/3/layout/RandomtoResultProcess"/>
    <dgm:cxn modelId="{FA5E6C15-B478-49CD-ABB6-2B76FCD70E19}" type="presParOf" srcId="{0D3945F8-856E-4619-94C2-2F962D1F6A54}" destId="{ED5256A2-D092-42B1-8627-A9CC5A2744F9}" srcOrd="14" destOrd="0" presId="urn:microsoft.com/office/officeart/2009/3/layout/RandomtoResultProcess"/>
    <dgm:cxn modelId="{7BDC8131-AB1D-4335-9F3D-0DA2C07232A8}" type="presParOf" srcId="{0D3945F8-856E-4619-94C2-2F962D1F6A54}" destId="{467FE6FF-8720-4A05-873A-C07853EDADE9}" srcOrd="15" destOrd="0" presId="urn:microsoft.com/office/officeart/2009/3/layout/RandomtoResultProcess"/>
    <dgm:cxn modelId="{1E4F7929-1C1D-4727-9A1B-209B65693B1E}" type="presParOf" srcId="{0D3945F8-856E-4619-94C2-2F962D1F6A54}" destId="{F0FA938E-19CE-4261-BBD8-25473A82ACE2}" srcOrd="16" destOrd="0" presId="urn:microsoft.com/office/officeart/2009/3/layout/RandomtoResultProcess"/>
    <dgm:cxn modelId="{56E2DCB8-5AE0-4217-B55D-17F530B73334}" type="presParOf" srcId="{0D3945F8-856E-4619-94C2-2F962D1F6A54}" destId="{0AAA3B05-18EB-4871-9470-400C0659BDD4}" srcOrd="17" destOrd="0" presId="urn:microsoft.com/office/officeart/2009/3/layout/RandomtoResultProcess"/>
    <dgm:cxn modelId="{5FF157E6-4639-40D0-A11C-EB640F2ECA55}" type="presParOf" srcId="{0D3945F8-856E-4619-94C2-2F962D1F6A54}" destId="{06F7C788-CA43-484B-84DC-2AB6794861E4}" srcOrd="18" destOrd="0" presId="urn:microsoft.com/office/officeart/2009/3/layout/RandomtoResultProcess"/>
    <dgm:cxn modelId="{6593D00C-3267-434E-9FD0-4246A6DA9F1A}" type="presParOf" srcId="{0D3945F8-856E-4619-94C2-2F962D1F6A54}" destId="{CDCFC1BB-7FAC-464E-A369-9C1CDF95BECD}" srcOrd="19" destOrd="0" presId="urn:microsoft.com/office/officeart/2009/3/layout/RandomtoResultProcess"/>
    <dgm:cxn modelId="{496C7171-46A4-4369-BFEC-84FFF7BBC8DD}" type="presParOf" srcId="{AAC0D1B8-84C2-4C73-BB46-F6C2C0798E6C}" destId="{EE4FA85B-62A1-4EBC-97C0-E9745395C5EE}" srcOrd="1" destOrd="0" presId="urn:microsoft.com/office/officeart/2009/3/layout/RandomtoResultProcess"/>
    <dgm:cxn modelId="{3147B37F-D38B-4C61-83B8-C42C093F6381}" type="presParOf" srcId="{EE4FA85B-62A1-4EBC-97C0-E9745395C5EE}" destId="{4D1F0CF5-08E6-4443-B4D6-9FBAD4B0706E}" srcOrd="0" destOrd="0" presId="urn:microsoft.com/office/officeart/2009/3/layout/RandomtoResultProcess"/>
    <dgm:cxn modelId="{62EE61BA-288C-4D67-8BEE-7D13E544F20C}" type="presParOf" srcId="{EE4FA85B-62A1-4EBC-97C0-E9745395C5EE}" destId="{6AC0C16A-88D0-4AB7-AA8A-43A6AB10A7BA}" srcOrd="1" destOrd="0" presId="urn:microsoft.com/office/officeart/2009/3/layout/RandomtoResultProcess"/>
    <dgm:cxn modelId="{F6ADB3FF-3C37-4667-97D5-F7187763EB56}" type="presParOf" srcId="{AAC0D1B8-84C2-4C73-BB46-F6C2C0798E6C}" destId="{FBA0FC9F-63D6-451D-9AB7-B4C5D0BAE4C5}" srcOrd="2" destOrd="0" presId="urn:microsoft.com/office/officeart/2009/3/layout/RandomtoResultProcess"/>
    <dgm:cxn modelId="{4CDBB257-44CE-42ED-9F91-A3E7DFAA662E}" type="presParOf" srcId="{FBA0FC9F-63D6-451D-9AB7-B4C5D0BAE4C5}" destId="{7CABE69D-3F66-497F-A508-866DEEFC0413}" srcOrd="0" destOrd="0" presId="urn:microsoft.com/office/officeart/2009/3/layout/RandomtoResultProcess"/>
    <dgm:cxn modelId="{D7EEF459-150E-45FA-9FED-36A53B7146A2}" type="presParOf" srcId="{FBA0FC9F-63D6-451D-9AB7-B4C5D0BAE4C5}" destId="{7341A120-27E0-452D-A558-647BDAC2DD96}" srcOrd="1" destOrd="0" presId="urn:microsoft.com/office/officeart/2009/3/layout/RandomtoResultProcess"/>
    <dgm:cxn modelId="{ED2F2044-FFED-470D-8369-0E8D1C09D9CA}" type="presParOf" srcId="{FBA0FC9F-63D6-451D-9AB7-B4C5D0BAE4C5}" destId="{8D30A778-9C69-44E2-B0EB-DE89AECFD196}" srcOrd="2" destOrd="0" presId="urn:microsoft.com/office/officeart/2009/3/layout/RandomtoResultProcess"/>
    <dgm:cxn modelId="{7DB63D6A-0BE9-48E2-8930-0FD60B26BA96}" type="presParOf" srcId="{AAC0D1B8-84C2-4C73-BB46-F6C2C0798E6C}" destId="{5447FD43-D264-44B3-82C3-6B0D02BD93D2}" srcOrd="3" destOrd="0" presId="urn:microsoft.com/office/officeart/2009/3/layout/RandomtoResultProcess"/>
    <dgm:cxn modelId="{E1F83D0F-1251-4AA6-9FCB-9D31311DCF6B}" type="presParOf" srcId="{5447FD43-D264-44B3-82C3-6B0D02BD93D2}" destId="{F09E5A36-93EB-4BCB-9394-A3873D4A0AF3}" srcOrd="0" destOrd="0" presId="urn:microsoft.com/office/officeart/2009/3/layout/RandomtoResultProcess"/>
    <dgm:cxn modelId="{49640596-7260-4337-BE5E-A391FA87DDEB}" type="presParOf" srcId="{5447FD43-D264-44B3-82C3-6B0D02BD93D2}" destId="{9C151788-3979-497A-ACFC-7A112DA18B26}" srcOrd="1" destOrd="0" presId="urn:microsoft.com/office/officeart/2009/3/layout/RandomtoResultProcess"/>
    <dgm:cxn modelId="{9592F78A-5841-4A0A-9E6A-BBEBE91D71BE}" type="presParOf" srcId="{AAC0D1B8-84C2-4C73-BB46-F6C2C0798E6C}" destId="{979B723E-21A6-432E-9635-AB12CA9E0379}" srcOrd="4" destOrd="0" presId="urn:microsoft.com/office/officeart/2009/3/layout/RandomtoResultProcess"/>
    <dgm:cxn modelId="{027B4709-EF61-4EA2-BFA4-4D7EB26A1B0D}" type="presParOf" srcId="{979B723E-21A6-432E-9635-AB12CA9E0379}" destId="{E6F8A986-2929-4937-913F-5E6DE28C893C}" srcOrd="0" destOrd="0" presId="urn:microsoft.com/office/officeart/2009/3/layout/RandomtoResultProcess"/>
    <dgm:cxn modelId="{D26CBE88-1849-4FB1-864B-A164A03DD195}" type="presParOf" srcId="{979B723E-21A6-432E-9635-AB12CA9E0379}" destId="{5EA50CCF-F41F-4448-96D9-F5ED0ABD9904}" srcOrd="1" destOrd="0" presId="urn:microsoft.com/office/officeart/2009/3/layout/RandomtoResultProcess"/>
    <dgm:cxn modelId="{9AF00838-DAF7-4CE7-BEC2-CD1A92B4039B}" type="presParOf" srcId="{979B723E-21A6-432E-9635-AB12CA9E0379}" destId="{250EDC0D-5D0A-4D4B-87D4-3B0E96260EA9}" srcOrd="2" destOrd="0" presId="urn:microsoft.com/office/officeart/2009/3/layout/RandomtoResultProcess"/>
    <dgm:cxn modelId="{7D5487DE-C6AA-4CC0-AA5C-5407CD7AAB6B}" type="presParOf" srcId="{AAC0D1B8-84C2-4C73-BB46-F6C2C0798E6C}" destId="{420F6B56-98B8-4B86-A7C7-FA8413271102}" srcOrd="5" destOrd="0" presId="urn:microsoft.com/office/officeart/2009/3/layout/RandomtoResultProcess"/>
    <dgm:cxn modelId="{54734CFA-EBC6-427F-9F34-C2AFD77D3D41}" type="presParOf" srcId="{420F6B56-98B8-4B86-A7C7-FA8413271102}" destId="{E230360F-21D4-42B7-A035-82FD32769FF1}" srcOrd="0" destOrd="0" presId="urn:microsoft.com/office/officeart/2009/3/layout/RandomtoResultProcess"/>
    <dgm:cxn modelId="{88EACE7D-2D48-466B-87AD-548A4B875960}" type="presParOf" srcId="{420F6B56-98B8-4B86-A7C7-FA8413271102}" destId="{C5FCA2B5-C0AB-4BA2-9EF7-B2E7F4EBA2AF}" srcOrd="1" destOrd="0" presId="urn:microsoft.com/office/officeart/2009/3/layout/RandomtoResultProcess"/>
    <dgm:cxn modelId="{2B60B536-726F-4F83-8F42-6CF8094D37FD}" type="presParOf" srcId="{AAC0D1B8-84C2-4C73-BB46-F6C2C0798E6C}" destId="{9814F5AB-D16F-4EC7-9858-FC8421549FEC}" srcOrd="6" destOrd="0" presId="urn:microsoft.com/office/officeart/2009/3/layout/RandomtoResultProcess"/>
    <dgm:cxn modelId="{45F98ADC-B262-430E-A9F5-4A1388053035}" type="presParOf" srcId="{9814F5AB-D16F-4EC7-9858-FC8421549FEC}" destId="{FC9B89EE-C41A-43E0-9952-688CF419CB36}" srcOrd="0" destOrd="0" presId="urn:microsoft.com/office/officeart/2009/3/layout/RandomtoResultProcess"/>
    <dgm:cxn modelId="{C481CA17-8452-4DE4-B029-14206F63A487}" type="presParOf" srcId="{9814F5AB-D16F-4EC7-9858-FC8421549FEC}" destId="{355A51F3-3266-44DE-8FC5-AAC69A0EE186}" srcOrd="1" destOrd="0" presId="urn:microsoft.com/office/officeart/2009/3/layout/RandomtoResultProcess"/>
    <dgm:cxn modelId="{D2825952-BB19-4297-95A0-4DFF4FE51CD4}" type="presParOf" srcId="{9814F5AB-D16F-4EC7-9858-FC8421549FEC}" destId="{34E05D2D-39DD-415A-A822-B2C3F4BE1E83}" srcOrd="2" destOrd="0" presId="urn:microsoft.com/office/officeart/2009/3/layout/RandomtoResultProcess"/>
    <dgm:cxn modelId="{475971AD-9D65-4C8C-A332-1A3E6B2211A2}" type="presParOf" srcId="{AAC0D1B8-84C2-4C73-BB46-F6C2C0798E6C}" destId="{3547C36D-518D-4984-B7C8-1C07913BE5D7}" srcOrd="7" destOrd="0" presId="urn:microsoft.com/office/officeart/2009/3/layout/RandomtoResultProcess"/>
    <dgm:cxn modelId="{579689CC-F35F-4E03-B81E-57215206F34B}" type="presParOf" srcId="{3547C36D-518D-4984-B7C8-1C07913BE5D7}" destId="{15F30D5B-4736-4777-A990-32F3EC98793A}" srcOrd="0" destOrd="0" presId="urn:microsoft.com/office/officeart/2009/3/layout/RandomtoResultProcess"/>
    <dgm:cxn modelId="{B16F7D54-17A6-4547-B651-B6C335872E5F}" type="presParOf" srcId="{3547C36D-518D-4984-B7C8-1C07913BE5D7}" destId="{BE241090-CD47-403A-8C48-74B5B9C32F8A}" srcOrd="1" destOrd="0" presId="urn:microsoft.com/office/officeart/2009/3/layout/RandomtoResultProcess"/>
    <dgm:cxn modelId="{1C587C03-74C3-4DD2-BF33-30A193279CFC}" type="presParOf" srcId="{AAC0D1B8-84C2-4C73-BB46-F6C2C0798E6C}" destId="{27E30DED-1E1A-4805-9B5F-06675C23EE65}" srcOrd="8" destOrd="0" presId="urn:microsoft.com/office/officeart/2009/3/layout/RandomtoResultProcess"/>
    <dgm:cxn modelId="{FE427805-6EB5-46FE-B14B-E38B62A805A5}" type="presParOf" srcId="{27E30DED-1E1A-4805-9B5F-06675C23EE65}" destId="{C1A0AD5E-6B7C-4E3B-8A54-1C40F231DB8F}" srcOrd="0" destOrd="0" presId="urn:microsoft.com/office/officeart/2009/3/layout/RandomtoResultProcess"/>
    <dgm:cxn modelId="{DA1F4C82-DF56-45B1-B56A-FCBB196BC264}" type="presParOf" srcId="{27E30DED-1E1A-4805-9B5F-06675C23EE65}" destId="{70510890-4971-46AD-9AD1-367B87A9A4EE}" srcOrd="1" destOrd="0" presId="urn:microsoft.com/office/officeart/2009/3/layout/RandomtoResultProcess"/>
    <dgm:cxn modelId="{66EEAC91-44CD-4767-9186-AA50EF237A56}" type="presParOf" srcId="{27E30DED-1E1A-4805-9B5F-06675C23EE65}" destId="{44BC9B78-23F6-4FC5-A9ED-886C3CE33257}" srcOrd="2" destOrd="0" presId="urn:microsoft.com/office/officeart/2009/3/layout/RandomtoResultProcess"/>
    <dgm:cxn modelId="{B3F4787D-6F3A-496D-AF6D-5627D9FDABAC}" type="presParOf" srcId="{AAC0D1B8-84C2-4C73-BB46-F6C2C0798E6C}" destId="{E1E0A78B-3F88-46B0-B9DC-E7321C973EA6}" srcOrd="9" destOrd="0" presId="urn:microsoft.com/office/officeart/2009/3/layout/RandomtoResultProcess"/>
    <dgm:cxn modelId="{5477937A-9F64-4DAA-8BB9-D88669AFEBCD}" type="presParOf" srcId="{E1E0A78B-3F88-46B0-B9DC-E7321C973EA6}" destId="{E0CD87C6-F46F-4CC2-A8DA-0D33368A4FC1}" srcOrd="0" destOrd="0" presId="urn:microsoft.com/office/officeart/2009/3/layout/RandomtoResultProcess"/>
    <dgm:cxn modelId="{34C90F91-E6B8-4055-B67B-62DB0C564B27}" type="presParOf" srcId="{E1E0A78B-3F88-46B0-B9DC-E7321C973EA6}" destId="{76CCA3DA-398C-4167-836F-0850D677F51A}" srcOrd="1" destOrd="0" presId="urn:microsoft.com/office/officeart/2009/3/layout/RandomtoResultProcess"/>
    <dgm:cxn modelId="{F6BBF9BB-BE39-4EF9-A771-10BA9562C792}" type="presParOf" srcId="{AAC0D1B8-84C2-4C73-BB46-F6C2C0798E6C}" destId="{2A3D3CF2-BB73-4D52-B673-FB9C79C979AC}" srcOrd="10" destOrd="0" presId="urn:microsoft.com/office/officeart/2009/3/layout/RandomtoResultProcess"/>
    <dgm:cxn modelId="{82DCC102-5D7D-44D5-B869-718FE2529542}" type="presParOf" srcId="{2A3D3CF2-BB73-4D52-B673-FB9C79C979AC}" destId="{5108C295-D9D0-4F19-8346-D081F334C07B}" srcOrd="0" destOrd="0" presId="urn:microsoft.com/office/officeart/2009/3/layout/RandomtoResultProcess"/>
    <dgm:cxn modelId="{5DB1E7C8-7FAB-4848-9252-B19B53DB1D36}" type="presParOf" srcId="{2A3D3CF2-BB73-4D52-B673-FB9C79C979AC}" destId="{36AB6A38-CC5C-47E4-A8EB-216E43E88C4B}" srcOrd="1" destOrd="0" presId="urn:microsoft.com/office/officeart/2009/3/layout/RandomtoResultProcess"/>
    <dgm:cxn modelId="{395A2EC2-4319-4641-B391-1D8A2D636441}" type="presParOf" srcId="{2A3D3CF2-BB73-4D52-B673-FB9C79C979AC}" destId="{9981A9A5-C9D2-46DA-B3A6-C4432051BAB0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3B849-CC99-49A0-9998-CE5DFA409C79}">
      <dsp:nvSpPr>
        <dsp:cNvPr id="0" name=""/>
        <dsp:cNvSpPr/>
      </dsp:nvSpPr>
      <dsp:spPr>
        <a:xfrm>
          <a:off x="75705" y="2619355"/>
          <a:ext cx="1097368" cy="361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Systems</a:t>
          </a:r>
        </a:p>
      </dsp:txBody>
      <dsp:txXfrm>
        <a:off x="75705" y="2619355"/>
        <a:ext cx="1097368" cy="361632"/>
      </dsp:txXfrm>
    </dsp:sp>
    <dsp:sp modelId="{30135978-6B83-4D8A-9E9A-865EF4FCDA6B}">
      <dsp:nvSpPr>
        <dsp:cNvPr id="0" name=""/>
        <dsp:cNvSpPr/>
      </dsp:nvSpPr>
      <dsp:spPr>
        <a:xfrm>
          <a:off x="75705" y="3634460"/>
          <a:ext cx="1097368" cy="67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Kaggle datasets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Updated sporadically</a:t>
          </a:r>
        </a:p>
      </dsp:txBody>
      <dsp:txXfrm>
        <a:off x="75705" y="3634460"/>
        <a:ext cx="1097368" cy="677523"/>
      </dsp:txXfrm>
    </dsp:sp>
    <dsp:sp modelId="{E3098877-B0F5-4507-8139-8B399DA2E546}">
      <dsp:nvSpPr>
        <dsp:cNvPr id="0" name=""/>
        <dsp:cNvSpPr/>
      </dsp:nvSpPr>
      <dsp:spPr>
        <a:xfrm>
          <a:off x="74458" y="2509369"/>
          <a:ext cx="87290" cy="872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C9F311-DC7E-4853-A5D0-0300C4ED9FB1}">
      <dsp:nvSpPr>
        <dsp:cNvPr id="0" name=""/>
        <dsp:cNvSpPr/>
      </dsp:nvSpPr>
      <dsp:spPr>
        <a:xfrm>
          <a:off x="135561" y="2387162"/>
          <a:ext cx="87290" cy="872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B9A5480-44CE-42E1-9F8A-B9AA4A1A27D9}">
      <dsp:nvSpPr>
        <dsp:cNvPr id="0" name=""/>
        <dsp:cNvSpPr/>
      </dsp:nvSpPr>
      <dsp:spPr>
        <a:xfrm>
          <a:off x="282209" y="2411603"/>
          <a:ext cx="137171" cy="137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6A8175-3BF4-4BB3-A688-ED78911FDA4E}">
      <dsp:nvSpPr>
        <dsp:cNvPr id="0" name=""/>
        <dsp:cNvSpPr/>
      </dsp:nvSpPr>
      <dsp:spPr>
        <a:xfrm>
          <a:off x="404416" y="2277175"/>
          <a:ext cx="87290" cy="872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7A19AD-60AC-41CB-969E-6315C65AEA66}">
      <dsp:nvSpPr>
        <dsp:cNvPr id="0" name=""/>
        <dsp:cNvSpPr/>
      </dsp:nvSpPr>
      <dsp:spPr>
        <a:xfrm>
          <a:off x="563285" y="2228293"/>
          <a:ext cx="87290" cy="872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A9515A-3710-4714-83A9-CD4415568CEC}">
      <dsp:nvSpPr>
        <dsp:cNvPr id="0" name=""/>
        <dsp:cNvSpPr/>
      </dsp:nvSpPr>
      <dsp:spPr>
        <a:xfrm>
          <a:off x="758816" y="2313838"/>
          <a:ext cx="87290" cy="872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FEF409-8BF5-47EA-B812-34031B4502D0}">
      <dsp:nvSpPr>
        <dsp:cNvPr id="0" name=""/>
        <dsp:cNvSpPr/>
      </dsp:nvSpPr>
      <dsp:spPr>
        <a:xfrm>
          <a:off x="881023" y="2374941"/>
          <a:ext cx="137171" cy="137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3A7EF0-F255-43F9-9FD6-C80619377B9F}">
      <dsp:nvSpPr>
        <dsp:cNvPr id="0" name=""/>
        <dsp:cNvSpPr/>
      </dsp:nvSpPr>
      <dsp:spPr>
        <a:xfrm>
          <a:off x="1052113" y="2509369"/>
          <a:ext cx="87290" cy="872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5E2CCF-CDB0-4485-9F3D-692E44DF6259}">
      <dsp:nvSpPr>
        <dsp:cNvPr id="0" name=""/>
        <dsp:cNvSpPr/>
      </dsp:nvSpPr>
      <dsp:spPr>
        <a:xfrm>
          <a:off x="1125437" y="2643796"/>
          <a:ext cx="87290" cy="872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2DEF0A-97CF-4B11-93B6-423E7BA3F063}">
      <dsp:nvSpPr>
        <dsp:cNvPr id="0" name=""/>
        <dsp:cNvSpPr/>
      </dsp:nvSpPr>
      <dsp:spPr>
        <a:xfrm>
          <a:off x="489961" y="2387162"/>
          <a:ext cx="224461" cy="2244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46B8B7E-21A2-41D4-9208-102C75D92C31}">
      <dsp:nvSpPr>
        <dsp:cNvPr id="0" name=""/>
        <dsp:cNvSpPr/>
      </dsp:nvSpPr>
      <dsp:spPr>
        <a:xfrm>
          <a:off x="13354" y="2851548"/>
          <a:ext cx="87290" cy="872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373B5B-AA99-46AB-8270-DF5B0042675F}">
      <dsp:nvSpPr>
        <dsp:cNvPr id="0" name=""/>
        <dsp:cNvSpPr/>
      </dsp:nvSpPr>
      <dsp:spPr>
        <a:xfrm>
          <a:off x="86678" y="2961534"/>
          <a:ext cx="137171" cy="137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5256A2-D092-42B1-8627-A9CC5A2744F9}">
      <dsp:nvSpPr>
        <dsp:cNvPr id="0" name=""/>
        <dsp:cNvSpPr/>
      </dsp:nvSpPr>
      <dsp:spPr>
        <a:xfrm>
          <a:off x="269989" y="3059300"/>
          <a:ext cx="199521" cy="1995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7FE6FF-8720-4A05-873A-C07853EDADE9}">
      <dsp:nvSpPr>
        <dsp:cNvPr id="0" name=""/>
        <dsp:cNvSpPr/>
      </dsp:nvSpPr>
      <dsp:spPr>
        <a:xfrm>
          <a:off x="526623" y="3218169"/>
          <a:ext cx="87290" cy="872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FA938E-19CE-4261-BBD8-25473A82ACE2}">
      <dsp:nvSpPr>
        <dsp:cNvPr id="0" name=""/>
        <dsp:cNvSpPr/>
      </dsp:nvSpPr>
      <dsp:spPr>
        <a:xfrm>
          <a:off x="575506" y="3059300"/>
          <a:ext cx="137171" cy="137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AA3B05-18EB-4871-9470-400C0659BDD4}">
      <dsp:nvSpPr>
        <dsp:cNvPr id="0" name=""/>
        <dsp:cNvSpPr/>
      </dsp:nvSpPr>
      <dsp:spPr>
        <a:xfrm>
          <a:off x="697713" y="3230389"/>
          <a:ext cx="87290" cy="872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F7C788-CA43-484B-84DC-2AB6794861E4}">
      <dsp:nvSpPr>
        <dsp:cNvPr id="0" name=""/>
        <dsp:cNvSpPr/>
      </dsp:nvSpPr>
      <dsp:spPr>
        <a:xfrm>
          <a:off x="807699" y="3034858"/>
          <a:ext cx="199521" cy="1995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DCFC1BB-7FAC-464E-A369-9C1CDF95BECD}">
      <dsp:nvSpPr>
        <dsp:cNvPr id="0" name=""/>
        <dsp:cNvSpPr/>
      </dsp:nvSpPr>
      <dsp:spPr>
        <a:xfrm>
          <a:off x="1076554" y="2985975"/>
          <a:ext cx="137171" cy="137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1F0CF5-08E6-4443-B4D6-9FBAD4B0706E}">
      <dsp:nvSpPr>
        <dsp:cNvPr id="0" name=""/>
        <dsp:cNvSpPr/>
      </dsp:nvSpPr>
      <dsp:spPr>
        <a:xfrm>
          <a:off x="1213725" y="2411400"/>
          <a:ext cx="402851" cy="76908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CABE69D-3F66-497F-A508-866DEEFC0413}">
      <dsp:nvSpPr>
        <dsp:cNvPr id="0" name=""/>
        <dsp:cNvSpPr/>
      </dsp:nvSpPr>
      <dsp:spPr>
        <a:xfrm>
          <a:off x="1616577" y="2411773"/>
          <a:ext cx="1098686" cy="76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Connect Sources and Internal System</a:t>
          </a:r>
        </a:p>
      </dsp:txBody>
      <dsp:txXfrm>
        <a:off x="1616577" y="2411773"/>
        <a:ext cx="1098686" cy="769080"/>
      </dsp:txXfrm>
    </dsp:sp>
    <dsp:sp modelId="{7341A120-27E0-452D-A558-647BDAC2DD96}">
      <dsp:nvSpPr>
        <dsp:cNvPr id="0" name=""/>
        <dsp:cNvSpPr/>
      </dsp:nvSpPr>
      <dsp:spPr>
        <a:xfrm>
          <a:off x="1616577" y="3643146"/>
          <a:ext cx="1098686" cy="67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Via API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Automated with task scheduler / </a:t>
          </a:r>
          <a:r>
            <a:rPr lang="en-US" sz="900" kern="1200" dirty="0" err="1"/>
            <a:t>cron</a:t>
          </a:r>
          <a:r>
            <a:rPr lang="en-US" sz="900" kern="1200" dirty="0"/>
            <a:t> job</a:t>
          </a:r>
        </a:p>
      </dsp:txBody>
      <dsp:txXfrm>
        <a:off x="1616577" y="3643146"/>
        <a:ext cx="1098686" cy="677523"/>
      </dsp:txXfrm>
    </dsp:sp>
    <dsp:sp modelId="{F09E5A36-93EB-4BCB-9394-A3873D4A0AF3}">
      <dsp:nvSpPr>
        <dsp:cNvPr id="0" name=""/>
        <dsp:cNvSpPr/>
      </dsp:nvSpPr>
      <dsp:spPr>
        <a:xfrm>
          <a:off x="2715263" y="2411400"/>
          <a:ext cx="402851" cy="76908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F8A986-2929-4937-913F-5E6DE28C893C}">
      <dsp:nvSpPr>
        <dsp:cNvPr id="0" name=""/>
        <dsp:cNvSpPr/>
      </dsp:nvSpPr>
      <dsp:spPr>
        <a:xfrm>
          <a:off x="3118115" y="2411773"/>
          <a:ext cx="1098686" cy="76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Interim Storage</a:t>
          </a:r>
        </a:p>
      </dsp:txBody>
      <dsp:txXfrm>
        <a:off x="3118115" y="2411773"/>
        <a:ext cx="1098686" cy="769080"/>
      </dsp:txXfrm>
    </dsp:sp>
    <dsp:sp modelId="{5EA50CCF-F41F-4448-96D9-F5ED0ABD9904}">
      <dsp:nvSpPr>
        <dsp:cNvPr id="0" name=""/>
        <dsp:cNvSpPr/>
      </dsp:nvSpPr>
      <dsp:spPr>
        <a:xfrm>
          <a:off x="3109402" y="3651879"/>
          <a:ext cx="1098686" cy="67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Store raw CSV files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Located on GitHub</a:t>
          </a:r>
        </a:p>
      </dsp:txBody>
      <dsp:txXfrm>
        <a:off x="3109402" y="3651879"/>
        <a:ext cx="1098686" cy="677523"/>
      </dsp:txXfrm>
    </dsp:sp>
    <dsp:sp modelId="{E230360F-21D4-42B7-A035-82FD32769FF1}">
      <dsp:nvSpPr>
        <dsp:cNvPr id="0" name=""/>
        <dsp:cNvSpPr/>
      </dsp:nvSpPr>
      <dsp:spPr>
        <a:xfrm>
          <a:off x="4216801" y="2411400"/>
          <a:ext cx="402851" cy="76908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9B89EE-C41A-43E0-9952-688CF419CB36}">
      <dsp:nvSpPr>
        <dsp:cNvPr id="0" name=""/>
        <dsp:cNvSpPr/>
      </dsp:nvSpPr>
      <dsp:spPr>
        <a:xfrm>
          <a:off x="4619653" y="2411773"/>
          <a:ext cx="1098686" cy="76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Load CSV Data into Existing MySQL Schema</a:t>
          </a:r>
        </a:p>
      </dsp:txBody>
      <dsp:txXfrm>
        <a:off x="4619653" y="2411773"/>
        <a:ext cx="1098686" cy="769080"/>
      </dsp:txXfrm>
    </dsp:sp>
    <dsp:sp modelId="{355A51F3-3266-44DE-8FC5-AAC69A0EE186}">
      <dsp:nvSpPr>
        <dsp:cNvPr id="0" name=""/>
        <dsp:cNvSpPr/>
      </dsp:nvSpPr>
      <dsp:spPr>
        <a:xfrm>
          <a:off x="4602239" y="3660592"/>
          <a:ext cx="1098686" cy="67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Connect to MySQL via Python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Only add new records</a:t>
          </a:r>
        </a:p>
      </dsp:txBody>
      <dsp:txXfrm>
        <a:off x="4602239" y="3660592"/>
        <a:ext cx="1098686" cy="677523"/>
      </dsp:txXfrm>
    </dsp:sp>
    <dsp:sp modelId="{15F30D5B-4736-4777-A990-32F3EC98793A}">
      <dsp:nvSpPr>
        <dsp:cNvPr id="0" name=""/>
        <dsp:cNvSpPr/>
      </dsp:nvSpPr>
      <dsp:spPr>
        <a:xfrm>
          <a:off x="5718340" y="2411400"/>
          <a:ext cx="402851" cy="76908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A0AD5E-6B7C-4E3B-8A54-1C40F231DB8F}">
      <dsp:nvSpPr>
        <dsp:cNvPr id="0" name=""/>
        <dsp:cNvSpPr/>
      </dsp:nvSpPr>
      <dsp:spPr>
        <a:xfrm>
          <a:off x="6257544" y="2411773"/>
          <a:ext cx="1098686" cy="76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Transformations on Data</a:t>
          </a:r>
        </a:p>
      </dsp:txBody>
      <dsp:txXfrm>
        <a:off x="6257544" y="2411773"/>
        <a:ext cx="1098686" cy="769080"/>
      </dsp:txXfrm>
    </dsp:sp>
    <dsp:sp modelId="{70510890-4971-46AD-9AD1-367B87A9A4EE}">
      <dsp:nvSpPr>
        <dsp:cNvPr id="0" name=""/>
        <dsp:cNvSpPr/>
      </dsp:nvSpPr>
      <dsp:spPr>
        <a:xfrm>
          <a:off x="6121191" y="3654193"/>
          <a:ext cx="1371391" cy="105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Use predefined methods to do initial cleaning and map to schema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Perform basic queries and aggregations to review integrity of data and mapping</a:t>
          </a:r>
        </a:p>
      </dsp:txBody>
      <dsp:txXfrm>
        <a:off x="6121191" y="3654193"/>
        <a:ext cx="1371391" cy="1056062"/>
      </dsp:txXfrm>
    </dsp:sp>
    <dsp:sp modelId="{E0CD87C6-F46F-4CC2-A8DA-0D33368A4FC1}">
      <dsp:nvSpPr>
        <dsp:cNvPr id="0" name=""/>
        <dsp:cNvSpPr/>
      </dsp:nvSpPr>
      <dsp:spPr>
        <a:xfrm>
          <a:off x="7492583" y="2411400"/>
          <a:ext cx="402851" cy="76908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08C295-D9D0-4F19-8346-D081F334C07B}">
      <dsp:nvSpPr>
        <dsp:cNvPr id="0" name=""/>
        <dsp:cNvSpPr/>
      </dsp:nvSpPr>
      <dsp:spPr>
        <a:xfrm>
          <a:off x="7977836" y="2356839"/>
          <a:ext cx="933883" cy="93388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Close DB Connection for Storage of Data</a:t>
          </a:r>
        </a:p>
      </dsp:txBody>
      <dsp:txXfrm>
        <a:off x="8114600" y="2493603"/>
        <a:ext cx="660355" cy="660355"/>
      </dsp:txXfrm>
    </dsp:sp>
    <dsp:sp modelId="{36AB6A38-CC5C-47E4-A8EB-216E43E88C4B}">
      <dsp:nvSpPr>
        <dsp:cNvPr id="0" name=""/>
        <dsp:cNvSpPr/>
      </dsp:nvSpPr>
      <dsp:spPr>
        <a:xfrm>
          <a:off x="7895434" y="3660626"/>
          <a:ext cx="1098686" cy="67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MySQL schema located on GitHub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Available for analytics</a:t>
          </a:r>
        </a:p>
      </dsp:txBody>
      <dsp:txXfrm>
        <a:off x="7895434" y="3660626"/>
        <a:ext cx="1098686" cy="677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FDDF-319D-A830-1063-55FF3DF79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44574-229F-1E2D-2939-13D08D64B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DA0EB-F452-FBFB-050E-8F0B39EA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6BF7-7A0F-493E-965A-6FE2D8B9FF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9BEC-31DF-857B-780E-88AC4269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FF207-F0F5-B0F7-31FF-C5F95E72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583-0AA7-4F0F-8740-4D07415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6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17D2-C853-2C33-36E6-CB1915AD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691AD-3A54-0CF1-D058-45CFB99FC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7223-7510-C106-2B8A-69BC5544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6BF7-7A0F-493E-965A-6FE2D8B9FF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4C993-096D-15C8-608B-3974A95B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52DC1-4320-9D12-A47D-0196B1AE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583-0AA7-4F0F-8740-4D07415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65515-339F-3D45-7BB3-7DC993922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FC3EE-77C3-312A-920F-1529B4556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7708B-57B4-0B28-C36D-B1C7604F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6BF7-7A0F-493E-965A-6FE2D8B9FF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0EEDE-4279-EA62-3519-195B38D2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D1076-49FB-D3EA-E9EB-C3F5BB62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583-0AA7-4F0F-8740-4D07415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9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E5C3-2EBC-CC17-7D26-1FA04997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62020-6EBF-BE0A-43B2-FD22BDE4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12B9A-86A5-F0BE-4E2C-EB37FC7E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6BF7-7A0F-493E-965A-6FE2D8B9FF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AAA6-C38F-A5D8-692B-04CDE2CA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E701-EB8B-2AF1-49B7-7BC24C54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583-0AA7-4F0F-8740-4D07415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5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C14D-2954-F5EE-0EF0-2B6DDB5B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AA9B2-D62F-0103-4744-5D2D8999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73A8F-8ED1-CF14-6CF7-9AF457B3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6BF7-7A0F-493E-965A-6FE2D8B9FF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55CF0-6BA8-3CF5-5EC9-617A2485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D7F0A-F6E0-1FE8-5340-5CE5F1DA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583-0AA7-4F0F-8740-4D07415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3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CEFB-E70B-9AE3-9087-E92FC142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41D6-CA3B-D431-FED6-F46E5664D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64B7E-FA8A-528A-EBA7-29E31E04F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99E6F-A7FB-7158-AD7A-428CB60F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6BF7-7A0F-493E-965A-6FE2D8B9FF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1F515-63FD-06AE-AC77-6E910DD1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39F33-BCD6-5CEF-8990-1ED551CD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583-0AA7-4F0F-8740-4D07415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2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1719-9CA5-D8E2-8538-BF7DC3D7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C90CD-21E2-BB3E-1767-40FC983FC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719E5-7E0F-98EF-E596-2FD0D13EE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D5C2-1153-8488-268D-23EF11789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F98A3-6F15-F555-8513-D4A9C2047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84EB0-2C69-622E-F17F-C4E20BB2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6BF7-7A0F-493E-965A-6FE2D8B9FF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76DC6-383B-2D31-F286-CFCE7F3B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53E4F-A51F-155E-C801-19276247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583-0AA7-4F0F-8740-4D07415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3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6528-71E2-4FFB-CC2F-8F854959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6698C-9272-7841-39D5-9CBF1923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6BF7-7A0F-493E-965A-6FE2D8B9FF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8D246-1B55-2E7A-BA7A-CEAB040F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6D930-06B3-9909-0DAD-F73A25B3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583-0AA7-4F0F-8740-4D07415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4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908B9-7418-8B41-C3BD-3CB4A772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6BF7-7A0F-493E-965A-6FE2D8B9FF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60F3A-C040-1A7A-435B-FCC458B4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91867-57A1-7485-6078-57E0B7C4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583-0AA7-4F0F-8740-4D07415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E04E-4ACC-4BEF-F3FF-2F101EA4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DBA8B-6983-AB4E-367F-7307FB95F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7846C-03AE-C712-7321-C6285F9B6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688BA-A988-785A-6C39-F4F5C0C5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6BF7-7A0F-493E-965A-6FE2D8B9FF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0766C-33D2-C5EF-9BA9-45DBE92A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AD291-D20E-82ED-3574-DCE37A57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583-0AA7-4F0F-8740-4D07415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9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034A-4600-33BD-91AB-AF51F76D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A0A6C-33B3-CB49-1A8A-8269079B5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8141C-F90F-C79F-3A34-0C84472E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9E02E-676F-473B-0E8D-5B2E4B39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6BF7-7A0F-493E-965A-6FE2D8B9FF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AE2D0-806F-6F7E-F561-41294DFB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ABCD7-5371-907C-5C3E-F7E2F667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583-0AA7-4F0F-8740-4D07415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8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9650B-FB45-2142-3FEF-9CF1AC0F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2B745-4D66-46B0-23D8-DD568EFA0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5835F-CD59-DDBA-9C24-E401F347B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A6BF7-7A0F-493E-965A-6FE2D8B9FF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72502-5BA3-84A9-FBA2-C743F0397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6BD4-45A0-3B57-51DC-11C21BC55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0F583-0AA7-4F0F-8740-4D07415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8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F132AB-D0B8-7F35-C1DD-2D3C3D8BFF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801743"/>
              </p:ext>
            </p:extLst>
          </p:nvPr>
        </p:nvGraphicFramePr>
        <p:xfrm>
          <a:off x="2031999" y="133350"/>
          <a:ext cx="9007476" cy="647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779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87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Michael Carr</dc:creator>
  <cp:lastModifiedBy>Aaron Michael Carr</cp:lastModifiedBy>
  <cp:revision>3</cp:revision>
  <dcterms:created xsi:type="dcterms:W3CDTF">2023-02-17T19:13:56Z</dcterms:created>
  <dcterms:modified xsi:type="dcterms:W3CDTF">2023-02-25T23:12:50Z</dcterms:modified>
</cp:coreProperties>
</file>