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2F8E98-74A6-4D45-B3B2-3FE152741734}" v="3" dt="2022-06-19T21:03:25.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6" d="100"/>
          <a:sy n="76" d="100"/>
        </p:scale>
        <p:origin x="113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McCool" userId="4c4598b12ef44467" providerId="LiveId" clId="{EC2F8E98-74A6-4D45-B3B2-3FE152741734}"/>
    <pc:docChg chg="custSel modSld">
      <pc:chgData name="Alex McCool" userId="4c4598b12ef44467" providerId="LiveId" clId="{EC2F8E98-74A6-4D45-B3B2-3FE152741734}" dt="2022-06-19T21:15:22.688" v="3128" actId="313"/>
      <pc:docMkLst>
        <pc:docMk/>
      </pc:docMkLst>
      <pc:sldChg chg="modSp mod">
        <pc:chgData name="Alex McCool" userId="4c4598b12ef44467" providerId="LiveId" clId="{EC2F8E98-74A6-4D45-B3B2-3FE152741734}" dt="2022-06-19T20:55:14.038" v="21" actId="6549"/>
        <pc:sldMkLst>
          <pc:docMk/>
          <pc:sldMk cId="409182036" sldId="258"/>
        </pc:sldMkLst>
        <pc:spChg chg="mod">
          <ac:chgData name="Alex McCool" userId="4c4598b12ef44467" providerId="LiveId" clId="{EC2F8E98-74A6-4D45-B3B2-3FE152741734}" dt="2022-06-19T20:55:14.038" v="21" actId="6549"/>
          <ac:spMkLst>
            <pc:docMk/>
            <pc:sldMk cId="409182036" sldId="258"/>
            <ac:spMk id="3" creationId="{00000000-0000-0000-0000-000000000000}"/>
          </ac:spMkLst>
        </pc:spChg>
      </pc:sldChg>
      <pc:sldChg chg="modSp mod modNotesTx">
        <pc:chgData name="Alex McCool" userId="4c4598b12ef44467" providerId="LiveId" clId="{EC2F8E98-74A6-4D45-B3B2-3FE152741734}" dt="2022-06-19T20:59:28.965" v="621" actId="33524"/>
        <pc:sldMkLst>
          <pc:docMk/>
          <pc:sldMk cId="1865885945" sldId="260"/>
        </pc:sldMkLst>
        <pc:spChg chg="mod">
          <ac:chgData name="Alex McCool" userId="4c4598b12ef44467" providerId="LiveId" clId="{EC2F8E98-74A6-4D45-B3B2-3FE152741734}" dt="2022-06-19T20:57:30.901" v="271" actId="20577"/>
          <ac:spMkLst>
            <pc:docMk/>
            <pc:sldMk cId="1865885945" sldId="260"/>
            <ac:spMk id="3" creationId="{00000000-0000-0000-0000-000000000000}"/>
          </ac:spMkLst>
        </pc:spChg>
      </pc:sldChg>
      <pc:sldChg chg="addSp delSp modSp mod modNotesTx">
        <pc:chgData name="Alex McCool" userId="4c4598b12ef44467" providerId="LiveId" clId="{EC2F8E98-74A6-4D45-B3B2-3FE152741734}" dt="2022-06-19T21:03:13.997" v="1082" actId="313"/>
        <pc:sldMkLst>
          <pc:docMk/>
          <pc:sldMk cId="2776425341" sldId="261"/>
        </pc:sldMkLst>
        <pc:spChg chg="del mod">
          <ac:chgData name="Alex McCool" userId="4c4598b12ef44467" providerId="LiveId" clId="{EC2F8E98-74A6-4D45-B3B2-3FE152741734}" dt="2022-06-19T21:00:08.031" v="627" actId="478"/>
          <ac:spMkLst>
            <pc:docMk/>
            <pc:sldMk cId="2776425341" sldId="261"/>
            <ac:spMk id="3" creationId="{00000000-0000-0000-0000-000000000000}"/>
          </ac:spMkLst>
        </pc:spChg>
        <pc:spChg chg="add del mod">
          <ac:chgData name="Alex McCool" userId="4c4598b12ef44467" providerId="LiveId" clId="{EC2F8E98-74A6-4D45-B3B2-3FE152741734}" dt="2022-06-19T21:00:18.056" v="628" actId="931"/>
          <ac:spMkLst>
            <pc:docMk/>
            <pc:sldMk cId="2776425341" sldId="261"/>
            <ac:spMk id="7" creationId="{EBB44406-A78A-D30D-4D9B-207416F54761}"/>
          </ac:spMkLst>
        </pc:spChg>
        <pc:picChg chg="add del mod">
          <ac:chgData name="Alex McCool" userId="4c4598b12ef44467" providerId="LiveId" clId="{EC2F8E98-74A6-4D45-B3B2-3FE152741734}" dt="2022-06-19T21:00:23.406" v="632" actId="478"/>
          <ac:picMkLst>
            <pc:docMk/>
            <pc:sldMk cId="2776425341" sldId="261"/>
            <ac:picMk id="5" creationId="{289A9046-9AD6-6B69-7E7C-087CC4E59089}"/>
          </ac:picMkLst>
        </pc:picChg>
        <pc:picChg chg="add mod">
          <ac:chgData name="Alex McCool" userId="4c4598b12ef44467" providerId="LiveId" clId="{EC2F8E98-74A6-4D45-B3B2-3FE152741734}" dt="2022-06-19T21:00:21.638" v="631" actId="1076"/>
          <ac:picMkLst>
            <pc:docMk/>
            <pc:sldMk cId="2776425341" sldId="261"/>
            <ac:picMk id="10" creationId="{1F2FE1CF-E770-7821-5A3A-94EFE27FEA22}"/>
          </ac:picMkLst>
        </pc:picChg>
      </pc:sldChg>
      <pc:sldChg chg="modSp mod modNotesTx">
        <pc:chgData name="Alex McCool" userId="4c4598b12ef44467" providerId="LiveId" clId="{EC2F8E98-74A6-4D45-B3B2-3FE152741734}" dt="2022-06-19T21:12:32.935" v="2609" actId="20577"/>
        <pc:sldMkLst>
          <pc:docMk/>
          <pc:sldMk cId="376843144" sldId="263"/>
        </pc:sldMkLst>
        <pc:spChg chg="mod">
          <ac:chgData name="Alex McCool" userId="4c4598b12ef44467" providerId="LiveId" clId="{EC2F8E98-74A6-4D45-B3B2-3FE152741734}" dt="2022-06-19T21:08:53.351" v="2087" actId="20577"/>
          <ac:spMkLst>
            <pc:docMk/>
            <pc:sldMk cId="376843144" sldId="263"/>
            <ac:spMk id="3" creationId="{00000000-0000-0000-0000-000000000000}"/>
          </ac:spMkLst>
        </pc:spChg>
      </pc:sldChg>
      <pc:sldChg chg="modSp mod modNotesTx">
        <pc:chgData name="Alex McCool" userId="4c4598b12ef44467" providerId="LiveId" clId="{EC2F8E98-74A6-4D45-B3B2-3FE152741734}" dt="2022-06-19T21:15:22.688" v="3128" actId="313"/>
        <pc:sldMkLst>
          <pc:docMk/>
          <pc:sldMk cId="3225141645" sldId="265"/>
        </pc:sldMkLst>
        <pc:spChg chg="mod">
          <ac:chgData name="Alex McCool" userId="4c4598b12ef44467" providerId="LiveId" clId="{EC2F8E98-74A6-4D45-B3B2-3FE152741734}" dt="2022-06-19T21:13:34.848" v="2840" actId="20577"/>
          <ac:spMkLst>
            <pc:docMk/>
            <pc:sldMk cId="3225141645" sldId="265"/>
            <ac:spMk id="3" creationId="{00000000-0000-0000-0000-000000000000}"/>
          </ac:spMkLst>
        </pc:spChg>
      </pc:sldChg>
      <pc:sldChg chg="addSp delSp modSp mod modNotesTx">
        <pc:chgData name="Alex McCool" userId="4c4598b12ef44467" providerId="LiveId" clId="{EC2F8E98-74A6-4D45-B3B2-3FE152741734}" dt="2022-06-19T21:07:30.423" v="1893" actId="6549"/>
        <pc:sldMkLst>
          <pc:docMk/>
          <pc:sldMk cId="3564055637" sldId="267"/>
        </pc:sldMkLst>
        <pc:spChg chg="del">
          <ac:chgData name="Alex McCool" userId="4c4598b12ef44467" providerId="LiveId" clId="{EC2F8E98-74A6-4D45-B3B2-3FE152741734}" dt="2022-06-19T21:03:18.840" v="1083" actId="478"/>
          <ac:spMkLst>
            <pc:docMk/>
            <pc:sldMk cId="3564055637" sldId="267"/>
            <ac:spMk id="3" creationId="{00000000-0000-0000-0000-000000000000}"/>
          </ac:spMkLst>
        </pc:spChg>
        <pc:spChg chg="add del mod">
          <ac:chgData name="Alex McCool" userId="4c4598b12ef44467" providerId="LiveId" clId="{EC2F8E98-74A6-4D45-B3B2-3FE152741734}" dt="2022-06-19T21:03:25.815" v="1084" actId="931"/>
          <ac:spMkLst>
            <pc:docMk/>
            <pc:sldMk cId="3564055637" sldId="267"/>
            <ac:spMk id="5" creationId="{D401F954-0DA7-A9BE-7965-53D2DE09C235}"/>
          </ac:spMkLst>
        </pc:spChg>
        <pc:picChg chg="add mod">
          <ac:chgData name="Alex McCool" userId="4c4598b12ef44467" providerId="LiveId" clId="{EC2F8E98-74A6-4D45-B3B2-3FE152741734}" dt="2022-06-19T21:03:41.806" v="1090" actId="14100"/>
          <ac:picMkLst>
            <pc:docMk/>
            <pc:sldMk cId="3564055637" sldId="267"/>
            <ac:picMk id="7" creationId="{47CB53B7-ECB6-FFC5-046F-40949A41095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2022-06-19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system is to help customers use practice tests to prepare for a driver’s test.  The other major feature is to schedule a physical driving lesson for the customer with a driver instructor.</a:t>
            </a:r>
          </a:p>
          <a:p>
            <a:endParaRPr lang="en-US" baseline="0" dirty="0"/>
          </a:p>
          <a:p>
            <a:r>
              <a:rPr lang="en-US" baseline="0" dirty="0"/>
              <a:t>The system is web based and includes a secure username/password authentication system.</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three participants in the system: Customers/Students, Administrators, and Driving Instructors.  Customers use Computer based learning to practice for the written tests.  Customer Schedule lessons on their own.  Customers can call in and have Administrators schedule lessons for them.  Administrators can enable/disable different available lesson packages.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Two activities are depicted.  The first is how an administrator will login in and disable unwanted lesson packages.  The second is the process followed for a administrator to register a customer, and schedule a lesson for them over the phone.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Disabling lesson packages is straight forward.  Login the administrator, display a list of active lesson packages, let the administrator select the packages they want to disable, and then </a:t>
            </a:r>
            <a:r>
              <a:rPr lang="en-US" baseline="0" dirty="0" err="1"/>
              <a:t>diable</a:t>
            </a:r>
            <a:r>
              <a:rPr lang="en-US" baseline="0" dirty="0"/>
              <a: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assisted registration of the customer entails the administration logging in, creating the customer record, inputting the lesson datetime, selecting an available driving instructor, then sending out a notification to both the driving instructor and the customer.</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perform an activity the user must be authenticated.  </a:t>
            </a:r>
          </a:p>
          <a:p>
            <a:endParaRPr lang="en-US" dirty="0"/>
          </a:p>
          <a:p>
            <a:r>
              <a:rPr lang="en-US" dirty="0"/>
              <a:t>Roles are established to prevent authorized access.  </a:t>
            </a:r>
          </a:p>
          <a:p>
            <a:endParaRPr lang="en-US" dirty="0"/>
          </a:p>
          <a:p>
            <a:r>
              <a:rPr lang="en-US" dirty="0"/>
              <a:t>Audit trails are used to review system activity and confirm if there is any unauthorized access.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 initially deployed in a limited capacity to keep costs down.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Future state is satisfied by splitting the components to move to additional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Alert manager will need additional configuration to provider different alerting mechanisms.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Username/password is complex.  Remove it in the future and replace with OpenIdConnect to utilize </a:t>
            </a:r>
            <a:r>
              <a:rPr lang="en-US"/>
              <a:t>different identity providers.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2022-06-19</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2022-06-19</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2022-06-19</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2022-06-19</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2022-06-19</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2022-06-19</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2022-06-19</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2022-06-19</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2022-06-19</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2022-06-19</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2022-06-19</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2022-06-19</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Alex McCool</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Requirements</a:t>
            </a:r>
          </a:p>
          <a:p>
            <a:pPr lvl="1"/>
            <a:r>
              <a:rPr lang="en-US" sz="2000" dirty="0">
                <a:solidFill>
                  <a:srgbClr val="000000"/>
                </a:solidFill>
              </a:rPr>
              <a:t>Customer Registration/Lesson Scheduling via Phone</a:t>
            </a:r>
          </a:p>
          <a:p>
            <a:pPr lvl="1"/>
            <a:r>
              <a:rPr lang="en-US" sz="2000" dirty="0">
                <a:solidFill>
                  <a:srgbClr val="000000"/>
                </a:solidFill>
              </a:rPr>
              <a:t>Computer based learning for driving lessons</a:t>
            </a:r>
          </a:p>
          <a:p>
            <a:pPr lvl="1"/>
            <a:endParaRPr lang="en-US" sz="2000" dirty="0">
              <a:solidFill>
                <a:srgbClr val="000000"/>
              </a:solidFill>
            </a:endParaRPr>
          </a:p>
          <a:p>
            <a:r>
              <a:rPr lang="en-US" sz="2400" dirty="0">
                <a:solidFill>
                  <a:srgbClr val="000000"/>
                </a:solidFill>
              </a:rPr>
              <a:t>Non-functional Requirements</a:t>
            </a:r>
          </a:p>
          <a:p>
            <a:pPr lvl="1"/>
            <a:r>
              <a:rPr lang="en-US" sz="2000" dirty="0">
                <a:solidFill>
                  <a:srgbClr val="000000"/>
                </a:solidFill>
              </a:rPr>
              <a:t>Web-based user interface</a:t>
            </a:r>
          </a:p>
          <a:p>
            <a:pPr lvl="1"/>
            <a:r>
              <a:rPr lang="en-US" sz="2000" dirty="0">
                <a:solidFill>
                  <a:srgbClr val="000000"/>
                </a:solidFill>
              </a:rPr>
              <a:t>Username/password authentication system</a:t>
            </a:r>
          </a:p>
          <a:p>
            <a:pPr lvl="1"/>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0" name="Content Placeholder 9" descr="Diagram&#10;&#10;Description automatically generated">
            <a:extLst>
              <a:ext uri="{FF2B5EF4-FFF2-40B4-BE49-F238E27FC236}">
                <a16:creationId xmlns:a16="http://schemas.microsoft.com/office/drawing/2014/main" id="{1F2FE1CF-E770-7821-5A3A-94EFE27FEA2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82111" y="891770"/>
            <a:ext cx="5538066" cy="4351338"/>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Content Placeholder 6" descr="Diagram&#10;&#10;Description automatically generated">
            <a:extLst>
              <a:ext uri="{FF2B5EF4-FFF2-40B4-BE49-F238E27FC236}">
                <a16:creationId xmlns:a16="http://schemas.microsoft.com/office/drawing/2014/main" id="{47CB53B7-ECB6-FFC5-046F-40949A41095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523107" y="119817"/>
            <a:ext cx="6591428" cy="6262063"/>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All user activity is authenticated</a:t>
            </a:r>
          </a:p>
          <a:p>
            <a:r>
              <a:rPr lang="en-US" sz="2400" dirty="0">
                <a:solidFill>
                  <a:srgbClr val="000000"/>
                </a:solidFill>
              </a:rPr>
              <a:t>Users are identified by their role</a:t>
            </a:r>
          </a:p>
          <a:p>
            <a:r>
              <a:rPr lang="en-US" sz="2400" dirty="0">
                <a:solidFill>
                  <a:srgbClr val="000000"/>
                </a:solidFill>
              </a:rPr>
              <a:t>Audit trails are created for all activities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single server infrastructure design</a:t>
            </a:r>
          </a:p>
          <a:p>
            <a:pPr lvl="1"/>
            <a:r>
              <a:rPr lang="en-US" sz="2000" dirty="0">
                <a:solidFill>
                  <a:srgbClr val="000000"/>
                </a:solidFill>
              </a:rPr>
              <a:t>Split the application ode and database servers in the future.</a:t>
            </a:r>
          </a:p>
          <a:p>
            <a:pPr lvl="1"/>
            <a:r>
              <a:rPr lang="en-US" sz="2000" dirty="0">
                <a:solidFill>
                  <a:srgbClr val="000000"/>
                </a:solidFill>
              </a:rPr>
              <a:t>Future state: Load balancer will be required</a:t>
            </a:r>
          </a:p>
          <a:p>
            <a:r>
              <a:rPr lang="en-US" sz="2400" dirty="0">
                <a:solidFill>
                  <a:srgbClr val="000000"/>
                </a:solidFill>
              </a:rPr>
              <a:t>Notifications are email</a:t>
            </a:r>
          </a:p>
          <a:p>
            <a:pPr lvl="1"/>
            <a:r>
              <a:rPr lang="en-US" sz="2000" dirty="0">
                <a:solidFill>
                  <a:srgbClr val="000000"/>
                </a:solidFill>
              </a:rPr>
              <a:t>Change </a:t>
            </a:r>
            <a:r>
              <a:rPr lang="en-US" sz="2000" dirty="0" err="1">
                <a:solidFill>
                  <a:srgbClr val="000000"/>
                </a:solidFill>
              </a:rPr>
              <a:t>AlertManager</a:t>
            </a:r>
            <a:r>
              <a:rPr lang="en-US" sz="2000" dirty="0">
                <a:solidFill>
                  <a:srgbClr val="000000"/>
                </a:solidFill>
              </a:rPr>
              <a:t> in the future</a:t>
            </a:r>
          </a:p>
          <a:p>
            <a:r>
              <a:rPr lang="en-US" sz="2400" dirty="0">
                <a:solidFill>
                  <a:srgbClr val="000000"/>
                </a:solidFill>
              </a:rPr>
              <a:t>Username/password authentication system</a:t>
            </a:r>
          </a:p>
          <a:p>
            <a:pPr lvl="1"/>
            <a:r>
              <a:rPr lang="en-US" sz="2000" dirty="0">
                <a:solidFill>
                  <a:srgbClr val="000000"/>
                </a:solidFill>
              </a:rPr>
              <a:t>Change to OpenIdConnect to add additional identity providers.</a:t>
            </a:r>
            <a:endParaRPr sz="20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1589</TotalTime>
  <Words>444</Words>
  <Application>Microsoft Office PowerPoint</Application>
  <PresentationFormat>Widescreen</PresentationFormat>
  <Paragraphs>52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Alex McCool</cp:lastModifiedBy>
  <cp:revision>20</cp:revision>
  <dcterms:created xsi:type="dcterms:W3CDTF">2019-10-14T02:36:52Z</dcterms:created>
  <dcterms:modified xsi:type="dcterms:W3CDTF">2022-06-19T21:15:24Z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