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5"/>
    <p:restoredTop sz="94710"/>
  </p:normalViewPr>
  <p:slideViewPr>
    <p:cSldViewPr snapToGrid="0" snapToObjects="1">
      <p:cViewPr varScale="1">
        <p:scale>
          <a:sx n="56" d="100"/>
          <a:sy n="56" d="100"/>
        </p:scale>
        <p:origin x="1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6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6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00A1-A903-4A4E-B382-AA07D46DE05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BCABD-E657-7B41-A63B-59A4669AC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318" y="640078"/>
            <a:ext cx="1896641" cy="1280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5317" y="1920239"/>
            <a:ext cx="1896641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Fasting Glucose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5317" y="2551469"/>
            <a:ext cx="1896641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Glucose Response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5316" y="3191550"/>
            <a:ext cx="1896641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Triglycerides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55315" y="3822780"/>
            <a:ext cx="1896641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Mass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5314" y="4454010"/>
            <a:ext cx="1896641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Metabolic Rate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313" y="5102942"/>
            <a:ext cx="1896641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V0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355312" y="5729014"/>
            <a:ext cx="1896641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Resp. Exchange</a:t>
            </a:r>
          </a:p>
          <a:p>
            <a:pPr algn="ctr"/>
            <a:r>
              <a:rPr lang="en-US" dirty="0" err="1" smtClean="0"/>
              <a:t>Rato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51953" y="631227"/>
            <a:ext cx="3794767" cy="420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51953" y="1060413"/>
            <a:ext cx="1896641" cy="402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 5%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48594" y="1060413"/>
            <a:ext cx="1896641" cy="402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5%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51953" y="1463040"/>
            <a:ext cx="948321" cy="443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♀</a:t>
            </a:r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00274" y="1457883"/>
            <a:ext cx="948320" cy="435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♂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48589" y="1458615"/>
            <a:ext cx="948321" cy="434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♀</a:t>
            </a:r>
            <a:endParaRPr lang="en-US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6910" y="1458614"/>
            <a:ext cx="948320" cy="447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♂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51952" y="1908425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00267" y="1904748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48587" y="1892952"/>
            <a:ext cx="948322" cy="654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6876" y="1897378"/>
            <a:ext cx="948322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51952" y="2541137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00267" y="2537460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8587" y="2525664"/>
            <a:ext cx="948322" cy="654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96876" y="2530090"/>
            <a:ext cx="948322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51952" y="3201866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00267" y="3198189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8587" y="3186393"/>
            <a:ext cx="948322" cy="654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96876" y="3190819"/>
            <a:ext cx="948322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51952" y="3810966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00267" y="3807289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48587" y="3795493"/>
            <a:ext cx="948322" cy="654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096876" y="3799919"/>
            <a:ext cx="948322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51952" y="4473908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00267" y="4470231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48587" y="4458435"/>
            <a:ext cx="948322" cy="654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96876" y="4462861"/>
            <a:ext cx="948322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51952" y="5105163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00267" y="5101486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48587" y="5089690"/>
            <a:ext cx="948322" cy="654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096876" y="5094116"/>
            <a:ext cx="948322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51952" y="5763672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00267" y="5759995"/>
            <a:ext cx="948322" cy="629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48587" y="5748199"/>
            <a:ext cx="948322" cy="654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96876" y="5752625"/>
            <a:ext cx="948322" cy="640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7923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Symbol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2017-11-01T15:42:22Z</dcterms:created>
  <dcterms:modified xsi:type="dcterms:W3CDTF">2017-11-01T16:24:06Z</dcterms:modified>
</cp:coreProperties>
</file>