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64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F975-F180-A64C-979B-0D0CFAC3910C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9D44-F075-6A4A-A3A6-6517D4BC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F975-F180-A64C-979B-0D0CFAC3910C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9D44-F075-6A4A-A3A6-6517D4BC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5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F975-F180-A64C-979B-0D0CFAC3910C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9D44-F075-6A4A-A3A6-6517D4BC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F975-F180-A64C-979B-0D0CFAC3910C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9D44-F075-6A4A-A3A6-6517D4BC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F975-F180-A64C-979B-0D0CFAC3910C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9D44-F075-6A4A-A3A6-6517D4BC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F975-F180-A64C-979B-0D0CFAC3910C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9D44-F075-6A4A-A3A6-6517D4BC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F975-F180-A64C-979B-0D0CFAC3910C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9D44-F075-6A4A-A3A6-6517D4BC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3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F975-F180-A64C-979B-0D0CFAC3910C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9D44-F075-6A4A-A3A6-6517D4BC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5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F975-F180-A64C-979B-0D0CFAC3910C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9D44-F075-6A4A-A3A6-6517D4BC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F975-F180-A64C-979B-0D0CFAC3910C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9D44-F075-6A4A-A3A6-6517D4BC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F975-F180-A64C-979B-0D0CFAC3910C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9D44-F075-6A4A-A3A6-6517D4BC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F975-F180-A64C-979B-0D0CFAC3910C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C9D44-F075-6A4A-A3A6-6517D4BCC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tch_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871537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7417" y="1256443"/>
            <a:ext cx="1729134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Searchable keywords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are IDs or symbols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4917" y="1641164"/>
            <a:ext cx="952500" cy="413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43001" y="1641164"/>
            <a:ext cx="624416" cy="814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29835" y="3651420"/>
            <a:ext cx="2418000" cy="95410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There are 2 ways to input your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search keywords: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FF0000"/>
                </a:solidFill>
              </a:rPr>
              <a:t>Paste into the </a:t>
            </a:r>
            <a:r>
              <a:rPr lang="en-US" sz="1400" dirty="0" err="1" smtClean="0">
                <a:solidFill>
                  <a:srgbClr val="FF0000"/>
                </a:solidFill>
              </a:rPr>
              <a:t>inputbox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FF0000"/>
                </a:solidFill>
              </a:rPr>
              <a:t>File upload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94000" y="5968999"/>
            <a:ext cx="18082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Allows you to</a:t>
            </a:r>
            <a:r>
              <a:rPr lang="en-US" sz="1400" dirty="0" smtClean="0">
                <a:solidFill>
                  <a:srgbClr val="FF0000"/>
                </a:solidFill>
              </a:rPr>
              <a:t> obtain a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full set of IMPC data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of current release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143001" y="3354917"/>
            <a:ext cx="486834" cy="666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14917" y="4360333"/>
            <a:ext cx="709083" cy="1481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524000" y="6180667"/>
            <a:ext cx="1270000" cy="222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90167" y="1117944"/>
            <a:ext cx="2529417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Customizable data fields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(the default ones pre-checked)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>
            <a:off x="5556250" y="1379554"/>
            <a:ext cx="433917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54334" y="1932113"/>
            <a:ext cx="1673467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Brief guide to use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the batch query tool 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424333" y="1256443"/>
            <a:ext cx="318801" cy="669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9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chao-kung chen</dc:creator>
  <cp:lastModifiedBy>chao-kung chen</cp:lastModifiedBy>
  <cp:revision>3</cp:revision>
  <dcterms:created xsi:type="dcterms:W3CDTF">2015-09-02T10:57:36Z</dcterms:created>
  <dcterms:modified xsi:type="dcterms:W3CDTF">2015-09-02T11:14:54Z</dcterms:modified>
</cp:coreProperties>
</file>