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32-AFC4-9E4D-802C-62E48CB47301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BA2-9918-2F4D-8066-B22C4657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32-AFC4-9E4D-802C-62E48CB47301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BA2-9918-2F4D-8066-B22C4657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8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32-AFC4-9E4D-802C-62E48CB47301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BA2-9918-2F4D-8066-B22C4657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32-AFC4-9E4D-802C-62E48CB47301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BA2-9918-2F4D-8066-B22C4657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32-AFC4-9E4D-802C-62E48CB47301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BA2-9918-2F4D-8066-B22C4657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8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32-AFC4-9E4D-802C-62E48CB47301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BA2-9918-2F4D-8066-B22C4657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7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32-AFC4-9E4D-802C-62E48CB47301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BA2-9918-2F4D-8066-B22C4657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32-AFC4-9E4D-802C-62E48CB47301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BA2-9918-2F4D-8066-B22C4657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6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32-AFC4-9E4D-802C-62E48CB47301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BA2-9918-2F4D-8066-B22C4657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32-AFC4-9E4D-802C-62E48CB47301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BA2-9918-2F4D-8066-B22C4657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0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32-AFC4-9E4D-802C-62E48CB47301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2BA2-9918-2F4D-8066-B22C4657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6532-AFC4-9E4D-802C-62E48CB47301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2BA2-9918-2F4D-8066-B22C4657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6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sease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" y="7317488"/>
            <a:ext cx="9141914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89151" y="5616875"/>
            <a:ext cx="1509009" cy="73866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Literature curated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mouse models of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disease from MGI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508" y="2009499"/>
            <a:ext cx="1879128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Human/mouse curated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gene associations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564153" y="2507536"/>
            <a:ext cx="342680" cy="241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5680" y="4573878"/>
            <a:ext cx="2326640" cy="9541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Predicted gene associations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based on mouse phenotype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similarity and if in known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linkage locus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1229360" y="4661390"/>
            <a:ext cx="1036320" cy="389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38103" y="5616875"/>
            <a:ext cx="1712741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Disease classification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From </a:t>
            </a:r>
            <a:r>
              <a:rPr lang="en-US" sz="1400" dirty="0" err="1" smtClean="0">
                <a:solidFill>
                  <a:srgbClr val="FF0000"/>
                </a:solidFill>
              </a:rPr>
              <a:t>Orphanet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5831" y="2636205"/>
            <a:ext cx="2500569" cy="7386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Known disease-gene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associations in human from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OMIM, </a:t>
            </a:r>
            <a:r>
              <a:rPr lang="en-US" sz="1400" dirty="0" err="1" smtClean="0">
                <a:solidFill>
                  <a:srgbClr val="FF0000"/>
                </a:solidFill>
              </a:rPr>
              <a:t>Orphanet</a:t>
            </a:r>
            <a:r>
              <a:rPr lang="en-US" sz="1400" dirty="0" smtClean="0">
                <a:solidFill>
                  <a:srgbClr val="FF0000"/>
                </a:solidFill>
              </a:rPr>
              <a:t> or DECIPHER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242560" y="3005537"/>
            <a:ext cx="701040" cy="272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492240" y="5455920"/>
            <a:ext cx="910290" cy="223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89151" y="3491838"/>
            <a:ext cx="2180956" cy="116955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Predicted mouse models of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Disease based on the </a:t>
            </a:r>
          </a:p>
          <a:p>
            <a:r>
              <a:rPr lang="en-US" sz="1400" dirty="0" err="1" smtClean="0">
                <a:solidFill>
                  <a:srgbClr val="FF0000"/>
                </a:solidFill>
              </a:rPr>
              <a:t>PhenoDigm</a:t>
            </a:r>
            <a:r>
              <a:rPr lang="en-US" sz="1400" dirty="0" smtClean="0">
                <a:solidFill>
                  <a:srgbClr val="FF0000"/>
                </a:solidFill>
              </a:rPr>
              <a:t> phenotypic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</a:t>
            </a:r>
            <a:r>
              <a:rPr lang="en-US" sz="1400" dirty="0" smtClean="0">
                <a:solidFill>
                  <a:srgbClr val="FF0000"/>
                </a:solidFill>
              </a:rPr>
              <a:t>imilarity tool using either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Sanger-MGP or MGI data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559040" y="2885440"/>
            <a:ext cx="81846" cy="6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94080" y="5201920"/>
            <a:ext cx="834972" cy="414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7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65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chao-kung chen</dc:creator>
  <cp:lastModifiedBy>Mike Relac</cp:lastModifiedBy>
  <cp:revision>7</cp:revision>
  <dcterms:created xsi:type="dcterms:W3CDTF">2015-09-01T13:41:09Z</dcterms:created>
  <dcterms:modified xsi:type="dcterms:W3CDTF">2015-09-01T14:28:05Z</dcterms:modified>
</cp:coreProperties>
</file>