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-2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o-release-p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500"/>
            <a:ext cx="9144000" cy="418032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323662" y="1396202"/>
            <a:ext cx="1698863" cy="2334012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9719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 Black </vt:lpstr>
      <vt:lpstr>PowerPoint Presentation</vt:lpstr>
    </vt:vector>
  </TitlesOfParts>
  <Company>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Relac</dc:creator>
  <cp:lastModifiedBy>Mike Relac</cp:lastModifiedBy>
  <cp:revision>4</cp:revision>
  <dcterms:created xsi:type="dcterms:W3CDTF">2015-09-10T15:12:12Z</dcterms:created>
  <dcterms:modified xsi:type="dcterms:W3CDTF">2015-09-10T16:08:29Z</dcterms:modified>
</cp:coreProperties>
</file>