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4" d="100"/>
          <a:sy n="114" d="100"/>
        </p:scale>
        <p:origin x="-456" y="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2C0C-BF69-6D4B-BEDC-4B935CD3E7C3}" type="datetimeFigureOut">
              <a:rPr lang="en-US" smtClean="0"/>
              <a:t>02/09/15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7D30-E8DE-BA4A-83B4-7E23032F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2C0C-BF69-6D4B-BEDC-4B935CD3E7C3}" type="datetimeFigureOut">
              <a:rPr lang="en-US" smtClean="0"/>
              <a:t>02/09/15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7D30-E8DE-BA4A-83B4-7E23032F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8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2C0C-BF69-6D4B-BEDC-4B935CD3E7C3}" type="datetimeFigureOut">
              <a:rPr lang="en-US" smtClean="0"/>
              <a:t>02/09/15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7D30-E8DE-BA4A-83B4-7E23032F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4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2C0C-BF69-6D4B-BEDC-4B935CD3E7C3}" type="datetimeFigureOut">
              <a:rPr lang="en-US" smtClean="0"/>
              <a:t>02/09/15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7D30-E8DE-BA4A-83B4-7E23032F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0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2C0C-BF69-6D4B-BEDC-4B935CD3E7C3}" type="datetimeFigureOut">
              <a:rPr lang="en-US" smtClean="0"/>
              <a:t>02/09/15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7D30-E8DE-BA4A-83B4-7E23032F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4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2C0C-BF69-6D4B-BEDC-4B935CD3E7C3}" type="datetimeFigureOut">
              <a:rPr lang="en-US" smtClean="0"/>
              <a:t>02/09/15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7D30-E8DE-BA4A-83B4-7E23032F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7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2C0C-BF69-6D4B-BEDC-4B935CD3E7C3}" type="datetimeFigureOut">
              <a:rPr lang="en-US" smtClean="0"/>
              <a:t>02/09/15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7D30-E8DE-BA4A-83B4-7E23032F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2C0C-BF69-6D4B-BEDC-4B935CD3E7C3}" type="datetimeFigureOut">
              <a:rPr lang="en-US" smtClean="0"/>
              <a:t>02/09/15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7D30-E8DE-BA4A-83B4-7E23032F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3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2C0C-BF69-6D4B-BEDC-4B935CD3E7C3}" type="datetimeFigureOut">
              <a:rPr lang="en-US" smtClean="0"/>
              <a:t>02/09/15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7D30-E8DE-BA4A-83B4-7E23032F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4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2C0C-BF69-6D4B-BEDC-4B935CD3E7C3}" type="datetimeFigureOut">
              <a:rPr lang="en-US" smtClean="0"/>
              <a:t>02/09/15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7D30-E8DE-BA4A-83B4-7E23032F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5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2C0C-BF69-6D4B-BEDC-4B935CD3E7C3}" type="datetimeFigureOut">
              <a:rPr lang="en-US" smtClean="0"/>
              <a:t>02/09/15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7D30-E8DE-BA4A-83B4-7E23032F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6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92C0C-BF69-6D4B-BEDC-4B935CD3E7C3}" type="datetimeFigureOut">
              <a:rPr lang="en-US" smtClean="0"/>
              <a:t>02/09/15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7D30-E8DE-BA4A-83B4-7E23032F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6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tch_query_resul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4600"/>
            <a:ext cx="9144000" cy="43489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83851" y="2162206"/>
            <a:ext cx="1505941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Seach</a:t>
            </a:r>
            <a:r>
              <a:rPr lang="en-US" sz="1400" dirty="0" smtClean="0">
                <a:solidFill>
                  <a:srgbClr val="FF0000"/>
                </a:solidFill>
              </a:rPr>
              <a:t> results with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chosen attributes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381117" y="2685426"/>
            <a:ext cx="200540" cy="623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06900" y="1693265"/>
            <a:ext cx="1588872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Data export format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>
            <a:off x="7501336" y="2001042"/>
            <a:ext cx="230539" cy="382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70397" y="2875374"/>
            <a:ext cx="2313454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Find stuff in result set quickly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392679" y="2685426"/>
            <a:ext cx="559694" cy="189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92679" y="1792874"/>
            <a:ext cx="2185214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Current searched data type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370397" y="2100651"/>
            <a:ext cx="370296" cy="160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26590" y="5593576"/>
            <a:ext cx="3293239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Maximum of 10 sample records are shown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1971962" y="5202333"/>
            <a:ext cx="420717" cy="3119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2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ebi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chao-kung chen</dc:creator>
  <cp:lastModifiedBy>chao-kung chen</cp:lastModifiedBy>
  <cp:revision>1</cp:revision>
  <dcterms:created xsi:type="dcterms:W3CDTF">2015-09-02T11:15:22Z</dcterms:created>
  <dcterms:modified xsi:type="dcterms:W3CDTF">2015-09-02T11:22:10Z</dcterms:modified>
</cp:coreProperties>
</file>