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enome-browser-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9144000" cy="42281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12808" y="1370969"/>
            <a:ext cx="1673631" cy="338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3816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Relac</dc:creator>
  <cp:lastModifiedBy>Mike Relac</cp:lastModifiedBy>
  <cp:revision>2</cp:revision>
  <dcterms:created xsi:type="dcterms:W3CDTF">2015-09-10T16:15:00Z</dcterms:created>
  <dcterms:modified xsi:type="dcterms:W3CDTF">2015-09-10T16:24:56Z</dcterms:modified>
</cp:coreProperties>
</file>