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86ba630a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86ba630a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86ba630a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b86ba630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810b05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810b05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010d57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010d57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0010d57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0010d57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0010d57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0010d57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86ba63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86ba63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86ba630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86ba630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86ba630a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b86ba630a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33900" y="252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Ebadullah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Gurjas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Tuong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800" y="2571750"/>
            <a:ext cx="3810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450" y="1050150"/>
            <a:ext cx="4065349" cy="18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96413" y="98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00" y="1517976"/>
            <a:ext cx="2205800" cy="11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8531" y="4608150"/>
            <a:ext cx="764294" cy="4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50" y="3414700"/>
            <a:ext cx="2134694" cy="11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089450" y="2372125"/>
            <a:ext cx="329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Savings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Teller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Client/Server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700" y="2040475"/>
            <a:ext cx="2920850" cy="1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136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demo!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606" r="0" t="0"/>
          <a:stretch/>
        </p:blipFill>
        <p:spPr>
          <a:xfrm>
            <a:off x="1631750" y="1897675"/>
            <a:ext cx="5916600" cy="29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well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Schedules did not align much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Spent too much time on design compared to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Confusion about who was working on what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Left out some functionality (ex: freezing a user account, credit limit, currency exchange)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Did not allocate much time for testing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communication via messaging when synchronous meetings were not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members helped out each other out when stuck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documentation of design, team meetings, testing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Solidified</a:t>
            </a:r>
            <a:r>
              <a:rPr lang="en"/>
              <a:t> understanding of the development </a:t>
            </a:r>
            <a:r>
              <a:rPr lang="en"/>
              <a:t>process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 the requirements outlined in our revised SRS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5755986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872" y="921288"/>
            <a:ext cx="3245676" cy="37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61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25" y="1585200"/>
            <a:ext cx="6631149" cy="3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https://github.com/hellogurjas/CS401_BankingProject.git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