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15" autoAdjust="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0:31:49.776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737FFA52-EB24-4674-A2F5-17E36E887104}" emma:medium="tactile" emma:mode="ink">
          <msink:context xmlns:msink="http://schemas.microsoft.com/ink/2010/main" type="inkDrawing" rotatedBoundingBox="6664,6128 6679,6128 6679,6143 6664,6143" shapeName="None"/>
        </emma:interpretation>
      </emma:emma>
    </inkml:annotationXML>
    <inkml:trace contextRef="#ctx0" brushRef="#br0">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58:1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0:31:51.994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61F6E6A7-58B8-4E3B-91FC-00C37C627271}" emma:medium="tactile" emma:mode="ink">
          <msink:context xmlns:msink="http://schemas.microsoft.com/ink/2010/main" type="writingRegion" rotatedBoundingBox="11115,5778 11130,5778 11130,5793 11115,5793"/>
        </emma:interpretation>
      </emma:emma>
    </inkml:annotationXML>
    <inkml:traceGroup>
      <inkml:annotationXML>
        <emma:emma xmlns:emma="http://www.w3.org/2003/04/emma" version="1.0">
          <emma:interpretation id="{D5A08E05-1A6F-4896-A9B3-41799994E699}" emma:medium="tactile" emma:mode="ink">
            <msink:context xmlns:msink="http://schemas.microsoft.com/ink/2010/main" type="paragraph" rotatedBoundingBox="11115,5778 11130,5778 11130,5793 11115,5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06A083-F42F-4AAE-90B9-B8FBCED668A5}" emma:medium="tactile" emma:mode="ink">
              <msink:context xmlns:msink="http://schemas.microsoft.com/ink/2010/main" type="line" rotatedBoundingBox="11115,5778 11130,5778 11130,5793 11115,5793"/>
            </emma:interpretation>
          </emma:emma>
        </inkml:annotationXML>
        <inkml:traceGroup>
          <inkml:annotationXML>
            <emma:emma xmlns:emma="http://www.w3.org/2003/04/emma" version="1.0">
              <emma:interpretation id="{ED842257-3FC6-45C3-A1A6-40E0BCD20C2C}" emma:medium="tactile" emma:mode="ink">
                <msink:context xmlns:msink="http://schemas.microsoft.com/ink/2010/main" type="inkWord" rotatedBoundingBox="11115,5778 11130,5778 11130,5793 11115,579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0:31:55.311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55873589-5E56-4C4E-9784-7DEDC230184B}" emma:medium="tactile" emma:mode="ink">
          <msink:context xmlns:msink="http://schemas.microsoft.com/ink/2010/main" type="writingRegion" rotatedBoundingBox="8318,6803 8333,6803 8333,6818 8318,6818"/>
        </emma:interpretation>
      </emma:emma>
    </inkml:annotationXML>
    <inkml:traceGroup>
      <inkml:annotationXML>
        <emma:emma xmlns:emma="http://www.w3.org/2003/04/emma" version="1.0">
          <emma:interpretation id="{90B308A1-2F7B-4ED0-A320-E28540938D34}" emma:medium="tactile" emma:mode="ink">
            <msink:context xmlns:msink="http://schemas.microsoft.com/ink/2010/main" type="paragraph" rotatedBoundingBox="8318,6803 8333,6803 8333,6818 8318,6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41C6D3-9E14-4D24-8073-39CBDB096CE3}" emma:medium="tactile" emma:mode="ink">
              <msink:context xmlns:msink="http://schemas.microsoft.com/ink/2010/main" type="line" rotatedBoundingBox="8318,6803 8333,6803 8333,6818 8318,6818"/>
            </emma:interpretation>
          </emma:emma>
        </inkml:annotationXML>
        <inkml:traceGroup>
          <inkml:annotationXML>
            <emma:emma xmlns:emma="http://www.w3.org/2003/04/emma" version="1.0">
              <emma:interpretation id="{E835D08D-752E-4BB9-8A01-930F2AB8960F}" emma:medium="tactile" emma:mode="ink">
                <msink:context xmlns:msink="http://schemas.microsoft.com/ink/2010/main" type="inkWord" rotatedBoundingBox="8318,6803 8333,6803 8333,6818 8318,681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1 1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0:31:49.776"/>
    </inkml:context>
    <inkml:brush xml:id="br0">
      <inkml:brushProperty name="width" value="0.04902" units="cm"/>
      <inkml:brushProperty name="height" value="0.04902" units="cm"/>
    </inkml:brush>
  </inkml:definitions>
  <inkml:traceGroup>
    <inkml:annotationXML>
      <emma:emma xmlns:emma="http://www.w3.org/2003/04/emma" version="1.0">
        <emma:interpretation id="{E9FBE4E9-264D-4A56-B599-EBEF83E54060}" emma:medium="tactile" emma:mode="ink">
          <msink:context xmlns:msink="http://schemas.microsoft.com/ink/2010/main" type="inkDrawing"/>
        </emma:interpretation>
      </emma:emma>
    </inkml:annotationXML>
    <inkml:trace contextRef="#ctx0" brushRef="#br0">25 374</inkml:trace>
    <inkml:trace contextRef="#ctx0" brushRef="#br0" timeOffset="2218">4473 25</inkml:trace>
    <inkml:trace contextRef="#ctx0" brushRef="#br0" timeOffset="5535">1677 1047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17:17.299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E9FA05DD-E06A-40BA-88AE-59893893C1D7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17:17.301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3B9D90A9-6B06-46B7-99A9-6C8E594680B6}" emma:medium="tactile" emma:mode="ink">
          <msink:context xmlns:msink="http://schemas.microsoft.com/ink/2010/main" type="inkDrawing"/>
        </emma:interpretation>
      </emma:emma>
    </inkml:annotationXML>
    <inkml:trace contextRef="#ctx0" brushRef="#br0">1 1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17:17.314"/>
    </inkml:context>
    <inkml:brush xml:id="br0">
      <inkml:brushProperty name="width" value="0.04902" units="cm"/>
      <inkml:brushProperty name="height" value="0.04902" units="cm"/>
    </inkml:brush>
  </inkml:definitions>
  <inkml:traceGroup>
    <inkml:annotationXML>
      <emma:emma xmlns:emma="http://www.w3.org/2003/04/emma" version="1.0">
        <emma:interpretation id="{674E061E-73E2-4D6F-B736-D815AE5E83CB}" emma:medium="tactile" emma:mode="ink">
          <msink:context xmlns:msink="http://schemas.microsoft.com/ink/2010/main" type="inkDrawing"/>
        </emma:interpretation>
      </emma:emma>
    </inkml:annotationXML>
    <inkml:trace contextRef="#ctx0" brushRef="#br0">25 373</inkml:trace>
    <inkml:trace contextRef="#ctx0" brushRef="#br0" timeOffset="1">4473 25</inkml:trace>
    <inkml:trace contextRef="#ctx0" brushRef="#br0" timeOffset="2">1677 1047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58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5-23T21:58:1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6AB7B-E63F-4356-AD01-7861B6FA2AC3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FD3B-1A75-4C09-B485-40BE05C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0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.xml"/><Relationship Id="rId3" Type="http://schemas.openxmlformats.org/officeDocument/2006/relationships/customXml" Target="../ink/ink2.xml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-495122" y="1568715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107238" y="1442715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100318" y="1811715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/>
            <p:spPr/>
          </p:pic>
        </mc:Fallback>
      </mc:AlternateContent>
      <p:sp>
        <p:nvSpPr>
          <p:cNvPr id="18" name="Cloud 17"/>
          <p:cNvSpPr/>
          <p:nvPr/>
        </p:nvSpPr>
        <p:spPr>
          <a:xfrm>
            <a:off x="100318" y="671119"/>
            <a:ext cx="5394471" cy="275158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7118" y="1068586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6877" y="1068586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4412" y="1034356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7936" y="1048220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4210" y="106181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2664" y="1014717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16105" y="1034356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T6</a:t>
            </a:r>
          </a:p>
        </p:txBody>
      </p:sp>
      <p:sp>
        <p:nvSpPr>
          <p:cNvPr id="30" name="Oval 29"/>
          <p:cNvSpPr/>
          <p:nvPr/>
        </p:nvSpPr>
        <p:spPr>
          <a:xfrm>
            <a:off x="1633761" y="1437918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02562" y="1405798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4383" y="1575487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3505" y="145710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92083" y="145710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3890" y="1442383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42051" y="1447806"/>
            <a:ext cx="59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1616" y="2480347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T22</a:t>
            </a:r>
          </a:p>
        </p:txBody>
      </p:sp>
      <p:sp>
        <p:nvSpPr>
          <p:cNvPr id="84" name="Oval 83"/>
          <p:cNvSpPr/>
          <p:nvPr/>
        </p:nvSpPr>
        <p:spPr>
          <a:xfrm>
            <a:off x="2372875" y="1431146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441676" y="1399026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03497" y="1568715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87" name="Oval 86"/>
          <p:cNvSpPr/>
          <p:nvPr/>
        </p:nvSpPr>
        <p:spPr>
          <a:xfrm>
            <a:off x="4050286" y="1396869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119087" y="1364749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80908" y="1534438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1551246" y="1983125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20047" y="1951005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81868" y="2120694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93" name="Oval 92"/>
          <p:cNvSpPr/>
          <p:nvPr/>
        </p:nvSpPr>
        <p:spPr>
          <a:xfrm>
            <a:off x="2379703" y="1993636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448504" y="1961516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10325" y="2131205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96" name="Oval 95"/>
          <p:cNvSpPr/>
          <p:nvPr/>
        </p:nvSpPr>
        <p:spPr>
          <a:xfrm>
            <a:off x="1625085" y="2501752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693886" y="2469632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55707" y="2639321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95322" y="2535459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T27</a:t>
            </a:r>
          </a:p>
        </p:txBody>
      </p:sp>
      <p:sp>
        <p:nvSpPr>
          <p:cNvPr id="105" name="Oval 104"/>
          <p:cNvSpPr/>
          <p:nvPr/>
        </p:nvSpPr>
        <p:spPr>
          <a:xfrm>
            <a:off x="403987" y="1925153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72788" y="1893033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4609" y="2062722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77358" y="1982426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9687" y="1968607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621458" y="1957287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0" name="Ink 159"/>
              <p14:cNvContentPartPr/>
              <p14:nvPr/>
            </p14:nvContentPartPr>
            <p14:xfrm>
              <a:off x="5294313" y="3244850"/>
              <a:ext cx="1601787" cy="3683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0" name="Ink 209"/>
              <p14:cNvContentPartPr/>
              <p14:nvPr/>
            </p14:nvContentPartPr>
            <p14:xfrm>
              <a:off x="4959094" y="1605496"/>
              <a:ext cx="360" cy="36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2" name="Ink 211"/>
              <p14:cNvContentPartPr/>
              <p14:nvPr/>
            </p14:nvContentPartPr>
            <p14:xfrm>
              <a:off x="5554534" y="1848496"/>
              <a:ext cx="360" cy="36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9" name="Ink 258"/>
              <p14:cNvContentPartPr/>
              <p14:nvPr/>
            </p14:nvContentPartPr>
            <p14:xfrm>
              <a:off x="10748529" y="3281631"/>
              <a:ext cx="1601787" cy="36830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/>
            <p:spPr/>
          </p:pic>
        </mc:Fallback>
      </mc:AlternateContent>
      <p:sp>
        <p:nvSpPr>
          <p:cNvPr id="372" name="TextBox 371"/>
          <p:cNvSpPr txBox="1"/>
          <p:nvPr/>
        </p:nvSpPr>
        <p:spPr>
          <a:xfrm>
            <a:off x="4596857" y="1967241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T21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000967" y="2480347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T23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3106302" y="2522497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T26</a:t>
            </a:r>
          </a:p>
        </p:txBody>
      </p:sp>
      <p:sp>
        <p:nvSpPr>
          <p:cNvPr id="376" name="Oval 375"/>
          <p:cNvSpPr/>
          <p:nvPr/>
        </p:nvSpPr>
        <p:spPr>
          <a:xfrm>
            <a:off x="2372875" y="2544889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2441676" y="2512769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T25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2503497" y="2682458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79" name="Oval 378"/>
          <p:cNvSpPr/>
          <p:nvPr/>
        </p:nvSpPr>
        <p:spPr>
          <a:xfrm>
            <a:off x="4007658" y="2460591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/>
          <p:cNvSpPr txBox="1"/>
          <p:nvPr/>
        </p:nvSpPr>
        <p:spPr>
          <a:xfrm>
            <a:off x="4076459" y="2428471"/>
            <a:ext cx="46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T28	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138280" y="2598160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1595094" y="4193972"/>
            <a:ext cx="2412564" cy="1937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System</a:t>
            </a:r>
          </a:p>
        </p:txBody>
      </p:sp>
      <p:sp>
        <p:nvSpPr>
          <p:cNvPr id="386" name="Arrow: Down 385"/>
          <p:cNvSpPr/>
          <p:nvPr/>
        </p:nvSpPr>
        <p:spPr>
          <a:xfrm>
            <a:off x="2515856" y="3363609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lowchart: Punched Tape 386"/>
          <p:cNvSpPr/>
          <p:nvPr/>
        </p:nvSpPr>
        <p:spPr>
          <a:xfrm>
            <a:off x="4959094" y="4521666"/>
            <a:ext cx="2332139" cy="1124125"/>
          </a:xfrm>
          <a:prstGeom prst="flowChartPunchedTap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hddRASS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9" name="Straight Arrow Connector 388"/>
          <p:cNvCxnSpPr>
            <a:stCxn id="384" idx="3"/>
            <a:endCxn id="387" idx="1"/>
          </p:cNvCxnSpPr>
          <p:nvPr/>
        </p:nvCxnSpPr>
        <p:spPr>
          <a:xfrm flipV="1">
            <a:off x="4007658" y="5083729"/>
            <a:ext cx="951436" cy="79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8242669" y="4154386"/>
            <a:ext cx="1706674" cy="1937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Adapted System</a:t>
            </a:r>
          </a:p>
        </p:txBody>
      </p:sp>
      <p:sp>
        <p:nvSpPr>
          <p:cNvPr id="392" name="Rectangle 391"/>
          <p:cNvSpPr/>
          <p:nvPr/>
        </p:nvSpPr>
        <p:spPr>
          <a:xfrm>
            <a:off x="10140893" y="4154386"/>
            <a:ext cx="327172" cy="66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0149544" y="4894490"/>
            <a:ext cx="327172" cy="479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0149544" y="5788403"/>
            <a:ext cx="32717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0149544" y="5429531"/>
            <a:ext cx="327172" cy="302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9949343" y="6114800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Code</a:t>
            </a:r>
          </a:p>
        </p:txBody>
      </p:sp>
      <p:cxnSp>
        <p:nvCxnSpPr>
          <p:cNvPr id="398" name="Straight Arrow Connector 397"/>
          <p:cNvCxnSpPr>
            <a:cxnSpLocks/>
          </p:cNvCxnSpPr>
          <p:nvPr/>
        </p:nvCxnSpPr>
        <p:spPr>
          <a:xfrm>
            <a:off x="3728699" y="3025238"/>
            <a:ext cx="2396464" cy="1630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2" name="Ink 401"/>
              <p14:cNvContentPartPr/>
              <p14:nvPr/>
            </p14:nvContentPartPr>
            <p14:xfrm>
              <a:off x="7114468" y="1426323"/>
              <a:ext cx="360" cy="360"/>
            </p14:xfrm>
          </p:contentPart>
        </mc:Choice>
        <mc:Fallback xmlns="">
          <p:pic>
            <p:nvPicPr>
              <p:cNvPr id="402" name="Ink 401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3" name="Ink 402"/>
              <p14:cNvContentPartPr/>
              <p14:nvPr/>
            </p14:nvContentPartPr>
            <p14:xfrm>
              <a:off x="6107548" y="1795323"/>
              <a:ext cx="360" cy="360"/>
            </p14:xfrm>
          </p:contentPart>
        </mc:Choice>
        <mc:Fallback xmlns="">
          <p:pic>
            <p:nvPicPr>
              <p:cNvPr id="403" name="Ink 402"/>
              <p:cNvPicPr/>
              <p:nvPr/>
            </p:nvPicPr>
            <p:blipFill/>
            <p:spPr/>
          </p:pic>
        </mc:Fallback>
      </mc:AlternateContent>
      <p:sp>
        <p:nvSpPr>
          <p:cNvPr id="404" name="Cloud 403"/>
          <p:cNvSpPr/>
          <p:nvPr/>
        </p:nvSpPr>
        <p:spPr>
          <a:xfrm>
            <a:off x="6107548" y="654727"/>
            <a:ext cx="5394471" cy="275158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6854348" y="105219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7374107" y="105219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8371642" y="101796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8935166" y="1031828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7881440" y="1045422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0069894" y="998325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T7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9523335" y="1017964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T6</a:t>
            </a:r>
          </a:p>
        </p:txBody>
      </p:sp>
      <p:sp>
        <p:nvSpPr>
          <p:cNvPr id="412" name="Oval 411"/>
          <p:cNvSpPr/>
          <p:nvPr/>
        </p:nvSpPr>
        <p:spPr>
          <a:xfrm>
            <a:off x="7640991" y="1421526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7709792" y="1389406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T10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7771613" y="1559095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670735" y="1440712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T8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7099313" y="1440712"/>
            <a:ext cx="42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T9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9011120" y="1425991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T12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9449281" y="1431414"/>
            <a:ext cx="59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T13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6518846" y="2463955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T22</a:t>
            </a:r>
          </a:p>
        </p:txBody>
      </p:sp>
      <p:sp>
        <p:nvSpPr>
          <p:cNvPr id="420" name="Oval 419"/>
          <p:cNvSpPr/>
          <p:nvPr/>
        </p:nvSpPr>
        <p:spPr>
          <a:xfrm>
            <a:off x="8380105" y="1414754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/>
          <p:cNvSpPr txBox="1"/>
          <p:nvPr/>
        </p:nvSpPr>
        <p:spPr>
          <a:xfrm>
            <a:off x="8448906" y="1382634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510727" y="1552323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23" name="Oval 422"/>
          <p:cNvSpPr/>
          <p:nvPr/>
        </p:nvSpPr>
        <p:spPr>
          <a:xfrm>
            <a:off x="10057516" y="1380477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/>
          <p:cNvSpPr txBox="1"/>
          <p:nvPr/>
        </p:nvSpPr>
        <p:spPr>
          <a:xfrm>
            <a:off x="10126317" y="1348357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T14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10188138" y="1518046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26" name="Oval 425"/>
          <p:cNvSpPr/>
          <p:nvPr/>
        </p:nvSpPr>
        <p:spPr>
          <a:xfrm>
            <a:off x="7558476" y="1966733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7627277" y="1934613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T17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7689098" y="2104302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29" name="Oval 428"/>
          <p:cNvSpPr/>
          <p:nvPr/>
        </p:nvSpPr>
        <p:spPr>
          <a:xfrm>
            <a:off x="8386933" y="1977244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8455734" y="1945124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T18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8517555" y="2114813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32" name="Oval 431"/>
          <p:cNvSpPr/>
          <p:nvPr/>
        </p:nvSpPr>
        <p:spPr>
          <a:xfrm>
            <a:off x="7632315" y="2485360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7701116" y="2453240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T24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7762937" y="2622929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9502552" y="2519067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T27</a:t>
            </a:r>
          </a:p>
        </p:txBody>
      </p:sp>
      <p:sp>
        <p:nvSpPr>
          <p:cNvPr id="436" name="Oval 435"/>
          <p:cNvSpPr/>
          <p:nvPr/>
        </p:nvSpPr>
        <p:spPr>
          <a:xfrm>
            <a:off x="6411217" y="1908761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6480018" y="1876641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T15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6541839" y="2046330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7084588" y="1966034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T16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9136917" y="1952215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T19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9628688" y="1940895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2" name="Ink 441"/>
              <p14:cNvContentPartPr/>
              <p14:nvPr/>
            </p14:nvContentPartPr>
            <p14:xfrm>
              <a:off x="10966324" y="1589104"/>
              <a:ext cx="360" cy="360"/>
            </p14:xfrm>
          </p:contentPart>
        </mc:Choice>
        <mc:Fallback xmlns="">
          <p:pic>
            <p:nvPicPr>
              <p:cNvPr id="442" name="Ink 441"/>
              <p:cNvPicPr/>
              <p:nvPr/>
            </p:nvPicPr>
            <p:blipFill/>
            <p:spPr/>
          </p:pic>
        </mc:Fallback>
      </mc:AlternateContent>
      <p:sp>
        <p:nvSpPr>
          <p:cNvPr id="443" name="TextBox 442"/>
          <p:cNvSpPr txBox="1"/>
          <p:nvPr/>
        </p:nvSpPr>
        <p:spPr>
          <a:xfrm>
            <a:off x="10604087" y="1950849"/>
            <a:ext cx="49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T21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7008197" y="2463955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T23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9113532" y="2506105"/>
            <a:ext cx="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T26</a:t>
            </a:r>
          </a:p>
        </p:txBody>
      </p:sp>
      <p:sp>
        <p:nvSpPr>
          <p:cNvPr id="446" name="Oval 445"/>
          <p:cNvSpPr/>
          <p:nvPr/>
        </p:nvSpPr>
        <p:spPr>
          <a:xfrm>
            <a:off x="8380105" y="2528497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8448906" y="2496377"/>
            <a:ext cx="46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T25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8510727" y="2666066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449" name="Oval 448"/>
          <p:cNvSpPr/>
          <p:nvPr/>
        </p:nvSpPr>
        <p:spPr>
          <a:xfrm>
            <a:off x="10014888" y="2444199"/>
            <a:ext cx="620785" cy="453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TextBox 449"/>
          <p:cNvSpPr txBox="1"/>
          <p:nvPr/>
        </p:nvSpPr>
        <p:spPr>
          <a:xfrm>
            <a:off x="10083689" y="2412079"/>
            <a:ext cx="46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T28	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10145510" y="2581768"/>
            <a:ext cx="27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453" name="Straight Arrow Connector 452"/>
          <p:cNvCxnSpPr>
            <a:cxnSpLocks/>
            <a:stCxn id="387" idx="3"/>
            <a:endCxn id="390" idx="1"/>
          </p:cNvCxnSpPr>
          <p:nvPr/>
        </p:nvCxnSpPr>
        <p:spPr>
          <a:xfrm>
            <a:off x="7291233" y="5083729"/>
            <a:ext cx="951436" cy="39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7" name="Picture 4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85" y="1223525"/>
            <a:ext cx="130629" cy="91440"/>
          </a:xfrm>
          <a:prstGeom prst="rect">
            <a:avLst/>
          </a:prstGeom>
        </p:spPr>
      </p:pic>
      <p:pic>
        <p:nvPicPr>
          <p:cNvPr id="458" name="Picture 4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94" y="1223525"/>
            <a:ext cx="130629" cy="91440"/>
          </a:xfrm>
          <a:prstGeom prst="rect">
            <a:avLst/>
          </a:prstGeom>
        </p:spPr>
      </p:pic>
      <p:pic>
        <p:nvPicPr>
          <p:cNvPr id="459" name="Picture 4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37" y="1215582"/>
            <a:ext cx="130629" cy="91440"/>
          </a:xfrm>
          <a:prstGeom prst="rect">
            <a:avLst/>
          </a:prstGeom>
        </p:spPr>
      </p:pic>
      <p:pic>
        <p:nvPicPr>
          <p:cNvPr id="460" name="Picture 4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08" y="1199781"/>
            <a:ext cx="130629" cy="91440"/>
          </a:xfrm>
          <a:prstGeom prst="rect">
            <a:avLst/>
          </a:prstGeom>
        </p:spPr>
      </p:pic>
      <p:pic>
        <p:nvPicPr>
          <p:cNvPr id="461" name="Picture 4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660" y="1216732"/>
            <a:ext cx="130629" cy="91440"/>
          </a:xfrm>
          <a:prstGeom prst="rect">
            <a:avLst/>
          </a:prstGeom>
        </p:spPr>
      </p:pic>
      <p:pic>
        <p:nvPicPr>
          <p:cNvPr id="462" name="Picture 4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91" y="1191586"/>
            <a:ext cx="130629" cy="91440"/>
          </a:xfrm>
          <a:prstGeom prst="rect">
            <a:avLst/>
          </a:prstGeom>
        </p:spPr>
      </p:pic>
      <p:pic>
        <p:nvPicPr>
          <p:cNvPr id="463" name="Picture 4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123" y="1183499"/>
            <a:ext cx="130629" cy="91440"/>
          </a:xfrm>
          <a:prstGeom prst="rect">
            <a:avLst/>
          </a:prstGeom>
        </p:spPr>
      </p:pic>
      <p:pic>
        <p:nvPicPr>
          <p:cNvPr id="464" name="Picture 4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0" y="1618714"/>
            <a:ext cx="130629" cy="91440"/>
          </a:xfrm>
          <a:prstGeom prst="rect">
            <a:avLst/>
          </a:prstGeom>
        </p:spPr>
      </p:pic>
      <p:pic>
        <p:nvPicPr>
          <p:cNvPr id="465" name="Picture 46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74" y="1629430"/>
            <a:ext cx="130629" cy="91440"/>
          </a:xfrm>
          <a:prstGeom prst="rect">
            <a:avLst/>
          </a:prstGeom>
        </p:spPr>
      </p:pic>
      <p:pic>
        <p:nvPicPr>
          <p:cNvPr id="466" name="Picture 4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33" y="1585302"/>
            <a:ext cx="130629" cy="91440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90" y="1568715"/>
            <a:ext cx="130629" cy="91440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52" y="2107252"/>
            <a:ext cx="144906" cy="101434"/>
          </a:xfrm>
          <a:prstGeom prst="rect">
            <a:avLst/>
          </a:prstGeom>
        </p:spPr>
      </p:pic>
      <p:pic>
        <p:nvPicPr>
          <p:cNvPr id="469" name="Picture 4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78" y="2091560"/>
            <a:ext cx="130629" cy="91440"/>
          </a:xfrm>
          <a:prstGeom prst="rect">
            <a:avLst/>
          </a:prstGeom>
        </p:spPr>
      </p:pic>
      <p:pic>
        <p:nvPicPr>
          <p:cNvPr id="470" name="Picture 4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81" y="2076012"/>
            <a:ext cx="130629" cy="91440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32" y="2101809"/>
            <a:ext cx="130629" cy="91440"/>
          </a:xfrm>
          <a:prstGeom prst="rect">
            <a:avLst/>
          </a:prstGeom>
        </p:spPr>
      </p:pic>
      <p:pic>
        <p:nvPicPr>
          <p:cNvPr id="472" name="Picture 4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05" y="2603931"/>
            <a:ext cx="130629" cy="91440"/>
          </a:xfrm>
          <a:prstGeom prst="rect">
            <a:avLst/>
          </a:prstGeom>
        </p:spPr>
      </p:pic>
      <p:pic>
        <p:nvPicPr>
          <p:cNvPr id="473" name="Picture 4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84" y="2613604"/>
            <a:ext cx="130629" cy="91440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76" y="2663502"/>
            <a:ext cx="130629" cy="9144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92" y="2670936"/>
            <a:ext cx="130629" cy="91440"/>
          </a:xfrm>
          <a:prstGeom prst="rect">
            <a:avLst/>
          </a:prstGeom>
        </p:spPr>
      </p:pic>
      <p:sp>
        <p:nvSpPr>
          <p:cNvPr id="476" name="Arrow: Down 475"/>
          <p:cNvSpPr/>
          <p:nvPr/>
        </p:nvSpPr>
        <p:spPr>
          <a:xfrm>
            <a:off x="8799658" y="3294383"/>
            <a:ext cx="484632" cy="8560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8" name="Picture 4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87" y="1439689"/>
            <a:ext cx="332510" cy="365760"/>
          </a:xfrm>
          <a:prstGeom prst="rect">
            <a:avLst/>
          </a:prstGeom>
        </p:spPr>
      </p:pic>
      <p:pic>
        <p:nvPicPr>
          <p:cNvPr id="479" name="Picture 4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59" y="1431379"/>
            <a:ext cx="332510" cy="365760"/>
          </a:xfrm>
          <a:prstGeom prst="rect">
            <a:avLst/>
          </a:prstGeom>
        </p:spPr>
      </p:pic>
      <p:pic>
        <p:nvPicPr>
          <p:cNvPr id="480" name="Picture 47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936" y="1397959"/>
            <a:ext cx="332510" cy="365760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84" y="1934723"/>
            <a:ext cx="332510" cy="365760"/>
          </a:xfrm>
          <a:prstGeom prst="rect">
            <a:avLst/>
          </a:prstGeom>
        </p:spPr>
      </p:pic>
      <p:pic>
        <p:nvPicPr>
          <p:cNvPr id="483" name="Picture 4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78" y="2024710"/>
            <a:ext cx="332510" cy="365760"/>
          </a:xfrm>
          <a:prstGeom prst="rect">
            <a:avLst/>
          </a:prstGeom>
        </p:spPr>
      </p:pic>
      <p:pic>
        <p:nvPicPr>
          <p:cNvPr id="484" name="Picture 48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57" y="2523077"/>
            <a:ext cx="332510" cy="365760"/>
          </a:xfrm>
          <a:prstGeom prst="rect">
            <a:avLst/>
          </a:prstGeom>
        </p:spPr>
      </p:pic>
      <p:pic>
        <p:nvPicPr>
          <p:cNvPr id="485" name="Picture 48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28" y="2549137"/>
            <a:ext cx="332510" cy="365760"/>
          </a:xfrm>
          <a:prstGeom prst="rect">
            <a:avLst/>
          </a:prstGeom>
        </p:spPr>
      </p:pic>
      <p:pic>
        <p:nvPicPr>
          <p:cNvPr id="486" name="Picture 48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544" y="2444199"/>
            <a:ext cx="332510" cy="365760"/>
          </a:xfrm>
          <a:prstGeom prst="rect">
            <a:avLst/>
          </a:prstGeom>
        </p:spPr>
      </p:pic>
      <p:sp>
        <p:nvSpPr>
          <p:cNvPr id="487" name="TextBox 486"/>
          <p:cNvSpPr txBox="1"/>
          <p:nvPr/>
        </p:nvSpPr>
        <p:spPr>
          <a:xfrm>
            <a:off x="10140893" y="4323300"/>
            <a:ext cx="1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488" name="Picture 48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87" y="1592089"/>
            <a:ext cx="332510" cy="365760"/>
          </a:xfrm>
          <a:prstGeom prst="rect">
            <a:avLst/>
          </a:prstGeom>
        </p:spPr>
      </p:pic>
      <p:sp>
        <p:nvSpPr>
          <p:cNvPr id="489" name="TextBox 488"/>
          <p:cNvSpPr txBox="1"/>
          <p:nvPr/>
        </p:nvSpPr>
        <p:spPr>
          <a:xfrm>
            <a:off x="10161819" y="4934849"/>
            <a:ext cx="1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10175590" y="5373633"/>
            <a:ext cx="1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10167195" y="5734374"/>
            <a:ext cx="1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724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Christi</dc:creator>
  <cp:lastModifiedBy>Groce, Alex</cp:lastModifiedBy>
  <cp:revision>20</cp:revision>
  <cp:lastPrinted>2017-05-23T22:40:38Z</cp:lastPrinted>
  <dcterms:created xsi:type="dcterms:W3CDTF">2017-05-23T20:29:31Z</dcterms:created>
  <dcterms:modified xsi:type="dcterms:W3CDTF">2017-05-23T22:40:58Z</dcterms:modified>
</cp:coreProperties>
</file>