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Oswald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  <p:sp>
        <p:nvSpPr>
          <p:cNvPr id="61" name="Google Shape;6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fc6acbe4a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fc6acbe4a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0fc6acbe4a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44b72a1e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44b72a1e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1544b72a1e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2c5ee54d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2c5ee54d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d2c5ee54d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fc6acbe4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fc6acbe4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20fc6acbe4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032071839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032071839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d032071839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fc6acbe4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fc6acbe4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0fc6acbe4a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fc6acbe4a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fc6acbe4a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0fc6acbe4a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fc6acbe4a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fc6acbe4a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0fc6acbe4a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fc6acbe4a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fc6acbe4a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0fc6acbe4a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8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368972"/>
            <a:ext cx="82296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208943"/>
            <a:ext cx="8229600" cy="16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  <a:defRPr b="0">
                <a:solidFill>
                  <a:schemeClr val="dk1"/>
                </a:solidFill>
              </a:defRPr>
            </a:lvl1pPr>
            <a:lvl2pPr indent="-361950" lvl="1" marL="9144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  <a:defRPr sz="1800">
                <a:solidFill>
                  <a:schemeClr val="dk1"/>
                </a:solidFill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i="0" sz="2000" u="none" cap="none" strike="noStrike">
                <a:solidFill>
                  <a:schemeClr val="dk1"/>
                </a:solidFill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i="0" sz="2000" u="none" cap="none" strike="noStrike">
                <a:solidFill>
                  <a:schemeClr val="dk1"/>
                </a:solidFill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Montserrat"/>
              <a:buAutoNum type="arabicPeriod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AutoNum type="alphaLcPeriod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4251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sci-185.github.io/spring2023/activities/background-imag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schools.com/cssref/css3_pr_filter.as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en-US/docs/Web/CSS/filter" TargetMode="External"/><Relationship Id="rId4" Type="http://schemas.openxmlformats.org/officeDocument/2006/relationships/hyperlink" Target="https://www.w3schools.com/cssref/css3_pr_filter.php" TargetMode="External"/><Relationship Id="rId5" Type="http://schemas.openxmlformats.org/officeDocument/2006/relationships/hyperlink" Target="https://css-tricks.com/almanac/properties/b/backdrop-filter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tsandculture.withgoogle.com/en-us/" TargetMode="External"/><Relationship Id="rId4" Type="http://schemas.openxmlformats.org/officeDocument/2006/relationships/hyperlink" Target="https://artsandculture.withgoogle.com/en-us/national-parks-service/parks" TargetMode="External"/><Relationship Id="rId5" Type="http://schemas.openxmlformats.org/officeDocument/2006/relationships/hyperlink" Target="https://www.nytimes.com/interactive/2021/12/13/opinion/climate-change-effects-countries.html" TargetMode="External"/><Relationship Id="rId6" Type="http://schemas.openxmlformats.org/officeDocument/2006/relationships/hyperlink" Target="https://www.w3schools.com/howto/howto_css_fullscreen_video.as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html/html5_audio.asp" TargetMode="External"/><Relationship Id="rId4" Type="http://schemas.openxmlformats.org/officeDocument/2006/relationships/hyperlink" Target="http://www.javascriptkit.com/script/script2/soundlink.shtml#curr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0" y="744575"/>
            <a:ext cx="8520600" cy="26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/>
              <a:t>Image Background &amp;</a:t>
            </a:r>
            <a:br>
              <a:rPr lang="en-US"/>
            </a:br>
            <a:r>
              <a:rPr lang="en-US"/>
              <a:t>Other Media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 sz="3100">
                <a:solidFill>
                  <a:srgbClr val="666666"/>
                </a:solidFill>
              </a:rPr>
              <a:t>Spring 2023</a:t>
            </a:r>
            <a:endParaRPr sz="3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7. Activity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33" u="sng">
                <a:solidFill>
                  <a:schemeClr val="hlink"/>
                </a:solidFill>
                <a:hlinkClick r:id="rId3"/>
              </a:rPr>
              <a:t>https://csci-185.github.io/spring2023/activities/background-images</a:t>
            </a:r>
            <a:r>
              <a:rPr lang="en-US" sz="1933"/>
              <a:t> </a:t>
            </a:r>
            <a:endParaRPr sz="1933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Announcements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HW5 due next Friday (last homework before the break)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US"/>
              <a:t>Tutorial this Friday – styling your homepage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/>
              <a:t>Background images v. </a:t>
            </a:r>
            <a:r>
              <a:rPr lang="en-US"/>
              <a:t>using</a:t>
            </a:r>
            <a:r>
              <a:rPr lang="en-US"/>
              <a:t> the &lt;img&gt; tag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/>
              <a:t>Background image properties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/>
              <a:t>Parallax effects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/>
              <a:t>Filters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/>
              <a:t>Using videos as backgrounds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/>
              <a:t>Audio tags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/>
              <a:t>Activity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Background images v. using the &lt;img&gt; tag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Someti</a:t>
            </a:r>
            <a:r>
              <a:rPr lang="en-US"/>
              <a:t>m</a:t>
            </a:r>
            <a:r>
              <a:rPr lang="en-US"/>
              <a:t>es, </a:t>
            </a:r>
            <a:r>
              <a:rPr lang="en-US"/>
              <a:t>you have images of different sizes that </a:t>
            </a:r>
            <a:r>
              <a:rPr lang="en-US"/>
              <a:t>you</a:t>
            </a:r>
            <a:r>
              <a:rPr lang="en-US"/>
              <a:t> have to display (happens a lot when dealing with user-generated content) </a:t>
            </a:r>
            <a:br>
              <a:rPr lang="en-US"/>
            </a:b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Question: </a:t>
            </a:r>
            <a:r>
              <a:rPr lang="en-US"/>
              <a:t>How do you adjust the sizes w/o messing up the aspect ratio?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Answer: </a:t>
            </a:r>
            <a:r>
              <a:rPr lang="en-US"/>
              <a:t>You can crop images via CSS by using an HTML element that is assigned a background image.</a:t>
            </a:r>
            <a:endParaRPr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Allows you to scale, adjust the view window, and apply filters.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br>
              <a:rPr b="1" lang="en-US"/>
            </a:br>
            <a:r>
              <a:rPr b="1" lang="en-US"/>
              <a:t>Demo: </a:t>
            </a:r>
            <a:r>
              <a:rPr lang="en-US"/>
              <a:t>01-images-mixed-sizes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Background Image Properties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background-attachment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7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fixed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background-size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7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cover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background-repeat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7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no-repeat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background-position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7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grayscale(</a:t>
            </a:r>
            <a:r>
              <a:rPr lang="en-US" sz="1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100%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		/* </a:t>
            </a:r>
            <a:r>
              <a:rPr lang="en-US" sz="17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list of filters here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Parallax Effects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Background images can also be used to enact parallax effects (where background images appear as if they are moving at a different speed as the scrollbar / “curtain effect.”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One way of creating this effect is to use the following:</a:t>
            </a:r>
            <a:br>
              <a:rPr lang="en-US"/>
            </a:br>
            <a:r>
              <a:rPr lang="en-US" sz="1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70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background-attachment</a:t>
            </a:r>
            <a:r>
              <a:rPr lang="en-US" sz="1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700">
                <a:solidFill>
                  <a:srgbClr val="0451A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fixed</a:t>
            </a:r>
            <a:r>
              <a:rPr lang="en-US" sz="1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 sz="1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br>
              <a:rPr b="1" lang="en-US"/>
            </a:br>
            <a:r>
              <a:rPr b="1" lang="en-US"/>
              <a:t>Demos: </a:t>
            </a:r>
            <a:r>
              <a:rPr lang="en-US"/>
              <a:t>02-image-bg-parallax-simple, 03-image-bg-parallax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Filters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a lot of interesting ways to create filter: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Regular filters: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https://developer.mozilla.org/en-US/docs/Web/CSS/filter</a:t>
            </a:r>
            <a:r>
              <a:rPr lang="en-US"/>
              <a:t>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https://www.w3schools.com/cssref/css3_pr_filter.php</a:t>
            </a:r>
            <a:r>
              <a:rPr lang="en-US"/>
              <a:t>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US"/>
              <a:t>Backdrop filters: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5"/>
              </a:rPr>
              <a:t>https://css-tricks.com/almanac/properties/b/backdrop-filter/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Video Backgrounds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of video backgrounds: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Arts &amp; Culture with Google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Another one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NY Times &amp; Climate Change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6"/>
              </a:rPr>
              <a:t>W3Schools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Demo: </a:t>
            </a:r>
            <a:r>
              <a:rPr b="1" lang="en-US"/>
              <a:t>04-video-background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 Audio Tags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of video backgrounds: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W3 Schools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Sounds effects on buttons</a:t>
            </a:r>
            <a:r>
              <a:rPr lang="en-US"/>
              <a:t> (we will learn how to do stuff like this after the break)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Demo: </a:t>
            </a:r>
            <a:r>
              <a:rPr b="1" lang="en-US"/>
              <a:t>05-audio-simple, 06-audio-js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NCA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