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Rubik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Rubik-bold.fntdata"/><Relationship Id="rId21" Type="http://schemas.openxmlformats.org/officeDocument/2006/relationships/font" Target="fonts/Rubik-regular.fntdata"/><Relationship Id="rId24" Type="http://schemas.openxmlformats.org/officeDocument/2006/relationships/font" Target="fonts/Rubik-boldItalic.fntdata"/><Relationship Id="rId23" Type="http://schemas.openxmlformats.org/officeDocument/2006/relationships/font" Target="fonts/Rubik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592f3e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0592f3e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ea10611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4ea10611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4ea106119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4ea106119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ea10611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ea10611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11c9457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11c9457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ea106119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ea106119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11c9457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11c9457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4ea10611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4ea10611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ea106119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ea10611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11c94576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11c94576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0010c96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00010c9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ea10611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4ea10611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68972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8943"/>
            <a:ext cx="82296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  <a:defRPr b="0">
                <a:solidFill>
                  <a:schemeClr val="dk1"/>
                </a:solidFill>
              </a:defRPr>
            </a:lvl1pPr>
            <a:lvl2pPr indent="-36195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  <a:defRPr sz="1800">
                <a:solidFill>
                  <a:schemeClr val="dk1"/>
                </a:solidFill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ci-185.github.io/spring2023/assignments/hw04" TargetMode="External"/><Relationship Id="rId4" Type="http://schemas.openxmlformats.org/officeDocument/2006/relationships/hyperlink" Target="https://csci-185.github.io/spring2023/assignments/tutorial0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niversity.webflow.com/lesson/flexbox-vs-gri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lexboxfroggy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Page Layouts w/CSS: Flex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185, Spring 2023</a:t>
            </a:r>
            <a:br>
              <a:rPr lang="en"/>
            </a:br>
            <a:r>
              <a:rPr lang="en"/>
              <a:t>Intro to Computer Programming for the Web</a:t>
            </a:r>
            <a:endParaRPr/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Flexbox: Practice 1 Cont’d – Using Media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6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so that #1 is for </a:t>
            </a:r>
            <a:r>
              <a:rPr b="1" lang="en"/>
              <a:t>Desktop</a:t>
            </a:r>
            <a:r>
              <a:rPr lang="en"/>
              <a:t> screens, #2 is for </a:t>
            </a:r>
            <a:r>
              <a:rPr b="1" lang="en"/>
              <a:t>Tablet</a:t>
            </a:r>
            <a:r>
              <a:rPr lang="en"/>
              <a:t>, and #3 is for </a:t>
            </a:r>
            <a:r>
              <a:rPr b="1" lang="en"/>
              <a:t>Mobile</a:t>
            </a:r>
            <a:endParaRPr b="1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225" y="1725175"/>
            <a:ext cx="2766221" cy="256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899" y="3365550"/>
            <a:ext cx="3331499" cy="160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0" y="1777650"/>
            <a:ext cx="4416574" cy="1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245975" y="1661500"/>
            <a:ext cx="421800" cy="42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30" name="Google Shape;130;p23"/>
          <p:cNvSpPr/>
          <p:nvPr/>
        </p:nvSpPr>
        <p:spPr>
          <a:xfrm>
            <a:off x="1694525" y="3233500"/>
            <a:ext cx="421800" cy="42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31" name="Google Shape;131;p23"/>
          <p:cNvSpPr/>
          <p:nvPr/>
        </p:nvSpPr>
        <p:spPr>
          <a:xfrm>
            <a:off x="5457650" y="1565100"/>
            <a:ext cx="421800" cy="42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Flexbox: Practice 2 (on your own)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55125" y="1170125"/>
            <a:ext cx="71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03-flexbox-media-queries and create these screens: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5" y="2031225"/>
            <a:ext cx="3970749" cy="1624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686" y="2031225"/>
            <a:ext cx="1788615" cy="2909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4"/>
          <p:cNvSpPr txBox="1"/>
          <p:nvPr/>
        </p:nvSpPr>
        <p:spPr>
          <a:xfrm>
            <a:off x="245725" y="1631025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Desktop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4462900" y="1631025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Tablet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7043663" y="1631025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Mobile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2899" y="2031225"/>
            <a:ext cx="2334361" cy="287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Flexbox: Navigation Bar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0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04-nav-bar, and try to make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1970"/>
            <a:ext cx="8839199" cy="85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HW4 Posted</a:t>
            </a:r>
            <a:r>
              <a:rPr lang="en"/>
              <a:t> (due next Monday)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Tutorial 5</a:t>
            </a:r>
            <a:r>
              <a:rPr lang="en"/>
              <a:t> will involve getting started w/HW4 and completing at least 3 tasks (since it’s a longer homework).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submit your tutorial before class on Friday, you don’t have to attend! Class time will be used to answer questions.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today, we’ll be transitioning to design (with an eye to accessibility).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Assignments will be more open-ended, and you’ll get to choose what you work on.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CSS 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Aligning containers horizontally and vertically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Intro to CSS Flexbox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Aligning containers horizontally and vertically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v. Grid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699" y="1152475"/>
            <a:ext cx="80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 Grid: Gives you control over how to precisely position your boxes (grid items) on the screen in 2-dimensional space (columns and rows).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Flex: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Used when you have many child containers that you want to </a:t>
            </a:r>
            <a:r>
              <a:rPr b="1" lang="en"/>
              <a:t>flow</a:t>
            </a:r>
            <a:r>
              <a:rPr lang="en"/>
              <a:t> within a parent container.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Lets you specify a few generic rules that will control how the children of a container are positioned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here: Grid v. Flexbox: </a:t>
            </a:r>
            <a:r>
              <a:rPr lang="en" u="sng">
                <a:solidFill>
                  <a:schemeClr val="hlink"/>
                </a:solidFill>
                <a:hlinkClick r:id="rId3"/>
              </a:rPr>
              <a:t>Which to use when?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Flexbox: </a:t>
            </a:r>
            <a:r>
              <a:rPr lang="en">
                <a:solidFill>
                  <a:srgbClr val="5F3992"/>
                </a:solidFill>
              </a:rPr>
              <a:t>Suggested Strategy</a:t>
            </a:r>
            <a:endParaRPr>
              <a:solidFill>
                <a:srgbClr val="5F3992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Container</a:t>
            </a:r>
            <a:br>
              <a:rPr lang="en"/>
            </a:br>
            <a:r>
              <a:rPr lang="en"/>
              <a:t>Put the display into “flex mode”  </a:t>
            </a:r>
            <a:r>
              <a:rPr b="1"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display: flex </a:t>
            </a:r>
            <a:r>
              <a:rPr b="1" lang="en"/>
              <a:t> </a:t>
            </a:r>
            <a:r>
              <a:rPr lang="en"/>
              <a:t> and then use the following properties to align the child items: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align-items:</a:t>
            </a:r>
            <a:r>
              <a:rPr lang="en" sz="1600"/>
              <a:t> 		(</a:t>
            </a:r>
            <a:r>
              <a:rPr b="1" lang="en" sz="1600">
                <a:solidFill>
                  <a:srgbClr val="3C78D8"/>
                </a:solidFill>
              </a:rPr>
              <a:t>flex-star</a:t>
            </a:r>
            <a:r>
              <a:rPr b="1" lang="en" sz="1600">
                <a:solidFill>
                  <a:srgbClr val="3C78D8"/>
                </a:solidFill>
              </a:rPr>
              <a:t>t</a:t>
            </a:r>
            <a:r>
              <a:rPr lang="en" sz="1600"/>
              <a:t>, flex-end, space-around, space-between, center)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justify-content</a:t>
            </a:r>
            <a:r>
              <a:rPr lang="en" sz="1600"/>
              <a:t>: 	(same as align-items)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flex-direction</a:t>
            </a:r>
            <a:r>
              <a:rPr lang="en" sz="1600"/>
              <a:t>: 	(</a:t>
            </a:r>
            <a:r>
              <a:rPr b="1" lang="en" sz="1600">
                <a:solidFill>
                  <a:srgbClr val="3C78D8"/>
                </a:solidFill>
              </a:rPr>
              <a:t>row</a:t>
            </a:r>
            <a:r>
              <a:rPr lang="en" sz="1600"/>
              <a:t>, column, row-reverse, column-reverse)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flex-wrap:</a:t>
            </a:r>
            <a:r>
              <a:rPr lang="en" sz="1600"/>
              <a:t> 		(</a:t>
            </a:r>
            <a:r>
              <a:rPr b="1" lang="en" sz="1600">
                <a:solidFill>
                  <a:srgbClr val="3C78D8"/>
                </a:solidFill>
              </a:rPr>
              <a:t>no-wrap</a:t>
            </a:r>
            <a:r>
              <a:rPr lang="en" sz="1600"/>
              <a:t>, wrap, wrap-reverse)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Child Container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Apply sizing to the child container as needed, using the box model (padding, margin, width, height, border).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Flexbox Froggy</a:t>
            </a:r>
            <a:endParaRPr/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Style and Center the Card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59970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Part 1 (Use the Box Model)</a:t>
            </a:r>
            <a:endParaRPr b="1" sz="17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Open </a:t>
            </a:r>
            <a:r>
              <a:rPr b="1" lang="en" sz="1500"/>
              <a:t>01-style-and-center-the-card</a:t>
            </a:r>
            <a:endParaRPr b="1"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Adjust</a:t>
            </a:r>
            <a:r>
              <a:rPr lang="en" sz="1500"/>
              <a:t> the width of the card to be 25% of the parent (main’s) width.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Give the card a border. 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highlight>
                  <a:srgbClr val="D9EAD3"/>
                </a:highlight>
              </a:rPr>
              <a:t>Style the h2, p, and button elements so that they’re spaced away from the border of the container.</a:t>
            </a:r>
            <a:endParaRPr b="1" sz="1500">
              <a:highlight>
                <a:srgbClr val="D9EAD3"/>
              </a:highlight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highlight>
                  <a:srgbClr val="D9EAD3"/>
                </a:highlight>
              </a:rPr>
              <a:t>Make the </a:t>
            </a:r>
            <a:r>
              <a:rPr b="1" lang="en" sz="1500">
                <a:highlight>
                  <a:srgbClr val="D9EAD3"/>
                </a:highlight>
              </a:rPr>
              <a:t>image fit inside of the the card exactly</a:t>
            </a:r>
            <a:endParaRPr b="1" sz="1500"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Part 2 (Use Grid)</a:t>
            </a:r>
            <a:endParaRPr b="1" sz="17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Center the card horizontally and vertically within the parent (body) element. 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do this, put the parent container’s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" sz="1500"/>
              <a:t> into flex mode and set the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lang="en" sz="1500"/>
              <a:t> and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lang="en" sz="1500"/>
              <a:t> properties.</a:t>
            </a:r>
            <a:endParaRPr sz="1500"/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701" y="1074200"/>
            <a:ext cx="2523725" cy="34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Flexbox: Practice 2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73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02-flexbox-wrapping. Can you create the following layouts?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225" y="1725175"/>
            <a:ext cx="2766221" cy="256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899" y="3365550"/>
            <a:ext cx="3331499" cy="160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0" y="1777650"/>
            <a:ext cx="4416574" cy="1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245975" y="1661500"/>
            <a:ext cx="421800" cy="42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18" name="Google Shape;118;p22"/>
          <p:cNvSpPr/>
          <p:nvPr/>
        </p:nvSpPr>
        <p:spPr>
          <a:xfrm>
            <a:off x="1694525" y="3233500"/>
            <a:ext cx="421800" cy="42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19" name="Google Shape;119;p22"/>
          <p:cNvSpPr/>
          <p:nvPr/>
        </p:nvSpPr>
        <p:spPr>
          <a:xfrm>
            <a:off x="5457650" y="1565100"/>
            <a:ext cx="421800" cy="42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