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93" r:id="rId4"/>
    <p:sldId id="294" r:id="rId5"/>
    <p:sldId id="295" r:id="rId6"/>
    <p:sldId id="296" r:id="rId7"/>
    <p:sldId id="297" r:id="rId8"/>
    <p:sldId id="298" r:id="rId9"/>
    <p:sldId id="301" r:id="rId10"/>
    <p:sldId id="299" r:id="rId11"/>
    <p:sldId id="302" r:id="rId12"/>
    <p:sldId id="300" r:id="rId13"/>
    <p:sldId id="304" r:id="rId14"/>
    <p:sldId id="303" r:id="rId15"/>
    <p:sldId id="265" r:id="rId16"/>
  </p:sldIdLst>
  <p:sldSz cx="12192000" cy="6858000"/>
  <p:notesSz cx="6858000" cy="91440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9F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3554" autoAdjust="0"/>
  </p:normalViewPr>
  <p:slideViewPr>
    <p:cSldViewPr>
      <p:cViewPr varScale="1">
        <p:scale>
          <a:sx n="84" d="100"/>
          <a:sy n="84" d="100"/>
        </p:scale>
        <p:origin x="365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Larson" userId="bd32c595-c6ac-42c0-bb89-944ad9c1ebd3" providerId="ADAL" clId="{095B44BE-6D3C-4F9A-B9A9-9F1209CCDC81}"/>
    <pc:docChg chg="custSel addSld delSld modSld sldOrd modMainMaster">
      <pc:chgData name="Bob Larson" userId="bd32c595-c6ac-42c0-bb89-944ad9c1ebd3" providerId="ADAL" clId="{095B44BE-6D3C-4F9A-B9A9-9F1209CCDC81}" dt="2017-10-09T04:56:09.262" v="283"/>
      <pc:docMkLst>
        <pc:docMk/>
      </pc:docMkLst>
      <pc:sldChg chg="modSp">
        <pc:chgData name="Bob Larson" userId="bd32c595-c6ac-42c0-bb89-944ad9c1ebd3" providerId="ADAL" clId="{095B44BE-6D3C-4F9A-B9A9-9F1209CCDC81}" dt="2017-10-07T14:10:04.093" v="3" actId="20577"/>
        <pc:sldMkLst>
          <pc:docMk/>
          <pc:sldMk cId="0" sldId="256"/>
        </pc:sldMkLst>
        <pc:spChg chg="mod">
          <ac:chgData name="Bob Larson" userId="bd32c595-c6ac-42c0-bb89-944ad9c1ebd3" providerId="ADAL" clId="{095B44BE-6D3C-4F9A-B9A9-9F1209CCDC81}" dt="2017-10-07T14:10:04.093" v="3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Bob Larson" userId="bd32c595-c6ac-42c0-bb89-944ad9c1ebd3" providerId="ADAL" clId="{095B44BE-6D3C-4F9A-B9A9-9F1209CCDC81}" dt="2017-10-09T04:55:58.558" v="280" actId="14100"/>
        <pc:sldMkLst>
          <pc:docMk/>
          <pc:sldMk cId="441868095" sldId="269"/>
        </pc:sldMkLst>
        <pc:spChg chg="mod">
          <ac:chgData name="Bob Larson" userId="bd32c595-c6ac-42c0-bb89-944ad9c1ebd3" providerId="ADAL" clId="{095B44BE-6D3C-4F9A-B9A9-9F1209CCDC81}" dt="2017-10-09T04:55:58.558" v="280" actId="14100"/>
          <ac:spMkLst>
            <pc:docMk/>
            <pc:sldMk cId="441868095" sldId="269"/>
            <ac:spMk id="3" creationId="{00000000-0000-0000-0000-000000000000}"/>
          </ac:spMkLst>
        </pc:spChg>
      </pc:sldChg>
      <pc:sldChg chg="modSp">
        <pc:chgData name="Bob Larson" userId="bd32c595-c6ac-42c0-bb89-944ad9c1ebd3" providerId="ADAL" clId="{095B44BE-6D3C-4F9A-B9A9-9F1209CCDC81}" dt="2017-10-07T14:10:39.878" v="12" actId="20577"/>
        <pc:sldMkLst>
          <pc:docMk/>
          <pc:sldMk cId="697912788" sldId="282"/>
        </pc:sldMkLst>
        <pc:spChg chg="mod">
          <ac:chgData name="Bob Larson" userId="bd32c595-c6ac-42c0-bb89-944ad9c1ebd3" providerId="ADAL" clId="{095B44BE-6D3C-4F9A-B9A9-9F1209CCDC81}" dt="2017-10-07T14:10:39.878" v="12" actId="20577"/>
          <ac:spMkLst>
            <pc:docMk/>
            <pc:sldMk cId="697912788" sldId="282"/>
            <ac:spMk id="3" creationId="{00000000-0000-0000-0000-000000000000}"/>
          </ac:spMkLst>
        </pc:spChg>
      </pc:sldChg>
      <pc:sldChg chg="addSp delSp modSp add ord">
        <pc:chgData name="Bob Larson" userId="bd32c595-c6ac-42c0-bb89-944ad9c1ebd3" providerId="ADAL" clId="{095B44BE-6D3C-4F9A-B9A9-9F1209CCDC81}" dt="2017-10-09T04:19:14.833" v="245"/>
        <pc:sldMkLst>
          <pc:docMk/>
          <pc:sldMk cId="2795877243" sldId="287"/>
        </pc:sldMkLst>
        <pc:spChg chg="mod">
          <ac:chgData name="Bob Larson" userId="bd32c595-c6ac-42c0-bb89-944ad9c1ebd3" providerId="ADAL" clId="{095B44BE-6D3C-4F9A-B9A9-9F1209CCDC81}" dt="2017-10-07T20:27:19.620" v="224" actId="20577"/>
          <ac:spMkLst>
            <pc:docMk/>
            <pc:sldMk cId="2795877243" sldId="287"/>
            <ac:spMk id="2" creationId="{00000000-0000-0000-0000-000000000000}"/>
          </ac:spMkLst>
        </pc:spChg>
        <pc:spChg chg="del">
          <ac:chgData name="Bob Larson" userId="bd32c595-c6ac-42c0-bb89-944ad9c1ebd3" providerId="ADAL" clId="{095B44BE-6D3C-4F9A-B9A9-9F1209CCDC81}" dt="2017-10-07T20:15:10.462" v="34" actId="478"/>
          <ac:spMkLst>
            <pc:docMk/>
            <pc:sldMk cId="2795877243" sldId="287"/>
            <ac:spMk id="31" creationId="{00000000-0000-0000-0000-000000000000}"/>
          </ac:spMkLst>
        </pc:spChg>
        <pc:spChg chg="add mod">
          <ac:chgData name="Bob Larson" userId="bd32c595-c6ac-42c0-bb89-944ad9c1ebd3" providerId="ADAL" clId="{095B44BE-6D3C-4F9A-B9A9-9F1209CCDC81}" dt="2017-10-07T20:26:25.801" v="181"/>
          <ac:spMkLst>
            <pc:docMk/>
            <pc:sldMk cId="2795877243" sldId="287"/>
            <ac:spMk id="47" creationId="{4B41D57C-9871-4D55-9E42-DFC4685C2819}"/>
          </ac:spMkLst>
        </pc:spChg>
        <pc:spChg chg="add mod">
          <ac:chgData name="Bob Larson" userId="bd32c595-c6ac-42c0-bb89-944ad9c1ebd3" providerId="ADAL" clId="{095B44BE-6D3C-4F9A-B9A9-9F1209CCDC81}" dt="2017-10-07T20:26:25.801" v="181"/>
          <ac:spMkLst>
            <pc:docMk/>
            <pc:sldMk cId="2795877243" sldId="287"/>
            <ac:spMk id="49" creationId="{839FDB80-7FC2-449C-9946-76DFE6BB07C8}"/>
          </ac:spMkLst>
        </pc:spChg>
        <pc:grpChg chg="mod topLvl">
          <ac:chgData name="Bob Larson" userId="bd32c595-c6ac-42c0-bb89-944ad9c1ebd3" providerId="ADAL" clId="{095B44BE-6D3C-4F9A-B9A9-9F1209CCDC81}" dt="2017-10-07T20:26:25.801" v="181"/>
          <ac:grpSpMkLst>
            <pc:docMk/>
            <pc:sldMk cId="2795877243" sldId="287"/>
            <ac:grpSpMk id="11" creationId="{00000000-0000-0000-0000-000000000000}"/>
          </ac:grpSpMkLst>
        </pc:grpChg>
        <pc:grpChg chg="mod topLvl">
          <ac:chgData name="Bob Larson" userId="bd32c595-c6ac-42c0-bb89-944ad9c1ebd3" providerId="ADAL" clId="{095B44BE-6D3C-4F9A-B9A9-9F1209CCDC81}" dt="2017-10-07T20:26:25.801" v="181"/>
          <ac:grpSpMkLst>
            <pc:docMk/>
            <pc:sldMk cId="2795877243" sldId="287"/>
            <ac:grpSpMk id="18" creationId="{00000000-0000-0000-0000-000000000000}"/>
          </ac:grpSpMkLst>
        </pc:grpChg>
        <pc:grpChg chg="del">
          <ac:chgData name="Bob Larson" userId="bd32c595-c6ac-42c0-bb89-944ad9c1ebd3" providerId="ADAL" clId="{095B44BE-6D3C-4F9A-B9A9-9F1209CCDC81}" dt="2017-10-07T20:14:25.039" v="20"/>
          <ac:grpSpMkLst>
            <pc:docMk/>
            <pc:sldMk cId="2795877243" sldId="287"/>
            <ac:grpSpMk id="19" creationId="{00000000-0000-0000-0000-000000000000}"/>
          </ac:grpSpMkLst>
        </pc:grpChg>
        <pc:grpChg chg="mod">
          <ac:chgData name="Bob Larson" userId="bd32c595-c6ac-42c0-bb89-944ad9c1ebd3" providerId="ADAL" clId="{095B44BE-6D3C-4F9A-B9A9-9F1209CCDC81}" dt="2017-10-07T20:26:25.801" v="181"/>
          <ac:grpSpMkLst>
            <pc:docMk/>
            <pc:sldMk cId="2795877243" sldId="287"/>
            <ac:grpSpMk id="21" creationId="{00000000-0000-0000-0000-000000000000}"/>
          </ac:grpSpMkLst>
        </pc:grpChg>
        <pc:grpChg chg="add mod">
          <ac:chgData name="Bob Larson" userId="bd32c595-c6ac-42c0-bb89-944ad9c1ebd3" providerId="ADAL" clId="{095B44BE-6D3C-4F9A-B9A9-9F1209CCDC81}" dt="2017-10-07T20:26:25.801" v="181"/>
          <ac:grpSpMkLst>
            <pc:docMk/>
            <pc:sldMk cId="2795877243" sldId="287"/>
            <ac:grpSpMk id="48" creationId="{439983CE-DAEF-4311-8FB4-64DFBB489C2A}"/>
          </ac:grpSpMkLst>
        </pc:grpChg>
        <pc:picChg chg="mod ord topLvl">
          <ac:chgData name="Bob Larson" userId="bd32c595-c6ac-42c0-bb89-944ad9c1ebd3" providerId="ADAL" clId="{095B44BE-6D3C-4F9A-B9A9-9F1209CCDC81}" dt="2017-10-07T20:26:25.801" v="181"/>
          <ac:picMkLst>
            <pc:docMk/>
            <pc:sldMk cId="2795877243" sldId="287"/>
            <ac:picMk id="4" creationId="{00000000-0000-0000-0000-000000000000}"/>
          </ac:picMkLst>
        </pc:picChg>
        <pc:picChg chg="mod ord topLvl">
          <ac:chgData name="Bob Larson" userId="bd32c595-c6ac-42c0-bb89-944ad9c1ebd3" providerId="ADAL" clId="{095B44BE-6D3C-4F9A-B9A9-9F1209CCDC81}" dt="2017-10-07T20:26:25.801" v="181"/>
          <ac:picMkLst>
            <pc:docMk/>
            <pc:sldMk cId="2795877243" sldId="287"/>
            <ac:picMk id="5" creationId="{00000000-0000-0000-0000-000000000000}"/>
          </ac:picMkLst>
        </pc:picChg>
        <pc:picChg chg="add mod ord modCrop">
          <ac:chgData name="Bob Larson" userId="bd32c595-c6ac-42c0-bb89-944ad9c1ebd3" providerId="ADAL" clId="{095B44BE-6D3C-4F9A-B9A9-9F1209CCDC81}" dt="2017-10-07T20:26:25.801" v="181"/>
          <ac:picMkLst>
            <pc:docMk/>
            <pc:sldMk cId="2795877243" sldId="287"/>
            <ac:picMk id="32" creationId="{3B4793C8-F64E-40D5-AF13-99C704F8813A}"/>
          </ac:picMkLst>
        </pc:picChg>
        <pc:picChg chg="add mod ord modCrop">
          <ac:chgData name="Bob Larson" userId="bd32c595-c6ac-42c0-bb89-944ad9c1ebd3" providerId="ADAL" clId="{095B44BE-6D3C-4F9A-B9A9-9F1209CCDC81}" dt="2017-10-07T20:26:25.801" v="181"/>
          <ac:picMkLst>
            <pc:docMk/>
            <pc:sldMk cId="2795877243" sldId="287"/>
            <ac:picMk id="33" creationId="{1BE729A4-E0C5-4E4D-920E-037E2E542218}"/>
          </ac:picMkLst>
        </pc:picChg>
        <pc:cxnChg chg="mo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0" creationId="{00000000-0000-0000-0000-000000000000}"/>
          </ac:cxnSpMkLst>
        </pc:cxnChg>
        <pc:cxnChg chg="mo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2" creationId="{00000000-0000-0000-0000-000000000000}"/>
          </ac:cxnSpMkLst>
        </pc:cxnChg>
        <pc:cxnChg chg="mo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3" creationId="{00000000-0000-0000-0000-000000000000}"/>
          </ac:cxnSpMkLst>
        </pc:cxnChg>
        <pc:cxnChg chg="mo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4" creationId="{00000000-0000-0000-0000-000000000000}"/>
          </ac:cxnSpMkLst>
        </pc:cxnChg>
        <pc:cxnChg chg="mod or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5" creationId="{00000000-0000-0000-0000-000000000000}"/>
          </ac:cxnSpMkLst>
        </pc:cxnChg>
        <pc:cxnChg chg="mod or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6" creationId="{00000000-0000-0000-0000-000000000000}"/>
          </ac:cxnSpMkLst>
        </pc:cxnChg>
        <pc:cxnChg chg="mod ord topLvl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17" creationId="{00000000-0000-0000-0000-000000000000}"/>
          </ac:cxnSpMkLst>
        </pc:cxnChg>
        <pc:cxnChg chg="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28" creationId="{00000000-0000-0000-0000-000000000000}"/>
          </ac:cxnSpMkLst>
        </pc:cxnChg>
        <pc:cxnChg chg="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29" creationId="{00000000-0000-0000-0000-000000000000}"/>
          </ac:cxnSpMkLst>
        </pc:cxnChg>
        <pc:cxnChg chg="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30" creationId="{00000000-0000-0000-0000-000000000000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35" creationId="{58D92DC8-E248-45E0-A1AA-ABAE80E8CE78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36" creationId="{0FFDF109-F0C4-4B3A-AEE4-2EAC0D2B2947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37" creationId="{ED367BAD-5CE9-4A1E-9F57-87C78FBE2704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0" creationId="{7DEEACF8-ECC6-44BD-850F-D377D77AB36B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1" creationId="{D9D24AAE-733F-4EBB-848F-9D09FC099355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3" creationId="{F32E7ED0-B1F2-463A-B0EE-3A9788434B7D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4" creationId="{F069CD86-4973-44C0-A4E6-25715F0F39B3}"/>
          </ac:cxnSpMkLst>
        </pc:cxnChg>
        <pc:cxnChg chg="add mod">
          <ac:chgData name="Bob Larson" userId="bd32c595-c6ac-42c0-bb89-944ad9c1ebd3" providerId="ADAL" clId="{095B44BE-6D3C-4F9A-B9A9-9F1209CCDC81}" dt="2017-10-07T20:26:25.801" v="181"/>
          <ac:cxnSpMkLst>
            <pc:docMk/>
            <pc:sldMk cId="2795877243" sldId="287"/>
            <ac:cxnSpMk id="46" creationId="{C5C7BFE0-5607-4B82-87A2-3352E23A32BE}"/>
          </ac:cxnSpMkLst>
        </pc:cxnChg>
      </pc:sldChg>
      <pc:sldChg chg="add del">
        <pc:chgData name="Bob Larson" userId="bd32c595-c6ac-42c0-bb89-944ad9c1ebd3" providerId="ADAL" clId="{095B44BE-6D3C-4F9A-B9A9-9F1209CCDC81}" dt="2017-10-09T04:18:12.987" v="241" actId="2696"/>
        <pc:sldMkLst>
          <pc:docMk/>
          <pc:sldMk cId="443213176" sldId="288"/>
        </pc:sldMkLst>
      </pc:sldChg>
      <pc:sldChg chg="add ord">
        <pc:chgData name="Bob Larson" userId="bd32c595-c6ac-42c0-bb89-944ad9c1ebd3" providerId="ADAL" clId="{095B44BE-6D3C-4F9A-B9A9-9F1209CCDC81}" dt="2017-10-09T04:17:46.814" v="237"/>
        <pc:sldMkLst>
          <pc:docMk/>
          <pc:sldMk cId="4073396667" sldId="289"/>
        </pc:sldMkLst>
      </pc:sldChg>
      <pc:sldChg chg="add del">
        <pc:chgData name="Bob Larson" userId="bd32c595-c6ac-42c0-bb89-944ad9c1ebd3" providerId="ADAL" clId="{095B44BE-6D3C-4F9A-B9A9-9F1209CCDC81}" dt="2017-10-09T04:19:33.773" v="249" actId="2696"/>
        <pc:sldMkLst>
          <pc:docMk/>
          <pc:sldMk cId="2741244118" sldId="290"/>
        </pc:sldMkLst>
      </pc:sldChg>
      <pc:sldChg chg="addSp delSp modSp add">
        <pc:chgData name="Bob Larson" userId="bd32c595-c6ac-42c0-bb89-944ad9c1ebd3" providerId="ADAL" clId="{095B44BE-6D3C-4F9A-B9A9-9F1209CCDC81}" dt="2017-10-09T04:27:09.416" v="260" actId="404"/>
        <pc:sldMkLst>
          <pc:docMk/>
          <pc:sldMk cId="3424373506" sldId="290"/>
        </pc:sldMkLst>
        <pc:spChg chg="mod">
          <ac:chgData name="Bob Larson" userId="bd32c595-c6ac-42c0-bb89-944ad9c1ebd3" providerId="ADAL" clId="{095B44BE-6D3C-4F9A-B9A9-9F1209CCDC81}" dt="2017-10-09T04:27:09.416" v="260" actId="404"/>
          <ac:spMkLst>
            <pc:docMk/>
            <pc:sldMk cId="3424373506" sldId="290"/>
            <ac:spMk id="3" creationId="{00000000-0000-0000-0000-000000000000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404"/>
          <ac:spMkLst>
            <pc:docMk/>
            <pc:sldMk cId="3424373506" sldId="290"/>
            <ac:spMk id="5" creationId="{99235CB4-0FB4-4794-8DE0-684F52CDA828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404"/>
          <ac:spMkLst>
            <pc:docMk/>
            <pc:sldMk cId="3424373506" sldId="290"/>
            <ac:spMk id="6" creationId="{06559004-8D38-4E2A-B542-7248EC41A2CE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404"/>
          <ac:spMkLst>
            <pc:docMk/>
            <pc:sldMk cId="3424373506" sldId="290"/>
            <ac:spMk id="7" creationId="{F2161903-4923-494E-B723-8CA0B72D7137}"/>
          </ac:spMkLst>
        </pc:spChg>
      </pc:sldChg>
      <pc:sldChg chg="addSp delSp modSp add">
        <pc:chgData name="Bob Larson" userId="bd32c595-c6ac-42c0-bb89-944ad9c1ebd3" providerId="ADAL" clId="{095B44BE-6D3C-4F9A-B9A9-9F1209CCDC81}" dt="2017-10-09T04:28:13.749" v="276" actId="6549"/>
        <pc:sldMkLst>
          <pc:docMk/>
          <pc:sldMk cId="1060081897" sldId="291"/>
        </pc:sldMkLst>
        <pc:spChg chg="add del mod">
          <ac:chgData name="Bob Larson" userId="bd32c595-c6ac-42c0-bb89-944ad9c1ebd3" providerId="ADAL" clId="{095B44BE-6D3C-4F9A-B9A9-9F1209CCDC81}" dt="2017-10-09T04:27:00.324" v="255" actId="6549"/>
          <ac:spMkLst>
            <pc:docMk/>
            <pc:sldMk cId="1060081897" sldId="291"/>
            <ac:spMk id="3" creationId="{4A92CAA2-FED0-43AF-9F44-E9E9875208C7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6549"/>
          <ac:spMkLst>
            <pc:docMk/>
            <pc:sldMk cId="1060081897" sldId="291"/>
            <ac:spMk id="4" creationId="{C239A9BA-E313-4F7B-A85A-1195205CB7B7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6549"/>
          <ac:spMkLst>
            <pc:docMk/>
            <pc:sldMk cId="1060081897" sldId="291"/>
            <ac:spMk id="6" creationId="{52D28F96-0815-4C20-BCAF-DCC68DDFAF69}"/>
          </ac:spMkLst>
        </pc:spChg>
        <pc:spChg chg="add del mod">
          <ac:chgData name="Bob Larson" userId="bd32c595-c6ac-42c0-bb89-944ad9c1ebd3" providerId="ADAL" clId="{095B44BE-6D3C-4F9A-B9A9-9F1209CCDC81}" dt="2017-10-09T04:27:00.324" v="255" actId="6549"/>
          <ac:spMkLst>
            <pc:docMk/>
            <pc:sldMk cId="1060081897" sldId="291"/>
            <ac:spMk id="7" creationId="{69816C1E-6AB5-4EA2-A324-D509F7AF5126}"/>
          </ac:spMkLst>
        </pc:spChg>
        <pc:spChg chg="mod">
          <ac:chgData name="Bob Larson" userId="bd32c595-c6ac-42c0-bb89-944ad9c1ebd3" providerId="ADAL" clId="{095B44BE-6D3C-4F9A-B9A9-9F1209CCDC81}" dt="2017-10-09T04:28:07.869" v="275" actId="6549"/>
          <ac:spMkLst>
            <pc:docMk/>
            <pc:sldMk cId="1060081897" sldId="291"/>
            <ac:spMk id="8" creationId="{00000000-0000-0000-0000-000000000000}"/>
          </ac:spMkLst>
        </pc:spChg>
        <pc:spChg chg="mod">
          <ac:chgData name="Bob Larson" userId="bd32c595-c6ac-42c0-bb89-944ad9c1ebd3" providerId="ADAL" clId="{095B44BE-6D3C-4F9A-B9A9-9F1209CCDC81}" dt="2017-10-09T04:28:13.749" v="276" actId="6549"/>
          <ac:spMkLst>
            <pc:docMk/>
            <pc:sldMk cId="1060081897" sldId="291"/>
            <ac:spMk id="9" creationId="{00000000-0000-0000-0000-000000000000}"/>
          </ac:spMkLst>
        </pc:spChg>
      </pc:sldChg>
      <pc:sldChg chg="add del">
        <pc:chgData name="Bob Larson" userId="bd32c595-c6ac-42c0-bb89-944ad9c1ebd3" providerId="ADAL" clId="{095B44BE-6D3C-4F9A-B9A9-9F1209CCDC81}" dt="2017-10-09T04:19:33.789" v="250" actId="2696"/>
        <pc:sldMkLst>
          <pc:docMk/>
          <pc:sldMk cId="2318668960" sldId="291"/>
        </pc:sldMkLst>
      </pc:sldChg>
      <pc:sldMasterChg chg="modSp">
        <pc:chgData name="Bob Larson" userId="bd32c595-c6ac-42c0-bb89-944ad9c1ebd3" providerId="ADAL" clId="{095B44BE-6D3C-4F9A-B9A9-9F1209CCDC81}" dt="2017-10-09T04:56:09.262" v="283"/>
        <pc:sldMasterMkLst>
          <pc:docMk/>
          <pc:sldMasterMk cId="0" sldId="2147483649"/>
        </pc:sldMasterMkLst>
        <pc:spChg chg="mod">
          <ac:chgData name="Bob Larson" userId="bd32c595-c6ac-42c0-bb89-944ad9c1ebd3" providerId="ADAL" clId="{095B44BE-6D3C-4F9A-B9A9-9F1209CCDC81}" dt="2017-10-09T04:56:09.262" v="283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109D50A9-E3C2-4043-8FC5-BB6BF1CBEAB0}"/>
    <pc:docChg chg="undo custSel addSld delSld modSld sldOrd modMainMaster">
      <pc:chgData name="Bob Larson" userId="bd32c595-c6ac-42c0-bb89-944ad9c1ebd3" providerId="ADAL" clId="{109D50A9-E3C2-4043-8FC5-BB6BF1CBEAB0}" dt="2017-10-09T06:36:50.131" v="1527"/>
      <pc:docMkLst>
        <pc:docMk/>
      </pc:docMkLst>
      <pc:sldChg chg="modSp modTransition">
        <pc:chgData name="Bob Larson" userId="bd32c595-c6ac-42c0-bb89-944ad9c1ebd3" providerId="ADAL" clId="{109D50A9-E3C2-4043-8FC5-BB6BF1CBEAB0}" dt="2017-10-09T06:30:27.826" v="1443" actId="20577"/>
        <pc:sldMkLst>
          <pc:docMk/>
          <pc:sldMk cId="0" sldId="256"/>
        </pc:sldMkLst>
        <pc:spChg chg="mod">
          <ac:chgData name="Bob Larson" userId="bd32c595-c6ac-42c0-bb89-944ad9c1ebd3" providerId="ADAL" clId="{109D50A9-E3C2-4043-8FC5-BB6BF1CBEAB0}" dt="2017-10-09T06:30:27.826" v="1443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109D50A9-E3C2-4043-8FC5-BB6BF1CBEAB0}" dt="2017-10-09T06:19:42.294" v="1204"/>
        <pc:sldMkLst>
          <pc:docMk/>
          <pc:sldMk cId="0" sldId="265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708" v="1392" actId="2696"/>
        <pc:sldMkLst>
          <pc:docMk/>
          <pc:sldMk cId="1668355355" sldId="266"/>
        </pc:sldMkLst>
        <pc:spChg chg="add del mod">
          <ac:chgData name="Bob Larson" userId="bd32c595-c6ac-42c0-bb89-944ad9c1ebd3" providerId="ADAL" clId="{109D50A9-E3C2-4043-8FC5-BB6BF1CBEAB0}" dt="2017-10-09T04:59:52.331" v="18" actId="5793"/>
          <ac:spMkLst>
            <pc:docMk/>
            <pc:sldMk cId="1668355355" sldId="266"/>
            <ac:spMk id="2" creationId="{5F3C6211-726D-4218-A7A0-834FC623F2B9}"/>
          </ac:spMkLst>
        </pc:spChg>
        <pc:spChg chg="add del mod">
          <ac:chgData name="Bob Larson" userId="bd32c595-c6ac-42c0-bb89-944ad9c1ebd3" providerId="ADAL" clId="{109D50A9-E3C2-4043-8FC5-BB6BF1CBEAB0}" dt="2017-10-09T04:59:52.331" v="18" actId="5793"/>
          <ac:spMkLst>
            <pc:docMk/>
            <pc:sldMk cId="1668355355" sldId="266"/>
            <ac:spMk id="3" creationId="{AE451551-89F4-4C9E-A1D4-32F61B14141D}"/>
          </ac:spMkLst>
        </pc:spChg>
        <pc:spChg chg="add del mod">
          <ac:chgData name="Bob Larson" userId="bd32c595-c6ac-42c0-bb89-944ad9c1ebd3" providerId="ADAL" clId="{109D50A9-E3C2-4043-8FC5-BB6BF1CBEAB0}" dt="2017-10-09T04:59:52.331" v="18" actId="5793"/>
          <ac:spMkLst>
            <pc:docMk/>
            <pc:sldMk cId="1668355355" sldId="266"/>
            <ac:spMk id="4" creationId="{C220EBB1-754F-49CE-8AC2-7648B63862CB}"/>
          </ac:spMkLst>
        </pc:spChg>
        <pc:spChg chg="mod">
          <ac:chgData name="Bob Larson" userId="bd32c595-c6ac-42c0-bb89-944ad9c1ebd3" providerId="ADAL" clId="{109D50A9-E3C2-4043-8FC5-BB6BF1CBEAB0}" dt="2017-10-09T06:22:25.856" v="1388" actId="5793"/>
          <ac:spMkLst>
            <pc:docMk/>
            <pc:sldMk cId="1668355355" sldId="266"/>
            <ac:spMk id="4099" creationId="{00000000-0000-0000-0000-000000000000}"/>
          </ac:spMkLst>
        </pc:spChg>
      </pc:sldChg>
      <pc:sldChg chg="del">
        <pc:chgData name="Bob Larson" userId="bd32c595-c6ac-42c0-bb89-944ad9c1ebd3" providerId="ADAL" clId="{109D50A9-E3C2-4043-8FC5-BB6BF1CBEAB0}" dt="2017-10-09T04:59:28.553" v="0" actId="2696"/>
        <pc:sldMkLst>
          <pc:docMk/>
          <pc:sldMk cId="2045133728" sldId="266"/>
        </pc:sldMkLst>
      </pc:sldChg>
      <pc:sldChg chg="addSp delSp modSp add">
        <pc:chgData name="Bob Larson" userId="bd32c595-c6ac-42c0-bb89-944ad9c1ebd3" providerId="ADAL" clId="{109D50A9-E3C2-4043-8FC5-BB6BF1CBEAB0}" dt="2017-10-09T06:36:39.432" v="1524" actId="6549"/>
        <pc:sldMkLst>
          <pc:docMk/>
          <pc:sldMk cId="2783835344" sldId="266"/>
        </pc:sldMkLst>
        <pc:spChg chg="add del mod">
          <ac:chgData name="Bob Larson" userId="bd32c595-c6ac-42c0-bb89-944ad9c1ebd3" providerId="ADAL" clId="{109D50A9-E3C2-4043-8FC5-BB6BF1CBEAB0}" dt="2017-10-09T06:29:59.599" v="1409" actId="6549"/>
          <ac:spMkLst>
            <pc:docMk/>
            <pc:sldMk cId="2783835344" sldId="266"/>
            <ac:spMk id="3" creationId="{858310EE-17A8-41ED-9990-CDAFDFFDAFEA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6549"/>
          <ac:spMkLst>
            <pc:docMk/>
            <pc:sldMk cId="2783835344" sldId="266"/>
            <ac:spMk id="4" creationId="{87E881DF-A7D0-444C-A33D-2F8DFB8EB3EA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6549"/>
          <ac:spMkLst>
            <pc:docMk/>
            <pc:sldMk cId="2783835344" sldId="266"/>
            <ac:spMk id="5" creationId="{213906FF-2B7B-4EF1-ABD0-CD3D6CEB9946}"/>
          </ac:spMkLst>
        </pc:spChg>
        <pc:spChg chg="mod">
          <ac:chgData name="Bob Larson" userId="bd32c595-c6ac-42c0-bb89-944ad9c1ebd3" providerId="ADAL" clId="{109D50A9-E3C2-4043-8FC5-BB6BF1CBEAB0}" dt="2017-10-09T06:36:39.432" v="1524" actId="6549"/>
          <ac:spMkLst>
            <pc:docMk/>
            <pc:sldMk cId="2783835344" sldId="266"/>
            <ac:spMk id="264195" creationId="{00000000-0000-0000-0000-000000000000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29:59.599" v="1409"/>
        <pc:sldMkLst>
          <pc:docMk/>
          <pc:sldMk cId="1107326739" sldId="267"/>
        </pc:sldMkLst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1107326739" sldId="267"/>
            <ac:spMk id="2" creationId="{CEB4830D-EF3F-43A8-BB8C-C202E1C23187}"/>
          </ac:spMkLst>
        </pc:spChg>
      </pc:sldChg>
      <pc:sldChg chg="addSp delSp modSp add del">
        <pc:chgData name="Bob Larson" userId="bd32c595-c6ac-42c0-bb89-944ad9c1ebd3" providerId="ADAL" clId="{109D50A9-E3C2-4043-8FC5-BB6BF1CBEAB0}" dt="2017-10-09T05:00:02.583" v="22" actId="2696"/>
        <pc:sldMkLst>
          <pc:docMk/>
          <pc:sldMk cId="3804568214" sldId="267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804568214" sldId="267"/>
            <ac:spMk id="2" creationId="{18EB028A-723D-4215-BF28-7EEF37C40EE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804568214" sldId="267"/>
            <ac:spMk id="3" creationId="{FF40F663-34C4-4D6A-87F6-E6E9A723EAA4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804568214" sldId="267"/>
            <ac:spMk id="4" creationId="{3F5E02E5-97E5-4B51-AEFD-2454D797D19C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31:00.617" v="1453" actId="14100"/>
        <pc:sldMkLst>
          <pc:docMk/>
          <pc:sldMk cId="565099085" sldId="268"/>
        </pc:sldMkLst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565099085" sldId="268"/>
            <ac:spMk id="5" creationId="{17481B8B-F687-4E95-8B49-A0A06CCB7278}"/>
          </ac:spMkLst>
        </pc:spChg>
        <pc:spChg chg="mod">
          <ac:chgData name="Bob Larson" userId="bd32c595-c6ac-42c0-bb89-944ad9c1ebd3" providerId="ADAL" clId="{109D50A9-E3C2-4043-8FC5-BB6BF1CBEAB0}" dt="2017-10-09T06:31:00.617" v="1453" actId="14100"/>
          <ac:spMkLst>
            <pc:docMk/>
            <pc:sldMk cId="565099085" sldId="268"/>
            <ac:spMk id="8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565099085" sldId="268"/>
            <ac:spMk id="10" creationId="{C8E16E06-7C42-4966-8278-B286163E8AF2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565099085" sldId="268"/>
            <ac:spMk id="12" creationId="{CED878AB-6BDA-4A9B-BD60-0A05082CD579}"/>
          </ac:spMkLst>
        </pc:spChg>
      </pc:sldChg>
      <pc:sldChg chg="addSp delSp modSp add del">
        <pc:chgData name="Bob Larson" userId="bd32c595-c6ac-42c0-bb89-944ad9c1ebd3" providerId="ADAL" clId="{109D50A9-E3C2-4043-8FC5-BB6BF1CBEAB0}" dt="2017-10-09T05:00:02.599" v="23" actId="2696"/>
        <pc:sldMkLst>
          <pc:docMk/>
          <pc:sldMk cId="3745826916" sldId="268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745826916" sldId="268"/>
            <ac:spMk id="2" creationId="{C5DD463C-0A64-4755-907D-F036BC47B19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745826916" sldId="268"/>
            <ac:spMk id="3" creationId="{8C771901-DA94-44FD-8EF6-6AFAD5C9113C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745826916" sldId="268"/>
            <ac:spMk id="4" creationId="{1821F1F4-D6BA-43E1-B21B-FB301D582DD2}"/>
          </ac:spMkLst>
        </pc:spChg>
      </pc:sldChg>
      <pc:sldChg chg="del">
        <pc:chgData name="Bob Larson" userId="bd32c595-c6ac-42c0-bb89-944ad9c1ebd3" providerId="ADAL" clId="{109D50A9-E3C2-4043-8FC5-BB6BF1CBEAB0}" dt="2017-10-09T04:59:28.795" v="14" actId="2696"/>
        <pc:sldMkLst>
          <pc:docMk/>
          <pc:sldMk cId="441868095" sldId="269"/>
        </pc:sldMkLst>
      </pc:sldChg>
      <pc:sldChg chg="addSp delSp modSp add">
        <pc:chgData name="Bob Larson" userId="bd32c595-c6ac-42c0-bb89-944ad9c1ebd3" providerId="ADAL" clId="{109D50A9-E3C2-4043-8FC5-BB6BF1CBEAB0}" dt="2017-10-09T06:31:51.463" v="1467" actId="20577"/>
        <pc:sldMkLst>
          <pc:docMk/>
          <pc:sldMk cId="2263188256" sldId="269"/>
        </pc:sldMkLst>
        <pc:spChg chg="mod">
          <ac:chgData name="Bob Larson" userId="bd32c595-c6ac-42c0-bb89-944ad9c1ebd3" providerId="ADAL" clId="{109D50A9-E3C2-4043-8FC5-BB6BF1CBEAB0}" dt="2017-10-09T06:31:51.463" v="1467" actId="20577"/>
          <ac:spMkLst>
            <pc:docMk/>
            <pc:sldMk cId="2263188256" sldId="269"/>
            <ac:spMk id="2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20577"/>
          <ac:spMkLst>
            <pc:docMk/>
            <pc:sldMk cId="2263188256" sldId="269"/>
            <ac:spMk id="7" creationId="{DBA56D3A-9F6E-4DAC-8749-7A5240808C53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20577"/>
          <ac:spMkLst>
            <pc:docMk/>
            <pc:sldMk cId="2263188256" sldId="269"/>
            <ac:spMk id="8" creationId="{B7947C50-BF04-4AA6-8E77-296B6C231022}"/>
          </ac:spMkLst>
        </pc:spChg>
        <pc:grpChg chg="mod">
          <ac:chgData name="Bob Larson" userId="bd32c595-c6ac-42c0-bb89-944ad9c1ebd3" providerId="ADAL" clId="{109D50A9-E3C2-4043-8FC5-BB6BF1CBEAB0}" dt="2017-10-09T06:31:35.709" v="1458" actId="14100"/>
          <ac:grpSpMkLst>
            <pc:docMk/>
            <pc:sldMk cId="2263188256" sldId="269"/>
            <ac:grpSpMk id="6" creationId="{00000000-0000-0000-0000-000000000000}"/>
          </ac:grpSpMkLst>
        </pc:grpChg>
      </pc:sldChg>
      <pc:sldChg chg="addSp delSp modSp add del">
        <pc:chgData name="Bob Larson" userId="bd32c595-c6ac-42c0-bb89-944ad9c1ebd3" providerId="ADAL" clId="{109D50A9-E3C2-4043-8FC5-BB6BF1CBEAB0}" dt="2017-10-09T05:57:36.295" v="723" actId="2696"/>
        <pc:sldMkLst>
          <pc:docMk/>
          <pc:sldMk cId="2898802169" sldId="269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898802169" sldId="269"/>
            <ac:spMk id="2" creationId="{96972DD7-B13D-4344-B577-81E7766FF914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898802169" sldId="269"/>
            <ac:spMk id="3" creationId="{5E490E9E-746A-4600-848A-ACC5DE61D0A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898802169" sldId="269"/>
            <ac:spMk id="4" creationId="{C8C318FE-ADC1-4867-B177-E053F831DDCA}"/>
          </ac:spMkLst>
        </pc:spChg>
        <pc:spChg chg="add del mod">
          <ac:chgData name="Bob Larson" userId="bd32c595-c6ac-42c0-bb89-944ad9c1ebd3" providerId="ADAL" clId="{109D50A9-E3C2-4043-8FC5-BB6BF1CBEAB0}" dt="2017-10-09T05:00:59.692" v="35" actId="2696"/>
          <ac:spMkLst>
            <pc:docMk/>
            <pc:sldMk cId="2898802169" sldId="269"/>
            <ac:spMk id="13" creationId="{11D1792A-1948-4CB0-9555-DEC53900AFF2}"/>
          </ac:spMkLst>
        </pc:spChg>
        <pc:spChg chg="mod">
          <ac:chgData name="Bob Larson" userId="bd32c595-c6ac-42c0-bb89-944ad9c1ebd3" providerId="ADAL" clId="{109D50A9-E3C2-4043-8FC5-BB6BF1CBEAB0}" dt="2017-10-09T05:01:31.416" v="67" actId="20577"/>
          <ac:spMkLst>
            <pc:docMk/>
            <pc:sldMk cId="2898802169" sldId="269"/>
            <ac:spMk id="7170" creationId="{00000000-0000-0000-0000-000000000000}"/>
          </ac:spMkLst>
        </pc:spChg>
        <pc:spChg chg="del mod">
          <ac:chgData name="Bob Larson" userId="bd32c595-c6ac-42c0-bb89-944ad9c1ebd3" providerId="ADAL" clId="{109D50A9-E3C2-4043-8FC5-BB6BF1CBEAB0}" dt="2017-10-09T05:00:54.522" v="34" actId="478"/>
          <ac:spMkLst>
            <pc:docMk/>
            <pc:sldMk cId="2898802169" sldId="269"/>
            <ac:spMk id="7171" creationId="{00000000-0000-0000-0000-000000000000}"/>
          </ac:spMkLst>
        </pc:spChg>
        <pc:grpChg chg="mod">
          <ac:chgData name="Bob Larson" userId="bd32c595-c6ac-42c0-bb89-944ad9c1ebd3" providerId="ADAL" clId="{109D50A9-E3C2-4043-8FC5-BB6BF1CBEAB0}" dt="2017-10-09T05:01:11.487" v="41" actId="1076"/>
          <ac:grpSpMkLst>
            <pc:docMk/>
            <pc:sldMk cId="2898802169" sldId="269"/>
            <ac:grpSpMk id="7" creationId="{00000000-0000-0000-0000-000000000000}"/>
          </ac:grpSpMkLst>
        </pc:grpChg>
        <pc:picChg chg="add mod">
          <ac:chgData name="Bob Larson" userId="bd32c595-c6ac-42c0-bb89-944ad9c1ebd3" providerId="ADAL" clId="{109D50A9-E3C2-4043-8FC5-BB6BF1CBEAB0}" dt="2017-10-09T05:54:55.530" v="719" actId="14100"/>
          <ac:picMkLst>
            <pc:docMk/>
            <pc:sldMk cId="2898802169" sldId="269"/>
            <ac:picMk id="17" creationId="{C1B59B55-E349-4A75-B0B3-E594E5FFF274}"/>
          </ac:picMkLst>
        </pc:picChg>
        <pc:picChg chg="mod">
          <ac:chgData name="Bob Larson" userId="bd32c595-c6ac-42c0-bb89-944ad9c1ebd3" providerId="ADAL" clId="{109D50A9-E3C2-4043-8FC5-BB6BF1CBEAB0}" dt="2017-10-09T05:01:36.881" v="68" actId="1076"/>
          <ac:picMkLst>
            <pc:docMk/>
            <pc:sldMk cId="2898802169" sldId="269"/>
            <ac:picMk id="7172" creationId="{00000000-0000-0000-0000-000000000000}"/>
          </ac:picMkLst>
        </pc:picChg>
      </pc:sldChg>
      <pc:sldChg chg="addSp delSp modSp add del">
        <pc:chgData name="Bob Larson" userId="bd32c595-c6ac-42c0-bb89-944ad9c1ebd3" providerId="ADAL" clId="{109D50A9-E3C2-4043-8FC5-BB6BF1CBEAB0}" dt="2017-10-09T05:57:36.295" v="724" actId="2696"/>
        <pc:sldMkLst>
          <pc:docMk/>
          <pc:sldMk cId="2164258355" sldId="270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164258355" sldId="270"/>
            <ac:spMk id="2" creationId="{8DD1E00E-CC8F-4DC9-B337-D1D0C0C88E5F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164258355" sldId="270"/>
            <ac:spMk id="3" creationId="{FFB0949A-DFEE-453D-B1AF-69FC0AFDFD51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164258355" sldId="270"/>
            <ac:spMk id="4" creationId="{EC54497C-0A6E-4351-BC7C-406791A52D6D}"/>
          </ac:spMkLst>
        </pc:spChg>
        <pc:spChg chg="add del mod">
          <ac:chgData name="Bob Larson" userId="bd32c595-c6ac-42c0-bb89-944ad9c1ebd3" providerId="ADAL" clId="{109D50A9-E3C2-4043-8FC5-BB6BF1CBEAB0}" dt="2017-10-09T05:02:17.826" v="73" actId="2696"/>
          <ac:spMkLst>
            <pc:docMk/>
            <pc:sldMk cId="2164258355" sldId="270"/>
            <ac:spMk id="6" creationId="{6AB9B21E-0330-4065-B6C4-F3D0A9C7FA83}"/>
          </ac:spMkLst>
        </pc:spChg>
        <pc:spChg chg="del">
          <ac:chgData name="Bob Larson" userId="bd32c595-c6ac-42c0-bb89-944ad9c1ebd3" providerId="ADAL" clId="{109D50A9-E3C2-4043-8FC5-BB6BF1CBEAB0}" dt="2017-10-09T05:02:12.984" v="72" actId="478"/>
          <ac:spMkLst>
            <pc:docMk/>
            <pc:sldMk cId="2164258355" sldId="270"/>
            <ac:spMk id="9219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03:28.361" v="110" actId="1076"/>
          <ac:spMkLst>
            <pc:docMk/>
            <pc:sldMk cId="2164258355" sldId="270"/>
            <ac:spMk id="9222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02:45.130" v="83" actId="1076"/>
          <ac:spMkLst>
            <pc:docMk/>
            <pc:sldMk cId="2164258355" sldId="270"/>
            <ac:spMk id="9223" creationId="{00000000-0000-0000-0000-000000000000}"/>
          </ac:spMkLst>
        </pc:spChg>
        <pc:picChg chg="mod">
          <ac:chgData name="Bob Larson" userId="bd32c595-c6ac-42c0-bb89-944ad9c1ebd3" providerId="ADAL" clId="{109D50A9-E3C2-4043-8FC5-BB6BF1CBEAB0}" dt="2017-10-09T05:03:44.243" v="115" actId="1076"/>
          <ac:picMkLst>
            <pc:docMk/>
            <pc:sldMk cId="2164258355" sldId="270"/>
            <ac:picMk id="9220" creationId="{00000000-0000-0000-0000-000000000000}"/>
          </ac:picMkLst>
        </pc:picChg>
        <pc:picChg chg="mod">
          <ac:chgData name="Bob Larson" userId="bd32c595-c6ac-42c0-bb89-944ad9c1ebd3" providerId="ADAL" clId="{109D50A9-E3C2-4043-8FC5-BB6BF1CBEAB0}" dt="2017-10-09T05:02:26.448" v="78" actId="14100"/>
          <ac:picMkLst>
            <pc:docMk/>
            <pc:sldMk cId="2164258355" sldId="270"/>
            <ac:picMk id="9221" creationId="{00000000-0000-0000-0000-000000000000}"/>
          </ac:picMkLst>
        </pc:picChg>
      </pc:sldChg>
      <pc:sldChg chg="addSp delSp modSp add">
        <pc:chgData name="Bob Larson" userId="bd32c595-c6ac-42c0-bb89-944ad9c1ebd3" providerId="ADAL" clId="{109D50A9-E3C2-4043-8FC5-BB6BF1CBEAB0}" dt="2017-10-09T06:32:09.725" v="1472" actId="14100"/>
        <pc:sldMkLst>
          <pc:docMk/>
          <pc:sldMk cId="2545530485" sldId="270"/>
        </pc:sldMkLst>
        <pc:spChg chg="mod">
          <ac:chgData name="Bob Larson" userId="bd32c595-c6ac-42c0-bb89-944ad9c1ebd3" providerId="ADAL" clId="{109D50A9-E3C2-4043-8FC5-BB6BF1CBEAB0}" dt="2017-10-09T06:32:09.725" v="1472" actId="14100"/>
          <ac:spMkLst>
            <pc:docMk/>
            <pc:sldMk cId="2545530485" sldId="270"/>
            <ac:spMk id="3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2545530485" sldId="270"/>
            <ac:spMk id="6" creationId="{193C2DB6-22E7-48D8-8590-EE514ED00D36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2545530485" sldId="270"/>
            <ac:spMk id="7" creationId="{C3D92A1F-CB80-456C-B9A0-5DFE3D255971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2545530485" sldId="270"/>
            <ac:spMk id="8" creationId="{3312D458-3474-4F6F-9EF0-308602F4A7C1}"/>
          </ac:spMkLst>
        </pc:spChg>
      </pc:sldChg>
      <pc:sldChg chg="addSp delSp modSp add del modTransition">
        <pc:chgData name="Bob Larson" userId="bd32c595-c6ac-42c0-bb89-944ad9c1ebd3" providerId="ADAL" clId="{109D50A9-E3C2-4043-8FC5-BB6BF1CBEAB0}" dt="2017-10-09T06:29:36.708" v="1393" actId="2696"/>
        <pc:sldMkLst>
          <pc:docMk/>
          <pc:sldMk cId="1645968810" sldId="271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1645968810" sldId="271"/>
            <ac:spMk id="2" creationId="{37A98174-4558-4037-B562-5C98A717CA9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1645968810" sldId="271"/>
            <ac:spMk id="3" creationId="{8C5BEDA4-B4FD-4CA0-91B1-5B8919BC4E4E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29:59.599" v="1409"/>
        <pc:sldMkLst>
          <pc:docMk/>
          <pc:sldMk cId="3738590995" sldId="271"/>
        </pc:sldMkLst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38590995" sldId="271"/>
            <ac:spMk id="4" creationId="{E220F944-CF93-475C-9E44-E749DEB49C81}"/>
          </ac:spMkLst>
        </pc:spChg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38590995" sldId="271"/>
            <ac:spMk id="5" creationId="{793671B5-CF7A-4B03-B761-CEDB2ABE2001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34:54.513" v="1503"/>
        <pc:sldMkLst>
          <pc:docMk/>
          <pc:sldMk cId="379159742" sldId="272"/>
        </pc:sldMkLst>
        <pc:spChg chg="mod topLvl">
          <ac:chgData name="Bob Larson" userId="bd32c595-c6ac-42c0-bb89-944ad9c1ebd3" providerId="ADAL" clId="{109D50A9-E3C2-4043-8FC5-BB6BF1CBEAB0}" dt="2017-10-09T06:34:54.513" v="1503"/>
          <ac:spMkLst>
            <pc:docMk/>
            <pc:sldMk cId="379159742" sldId="272"/>
            <ac:spMk id="2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9159742" sldId="272"/>
            <ac:spMk id="3" creationId="{8576BF0E-97C2-4268-9C88-F943F69D35EC}"/>
          </ac:spMkLst>
        </pc:spChg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9159742" sldId="272"/>
            <ac:spMk id="4" creationId="{6949DFC9-2EF9-4FC6-B5E6-85750B355D9A}"/>
          </ac:spMkLst>
        </pc:spChg>
        <pc:spChg chg="mod topLvl">
          <ac:chgData name="Bob Larson" userId="bd32c595-c6ac-42c0-bb89-944ad9c1ebd3" providerId="ADAL" clId="{109D50A9-E3C2-4043-8FC5-BB6BF1CBEAB0}" dt="2017-10-09T06:34:54.513" v="1503"/>
          <ac:spMkLst>
            <pc:docMk/>
            <pc:sldMk cId="379159742" sldId="272"/>
            <ac:spMk id="7" creationId="{00000000-0000-0000-0000-000000000000}"/>
          </ac:spMkLst>
        </pc:spChg>
        <pc:spChg chg="mod topLvl">
          <ac:chgData name="Bob Larson" userId="bd32c595-c6ac-42c0-bb89-944ad9c1ebd3" providerId="ADAL" clId="{109D50A9-E3C2-4043-8FC5-BB6BF1CBEAB0}" dt="2017-10-09T06:34:54.513" v="1503"/>
          <ac:spMkLst>
            <pc:docMk/>
            <pc:sldMk cId="379159742" sldId="272"/>
            <ac:spMk id="8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6:29:59.599" v="1409"/>
          <ac:spMkLst>
            <pc:docMk/>
            <pc:sldMk cId="379159742" sldId="272"/>
            <ac:spMk id="11" creationId="{DBCC4296-2B96-4C6E-81E0-988E0D28ED1A}"/>
          </ac:spMkLst>
        </pc:spChg>
        <pc:grpChg chg="del mod">
          <ac:chgData name="Bob Larson" userId="bd32c595-c6ac-42c0-bb89-944ad9c1ebd3" providerId="ADAL" clId="{109D50A9-E3C2-4043-8FC5-BB6BF1CBEAB0}" dt="2017-10-09T06:32:57.450" v="1477"/>
          <ac:grpSpMkLst>
            <pc:docMk/>
            <pc:sldMk cId="379159742" sldId="272"/>
            <ac:grpSpMk id="9" creationId="{00000000-0000-0000-0000-000000000000}"/>
          </ac:grpSpMkLst>
        </pc:grpChg>
        <pc:grpChg chg="mod">
          <ac:chgData name="Bob Larson" userId="bd32c595-c6ac-42c0-bb89-944ad9c1ebd3" providerId="ADAL" clId="{109D50A9-E3C2-4043-8FC5-BB6BF1CBEAB0}" dt="2017-10-09T06:34:54.513" v="1503"/>
          <ac:grpSpMkLst>
            <pc:docMk/>
            <pc:sldMk cId="379159742" sldId="272"/>
            <ac:grpSpMk id="12" creationId="{17937709-8003-4F11-A985-B42C9124FED2}"/>
          </ac:grpSpMkLst>
        </pc:grpChg>
        <pc:picChg chg="mod">
          <ac:chgData name="Bob Larson" userId="bd32c595-c6ac-42c0-bb89-944ad9c1ebd3" providerId="ADAL" clId="{109D50A9-E3C2-4043-8FC5-BB6BF1CBEAB0}" dt="2017-10-09T06:33:59.779" v="1487" actId="14100"/>
          <ac:picMkLst>
            <pc:docMk/>
            <pc:sldMk cId="379159742" sldId="272"/>
            <ac:picMk id="6" creationId="{00000000-0000-0000-0000-000000000000}"/>
          </ac:picMkLst>
        </pc:picChg>
      </pc:sldChg>
      <pc:sldChg chg="addSp delSp modSp add del">
        <pc:chgData name="Bob Larson" userId="bd32c595-c6ac-42c0-bb89-944ad9c1ebd3" providerId="ADAL" clId="{109D50A9-E3C2-4043-8FC5-BB6BF1CBEAB0}" dt="2017-10-09T05:33:14.230" v="508" actId="2696"/>
        <pc:sldMkLst>
          <pc:docMk/>
          <pc:sldMk cId="2097662877" sldId="272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097662877" sldId="272"/>
            <ac:spMk id="4" creationId="{A29DFAB2-5D22-45D3-954C-CBE4F276C5E9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097662877" sldId="272"/>
            <ac:spMk id="7" creationId="{5E01CDC5-33DF-45AE-8574-F7025C07B1FD}"/>
          </ac:spMkLst>
        </pc:spChg>
      </pc:sldChg>
      <pc:sldChg chg="addSp delSp modSp add del">
        <pc:chgData name="Bob Larson" userId="bd32c595-c6ac-42c0-bb89-944ad9c1ebd3" providerId="ADAL" clId="{109D50A9-E3C2-4043-8FC5-BB6BF1CBEAB0}" dt="2017-10-09T05:04:35.454" v="119" actId="2696"/>
        <pc:sldMkLst>
          <pc:docMk/>
          <pc:sldMk cId="948008619" sldId="273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948008619" sldId="273"/>
            <ac:spMk id="3" creationId="{A3E2B346-F697-494C-8CE7-533132736CC2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948008619" sldId="273"/>
            <ac:spMk id="4" creationId="{20CFAE62-B4E6-49FD-A815-38F0B3E8A3FB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948008619" sldId="273"/>
            <ac:spMk id="14" creationId="{1538F4E2-A78F-45A3-99B6-8C3AF0758BE2}"/>
          </ac:spMkLst>
        </pc:spChg>
      </pc:sldChg>
      <pc:sldChg chg="addSp delSp modSp add">
        <pc:chgData name="Bob Larson" userId="bd32c595-c6ac-42c0-bb89-944ad9c1ebd3" providerId="ADAL" clId="{109D50A9-E3C2-4043-8FC5-BB6BF1CBEAB0}" dt="2017-10-09T06:36:13.452" v="1516" actId="14100"/>
        <pc:sldMkLst>
          <pc:docMk/>
          <pc:sldMk cId="1155082267" sldId="273"/>
        </pc:sldMkLst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1155082267" sldId="273"/>
            <ac:spMk id="3" creationId="{917D0833-1EE0-40EC-93D8-62BAD92A1791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1155082267" sldId="273"/>
            <ac:spMk id="4" creationId="{ED484D1D-C6FD-4688-82E6-4245C5741277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14100"/>
          <ac:spMkLst>
            <pc:docMk/>
            <pc:sldMk cId="1155082267" sldId="273"/>
            <ac:spMk id="7" creationId="{B8F21315-D74A-4DEC-B882-7F2369055E11}"/>
          </ac:spMkLst>
        </pc:spChg>
        <pc:spChg chg="mod">
          <ac:chgData name="Bob Larson" userId="bd32c595-c6ac-42c0-bb89-944ad9c1ebd3" providerId="ADAL" clId="{109D50A9-E3C2-4043-8FC5-BB6BF1CBEAB0}" dt="2017-10-09T06:35:46.505" v="1514" actId="14100"/>
          <ac:spMkLst>
            <pc:docMk/>
            <pc:sldMk cId="1155082267" sldId="273"/>
            <ac:spMk id="9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6:36:13.452" v="1516" actId="14100"/>
          <ac:spMkLst>
            <pc:docMk/>
            <pc:sldMk cId="1155082267" sldId="273"/>
            <ac:spMk id="10" creationId="{00000000-0000-0000-0000-000000000000}"/>
          </ac:spMkLst>
        </pc:spChg>
        <pc:grpChg chg="mod">
          <ac:chgData name="Bob Larson" userId="bd32c595-c6ac-42c0-bb89-944ad9c1ebd3" providerId="ADAL" clId="{109D50A9-E3C2-4043-8FC5-BB6BF1CBEAB0}" dt="2017-10-09T06:35:41.882" v="1513" actId="1076"/>
          <ac:grpSpMkLst>
            <pc:docMk/>
            <pc:sldMk cId="1155082267" sldId="273"/>
            <ac:grpSpMk id="2" creationId="{00000000-0000-0000-0000-000000000000}"/>
          </ac:grpSpMkLst>
        </pc:grpChg>
        <pc:picChg chg="mod">
          <ac:chgData name="Bob Larson" userId="bd32c595-c6ac-42c0-bb89-944ad9c1ebd3" providerId="ADAL" clId="{109D50A9-E3C2-4043-8FC5-BB6BF1CBEAB0}" dt="2017-10-09T06:35:35.151" v="1509" actId="1076"/>
          <ac:picMkLst>
            <pc:docMk/>
            <pc:sldMk cId="1155082267" sldId="273"/>
            <ac:picMk id="6" creationId="{00000000-0000-0000-0000-000000000000}"/>
          </ac:picMkLst>
        </pc:picChg>
      </pc:sldChg>
      <pc:sldChg chg="addSp delSp modSp add del">
        <pc:chgData name="Bob Larson" userId="bd32c595-c6ac-42c0-bb89-944ad9c1ebd3" providerId="ADAL" clId="{109D50A9-E3C2-4043-8FC5-BB6BF1CBEAB0}" dt="2017-10-09T06:36:26.892" v="1520" actId="2696"/>
        <pc:sldMkLst>
          <pc:docMk/>
          <pc:sldMk cId="592261236" sldId="274"/>
        </pc:sldMkLst>
        <pc:spChg chg="add del mod">
          <ac:chgData name="Bob Larson" userId="bd32c595-c6ac-42c0-bb89-944ad9c1ebd3" providerId="ADAL" clId="{109D50A9-E3C2-4043-8FC5-BB6BF1CBEAB0}" dt="2017-10-09T06:29:59.599" v="1409" actId="2696"/>
          <ac:spMkLst>
            <pc:docMk/>
            <pc:sldMk cId="592261236" sldId="274"/>
            <ac:spMk id="2" creationId="{17C9F4D9-64A0-4385-8F41-6C57906874E2}"/>
          </ac:spMkLst>
        </pc:spChg>
        <pc:spChg chg="add del mod">
          <ac:chgData name="Bob Larson" userId="bd32c595-c6ac-42c0-bb89-944ad9c1ebd3" providerId="ADAL" clId="{109D50A9-E3C2-4043-8FC5-BB6BF1CBEAB0}" dt="2017-10-09T06:29:59.599" v="1409" actId="2696"/>
          <ac:spMkLst>
            <pc:docMk/>
            <pc:sldMk cId="592261236" sldId="274"/>
            <ac:spMk id="3" creationId="{C9BEA221-D22E-4593-9A29-60C5882A8887}"/>
          </ac:spMkLst>
        </pc:spChg>
      </pc:sldChg>
      <pc:sldChg chg="del">
        <pc:chgData name="Bob Larson" userId="bd32c595-c6ac-42c0-bb89-944ad9c1ebd3" providerId="ADAL" clId="{109D50A9-E3C2-4043-8FC5-BB6BF1CBEAB0}" dt="2017-10-09T04:59:28.615" v="5" actId="2696"/>
        <pc:sldMkLst>
          <pc:docMk/>
          <pc:sldMk cId="1381736432" sldId="274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755" v="1395" actId="2696"/>
        <pc:sldMkLst>
          <pc:docMk/>
          <pc:sldMk cId="3231566776" sldId="274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231566776" sldId="274"/>
            <ac:spMk id="4" creationId="{CEF1669C-B4DB-4048-ABDC-B9C269B83006}"/>
          </ac:spMkLst>
        </pc:spChg>
        <pc:spChg chg="mod">
          <ac:chgData name="Bob Larson" userId="bd32c595-c6ac-42c0-bb89-944ad9c1ebd3" providerId="ADAL" clId="{109D50A9-E3C2-4043-8FC5-BB6BF1CBEAB0}" dt="2017-10-09T05:06:05.380" v="140" actId="2696"/>
          <ac:spMkLst>
            <pc:docMk/>
            <pc:sldMk cId="3231566776" sldId="274"/>
            <ac:spMk id="5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231566776" sldId="274"/>
            <ac:spMk id="6" creationId="{270C7369-4B8B-4197-A52D-D75C04FC709D}"/>
          </ac:spMkLst>
        </pc:spChg>
        <pc:spChg chg="mod">
          <ac:chgData name="Bob Larson" userId="bd32c595-c6ac-42c0-bb89-944ad9c1ebd3" providerId="ADAL" clId="{109D50A9-E3C2-4043-8FC5-BB6BF1CBEAB0}" dt="2017-10-09T05:06:05.380" v="140" actId="2696"/>
          <ac:spMkLst>
            <pc:docMk/>
            <pc:sldMk cId="3231566776" sldId="274"/>
            <ac:spMk id="7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06:05.380" v="140" actId="2696"/>
          <ac:spMkLst>
            <pc:docMk/>
            <pc:sldMk cId="3231566776" sldId="274"/>
            <ac:spMk id="8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05:49.023" v="136" actId="14100"/>
          <ac:spMkLst>
            <pc:docMk/>
            <pc:sldMk cId="3231566776" sldId="274"/>
            <ac:spMk id="9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231566776" sldId="274"/>
            <ac:spMk id="10" creationId="{5843AAA2-C3A0-42BD-BF08-C79E537DA666}"/>
          </ac:spMkLst>
        </pc:spChg>
        <pc:grpChg chg="add mod">
          <ac:chgData name="Bob Larson" userId="bd32c595-c6ac-42c0-bb89-944ad9c1ebd3" providerId="ADAL" clId="{109D50A9-E3C2-4043-8FC5-BB6BF1CBEAB0}" dt="2017-10-09T05:58:43.762" v="732" actId="1076"/>
          <ac:grpSpMkLst>
            <pc:docMk/>
            <pc:sldMk cId="3231566776" sldId="274"/>
            <ac:grpSpMk id="11" creationId="{E4093930-BD75-4B13-941E-00FB0ECB7D8F}"/>
          </ac:grpSpMkLst>
        </pc:grpChg>
        <pc:picChg chg="mod">
          <ac:chgData name="Bob Larson" userId="bd32c595-c6ac-42c0-bb89-944ad9c1ebd3" providerId="ADAL" clId="{109D50A9-E3C2-4043-8FC5-BB6BF1CBEAB0}" dt="2017-10-09T05:06:05.380" v="140" actId="2696"/>
          <ac:picMkLst>
            <pc:docMk/>
            <pc:sldMk cId="3231566776" sldId="274"/>
            <ac:picMk id="6146" creationId="{00000000-0000-0000-0000-000000000000}"/>
          </ac:picMkLst>
        </pc:picChg>
      </pc:sldChg>
      <pc:sldChg chg="del">
        <pc:chgData name="Bob Larson" userId="bd32c595-c6ac-42c0-bb89-944ad9c1ebd3" providerId="ADAL" clId="{109D50A9-E3C2-4043-8FC5-BB6BF1CBEAB0}" dt="2017-10-09T04:59:28.647" v="6" actId="2696"/>
        <pc:sldMkLst>
          <pc:docMk/>
          <pc:sldMk cId="1267337836" sldId="275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771" v="1396" actId="2696"/>
        <pc:sldMkLst>
          <pc:docMk/>
          <pc:sldMk cId="1604007159" sldId="275"/>
        </pc:sldMkLst>
        <pc:spChg chg="mod">
          <ac:chgData name="Bob Larson" userId="bd32c595-c6ac-42c0-bb89-944ad9c1ebd3" providerId="ADAL" clId="{109D50A9-E3C2-4043-8FC5-BB6BF1CBEAB0}" dt="2017-10-09T05:34:46.408" v="534" actId="20577"/>
          <ac:spMkLst>
            <pc:docMk/>
            <pc:sldMk cId="1604007159" sldId="275"/>
            <ac:spMk id="2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1604007159" sldId="275"/>
            <ac:spMk id="4" creationId="{1A3FE7C9-95DF-45FC-9033-60E12D60AC7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1604007159" sldId="275"/>
            <ac:spMk id="5" creationId="{8DD2B015-311F-444D-8941-7CEFBF357198}"/>
          </ac:spMkLst>
        </pc:spChg>
        <pc:spChg chg="mod">
          <ac:chgData name="Bob Larson" userId="bd32c595-c6ac-42c0-bb89-944ad9c1ebd3" providerId="ADAL" clId="{109D50A9-E3C2-4043-8FC5-BB6BF1CBEAB0}" dt="2017-10-09T05:34:18.327" v="518" actId="6549"/>
          <ac:spMkLst>
            <pc:docMk/>
            <pc:sldMk cId="1604007159" sldId="275"/>
            <ac:spMk id="6" creationId="{00000000-0000-0000-0000-000000000000}"/>
          </ac:spMkLst>
        </pc:spChg>
        <pc:picChg chg="mod">
          <ac:chgData name="Bob Larson" userId="bd32c595-c6ac-42c0-bb89-944ad9c1ebd3" providerId="ADAL" clId="{109D50A9-E3C2-4043-8FC5-BB6BF1CBEAB0}" dt="2017-10-09T05:34:37.003" v="524" actId="1076"/>
          <ac:picMkLst>
            <pc:docMk/>
            <pc:sldMk cId="1604007159" sldId="275"/>
            <ac:picMk id="3074" creationId="{00000000-0000-0000-0000-000000000000}"/>
          </ac:picMkLst>
        </pc:picChg>
      </pc:sldChg>
      <pc:sldChg chg="del">
        <pc:chgData name="Bob Larson" userId="bd32c595-c6ac-42c0-bb89-944ad9c1ebd3" providerId="ADAL" clId="{109D50A9-E3C2-4043-8FC5-BB6BF1CBEAB0}" dt="2017-10-09T04:59:28.758" v="12" actId="2696"/>
        <pc:sldMkLst>
          <pc:docMk/>
          <pc:sldMk cId="3288098006" sldId="276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786" v="1398" actId="2696"/>
        <pc:sldMkLst>
          <pc:docMk/>
          <pc:sldMk cId="4264334945" sldId="276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4264334945" sldId="276"/>
            <ac:spMk id="4" creationId="{070625D9-2CF5-44D1-845F-AB91CFCAE3A7}"/>
          </ac:spMkLst>
        </pc:spChg>
        <pc:spChg chg="mod">
          <ac:chgData name="Bob Larson" userId="bd32c595-c6ac-42c0-bb89-944ad9c1ebd3" providerId="ADAL" clId="{109D50A9-E3C2-4043-8FC5-BB6BF1CBEAB0}" dt="2017-10-09T06:08:13.289" v="1021" actId="1076"/>
          <ac:spMkLst>
            <pc:docMk/>
            <pc:sldMk cId="4264334945" sldId="276"/>
            <ac:spMk id="5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4264334945" sldId="276"/>
            <ac:spMk id="6" creationId="{8AE7B957-168C-4C05-B720-18F6F5C55E65}"/>
          </ac:spMkLst>
        </pc:spChg>
        <pc:picChg chg="mod">
          <ac:chgData name="Bob Larson" userId="bd32c595-c6ac-42c0-bb89-944ad9c1ebd3" providerId="ADAL" clId="{109D50A9-E3C2-4043-8FC5-BB6BF1CBEAB0}" dt="2017-10-09T05:37:04.485" v="574" actId="1076"/>
          <ac:picMkLst>
            <pc:docMk/>
            <pc:sldMk cId="4264334945" sldId="276"/>
            <ac:picMk id="4098" creationId="{00000000-0000-0000-0000-000000000000}"/>
          </ac:picMkLst>
        </pc:picChg>
      </pc:sldChg>
      <pc:sldChg chg="addSp delSp modSp add del modTransition">
        <pc:chgData name="Bob Larson" userId="bd32c595-c6ac-42c0-bb89-944ad9c1ebd3" providerId="ADAL" clId="{109D50A9-E3C2-4043-8FC5-BB6BF1CBEAB0}" dt="2017-10-09T06:29:36.802" v="1400" actId="2696"/>
        <pc:sldMkLst>
          <pc:docMk/>
          <pc:sldMk cId="485179754" sldId="277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485179754" sldId="277"/>
            <ac:spMk id="4" creationId="{D65D88DB-C124-470D-84F5-EBA4F21C5B36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485179754" sldId="277"/>
            <ac:spMk id="6" creationId="{6D97E05D-48ED-434F-AC2C-C0F3644298BF}"/>
          </ac:spMkLst>
        </pc:spChg>
      </pc:sldChg>
      <pc:sldChg chg="del">
        <pc:chgData name="Bob Larson" userId="bd32c595-c6ac-42c0-bb89-944ad9c1ebd3" providerId="ADAL" clId="{109D50A9-E3C2-4043-8FC5-BB6BF1CBEAB0}" dt="2017-10-09T04:59:28.764" v="13" actId="2696"/>
        <pc:sldMkLst>
          <pc:docMk/>
          <pc:sldMk cId="2398169990" sldId="278"/>
        </pc:sldMkLst>
      </pc:sldChg>
      <pc:sldChg chg="addSp delSp modSp add del ord modTransition">
        <pc:chgData name="Bob Larson" userId="bd32c595-c6ac-42c0-bb89-944ad9c1ebd3" providerId="ADAL" clId="{109D50A9-E3C2-4043-8FC5-BB6BF1CBEAB0}" dt="2017-10-09T06:29:36.802" v="1399" actId="2696"/>
        <pc:sldMkLst>
          <pc:docMk/>
          <pc:sldMk cId="3140925045" sldId="278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140925045" sldId="278"/>
            <ac:spMk id="4" creationId="{A22FC622-1F5F-4137-B295-0070D22413E9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140925045" sldId="278"/>
            <ac:spMk id="5" creationId="{AB1FEF73-EC6D-4076-8BC3-6688E31A413A}"/>
          </ac:spMkLst>
        </pc:spChg>
        <pc:spChg chg="add mod">
          <ac:chgData name="Bob Larson" userId="bd32c595-c6ac-42c0-bb89-944ad9c1ebd3" providerId="ADAL" clId="{109D50A9-E3C2-4043-8FC5-BB6BF1CBEAB0}" dt="2017-10-09T06:15:17.267" v="1154" actId="2696"/>
          <ac:spMkLst>
            <pc:docMk/>
            <pc:sldMk cId="3140925045" sldId="278"/>
            <ac:spMk id="6" creationId="{B5BB1EED-3E5A-48C7-B1A3-6ADF24ED8AF6}"/>
          </ac:spMkLst>
        </pc:spChg>
        <pc:spChg chg="add mod">
          <ac:chgData name="Bob Larson" userId="bd32c595-c6ac-42c0-bb89-944ad9c1ebd3" providerId="ADAL" clId="{109D50A9-E3C2-4043-8FC5-BB6BF1CBEAB0}" dt="2017-10-09T06:15:17.267" v="1154" actId="2696"/>
          <ac:spMkLst>
            <pc:docMk/>
            <pc:sldMk cId="3140925045" sldId="278"/>
            <ac:spMk id="9" creationId="{2229204A-A486-41CC-93DE-FC78D06844E2}"/>
          </ac:spMkLst>
        </pc:spChg>
        <pc:spChg chg="add mod">
          <ac:chgData name="Bob Larson" userId="bd32c595-c6ac-42c0-bb89-944ad9c1ebd3" providerId="ADAL" clId="{109D50A9-E3C2-4043-8FC5-BB6BF1CBEAB0}" dt="2017-10-09T06:15:17.267" v="1154" actId="2696"/>
          <ac:spMkLst>
            <pc:docMk/>
            <pc:sldMk cId="3140925045" sldId="278"/>
            <ac:spMk id="10" creationId="{C90FD259-2DEB-4A25-B913-1C6B5F5FC4D6}"/>
          </ac:spMkLst>
        </pc:spChg>
        <pc:spChg chg="add mod">
          <ac:chgData name="Bob Larson" userId="bd32c595-c6ac-42c0-bb89-944ad9c1ebd3" providerId="ADAL" clId="{109D50A9-E3C2-4043-8FC5-BB6BF1CBEAB0}" dt="2017-10-09T06:15:17.267" v="1154" actId="2696"/>
          <ac:spMkLst>
            <pc:docMk/>
            <pc:sldMk cId="3140925045" sldId="278"/>
            <ac:spMk id="14" creationId="{F3D0B086-B950-48C8-AED9-C418B335DD90}"/>
          </ac:spMkLst>
        </pc:spChg>
        <pc:grpChg chg="add mod">
          <ac:chgData name="Bob Larson" userId="bd32c595-c6ac-42c0-bb89-944ad9c1ebd3" providerId="ADAL" clId="{109D50A9-E3C2-4043-8FC5-BB6BF1CBEAB0}" dt="2017-10-09T06:15:26.462" v="1155" actId="1076"/>
          <ac:grpSpMkLst>
            <pc:docMk/>
            <pc:sldMk cId="3140925045" sldId="278"/>
            <ac:grpSpMk id="11" creationId="{350A38E9-C0B1-4E5D-8A97-3D6958595911}"/>
          </ac:grpSpMkLst>
        </pc:grpChg>
        <pc:picChg chg="mod">
          <ac:chgData name="Bob Larson" userId="bd32c595-c6ac-42c0-bb89-944ad9c1ebd3" providerId="ADAL" clId="{109D50A9-E3C2-4043-8FC5-BB6BF1CBEAB0}" dt="2017-10-09T05:40:55.762" v="595" actId="1076"/>
          <ac:picMkLst>
            <pc:docMk/>
            <pc:sldMk cId="3140925045" sldId="278"/>
            <ac:picMk id="8194" creationId="{00000000-0000-0000-0000-000000000000}"/>
          </ac:picMkLst>
        </pc:picChg>
        <pc:picChg chg="mod">
          <ac:chgData name="Bob Larson" userId="bd32c595-c6ac-42c0-bb89-944ad9c1ebd3" providerId="ADAL" clId="{109D50A9-E3C2-4043-8FC5-BB6BF1CBEAB0}" dt="2017-10-09T05:41:02.014" v="596" actId="1076"/>
          <ac:picMkLst>
            <pc:docMk/>
            <pc:sldMk cId="3140925045" sldId="278"/>
            <ac:picMk id="8195" creationId="{00000000-0000-0000-0000-000000000000}"/>
          </ac:picMkLst>
        </pc:picChg>
        <pc:cxnChg chg="add mod">
          <ac:chgData name="Bob Larson" userId="bd32c595-c6ac-42c0-bb89-944ad9c1ebd3" providerId="ADAL" clId="{109D50A9-E3C2-4043-8FC5-BB6BF1CBEAB0}" dt="2017-10-09T06:15:17.267" v="1154" actId="2696"/>
          <ac:cxnSpMkLst>
            <pc:docMk/>
            <pc:sldMk cId="3140925045" sldId="278"/>
            <ac:cxnSpMk id="8" creationId="{E5D715FF-8DCB-44DF-B916-D391F9C59CB1}"/>
          </ac:cxnSpMkLst>
        </pc:cxnChg>
        <pc:cxnChg chg="add mod">
          <ac:chgData name="Bob Larson" userId="bd32c595-c6ac-42c0-bb89-944ad9c1ebd3" providerId="ADAL" clId="{109D50A9-E3C2-4043-8FC5-BB6BF1CBEAB0}" dt="2017-10-09T06:15:17.267" v="1154" actId="2696"/>
          <ac:cxnSpMkLst>
            <pc:docMk/>
            <pc:sldMk cId="3140925045" sldId="278"/>
            <ac:cxnSpMk id="13" creationId="{C4FFA024-7FE0-4D44-82B8-D47D0D2EA49B}"/>
          </ac:cxnSpMkLst>
        </pc:cxnChg>
      </pc:sldChg>
      <pc:sldChg chg="addSp delSp modSp add del modTransition modAnim">
        <pc:chgData name="Bob Larson" userId="bd32c595-c6ac-42c0-bb89-944ad9c1ebd3" providerId="ADAL" clId="{109D50A9-E3C2-4043-8FC5-BB6BF1CBEAB0}" dt="2017-10-09T06:29:36.833" v="1402" actId="2696"/>
        <pc:sldMkLst>
          <pc:docMk/>
          <pc:sldMk cId="2370175471" sldId="279"/>
        </pc:sldMkLst>
        <pc:spChg chg="mod">
          <ac:chgData name="Bob Larson" userId="bd32c595-c6ac-42c0-bb89-944ad9c1ebd3" providerId="ADAL" clId="{109D50A9-E3C2-4043-8FC5-BB6BF1CBEAB0}" dt="2017-10-09T05:26:02.161" v="413" actId="20577"/>
          <ac:spMkLst>
            <pc:docMk/>
            <pc:sldMk cId="2370175471" sldId="279"/>
            <ac:spMk id="2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6:16:40.779" v="1169" actId="20577"/>
          <ac:spMkLst>
            <pc:docMk/>
            <pc:sldMk cId="2370175471" sldId="279"/>
            <ac:spMk id="5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11:35.537" v="193" actId="2696"/>
          <ac:spMkLst>
            <pc:docMk/>
            <pc:sldMk cId="2370175471" sldId="279"/>
            <ac:spMk id="6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370175471" sldId="279"/>
            <ac:spMk id="7" creationId="{1C8C5D83-27EB-4219-8EED-A974BF09FBEF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370175471" sldId="279"/>
            <ac:spMk id="8" creationId="{E5B82D22-C906-4B33-8842-D1FF3B4351BF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370175471" sldId="279"/>
            <ac:spMk id="9" creationId="{1E143341-CF3E-4F22-96F1-85D0D67977A9}"/>
          </ac:spMkLst>
        </pc:spChg>
        <pc:grpChg chg="add mod">
          <ac:chgData name="Bob Larson" userId="bd32c595-c6ac-42c0-bb89-944ad9c1ebd3" providerId="ADAL" clId="{109D50A9-E3C2-4043-8FC5-BB6BF1CBEAB0}" dt="2017-10-09T05:11:37.744" v="194" actId="1076"/>
          <ac:grpSpMkLst>
            <pc:docMk/>
            <pc:sldMk cId="2370175471" sldId="279"/>
            <ac:grpSpMk id="10" creationId="{4042829C-1716-4668-A642-6FBC7A626BCD}"/>
          </ac:grpSpMkLst>
        </pc:grpChg>
        <pc:picChg chg="mod modCrop">
          <ac:chgData name="Bob Larson" userId="bd32c595-c6ac-42c0-bb89-944ad9c1ebd3" providerId="ADAL" clId="{109D50A9-E3C2-4043-8FC5-BB6BF1CBEAB0}" dt="2017-10-09T05:11:35.537" v="193" actId="2696"/>
          <ac:picMkLst>
            <pc:docMk/>
            <pc:sldMk cId="2370175471" sldId="279"/>
            <ac:picMk id="4" creationId="{00000000-0000-0000-0000-000000000000}"/>
          </ac:picMkLst>
        </pc:picChg>
      </pc:sldChg>
      <pc:sldChg chg="del">
        <pc:chgData name="Bob Larson" userId="bd32c595-c6ac-42c0-bb89-944ad9c1ebd3" providerId="ADAL" clId="{109D50A9-E3C2-4043-8FC5-BB6BF1CBEAB0}" dt="2017-10-09T04:59:28.569" v="1" actId="2696"/>
        <pc:sldMkLst>
          <pc:docMk/>
          <pc:sldMk cId="4277355282" sldId="279"/>
        </pc:sldMkLst>
      </pc:sldChg>
      <pc:sldChg chg="addSp delSp modSp add del modTransition modAnim">
        <pc:chgData name="Bob Larson" userId="bd32c595-c6ac-42c0-bb89-944ad9c1ebd3" providerId="ADAL" clId="{109D50A9-E3C2-4043-8FC5-BB6BF1CBEAB0}" dt="2017-10-09T06:29:36.849" v="1404" actId="2696"/>
        <pc:sldMkLst>
          <pc:docMk/>
          <pc:sldMk cId="827292355" sldId="280"/>
        </pc:sldMkLst>
        <pc:spChg chg="mod">
          <ac:chgData name="Bob Larson" userId="bd32c595-c6ac-42c0-bb89-944ad9c1ebd3" providerId="ADAL" clId="{109D50A9-E3C2-4043-8FC5-BB6BF1CBEAB0}" dt="2017-10-09T05:28:54.441" v="494" actId="20577"/>
          <ac:spMkLst>
            <pc:docMk/>
            <pc:sldMk cId="827292355" sldId="280"/>
            <ac:spMk id="2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6:18:44.017" v="1200" actId="20577"/>
          <ac:spMkLst>
            <pc:docMk/>
            <pc:sldMk cId="827292355" sldId="280"/>
            <ac:spMk id="5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10:01.523" v="165" actId="2696"/>
          <ac:spMkLst>
            <pc:docMk/>
            <pc:sldMk cId="827292355" sldId="280"/>
            <ac:spMk id="6" creationId="{00000000-0000-0000-0000-000000000000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827292355" sldId="280"/>
            <ac:spMk id="7" creationId="{E201C2B8-599E-4910-85CE-0F4C84EAECDD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827292355" sldId="280"/>
            <ac:spMk id="8" creationId="{4795A229-3BB2-4AC1-A348-5B30F1D2F8D7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827292355" sldId="280"/>
            <ac:spMk id="9" creationId="{19D61E59-FF1C-414B-9559-26B2F35CBB0D}"/>
          </ac:spMkLst>
        </pc:spChg>
        <pc:grpChg chg="add mod">
          <ac:chgData name="Bob Larson" userId="bd32c595-c6ac-42c0-bb89-944ad9c1ebd3" providerId="ADAL" clId="{109D50A9-E3C2-4043-8FC5-BB6BF1CBEAB0}" dt="2017-10-09T05:10:10.186" v="166" actId="1076"/>
          <ac:grpSpMkLst>
            <pc:docMk/>
            <pc:sldMk cId="827292355" sldId="280"/>
            <ac:grpSpMk id="10" creationId="{6AA43A4D-4EF3-4037-886E-938EB5F86CDD}"/>
          </ac:grpSpMkLst>
        </pc:grpChg>
        <pc:picChg chg="mod modCrop">
          <ac:chgData name="Bob Larson" userId="bd32c595-c6ac-42c0-bb89-944ad9c1ebd3" providerId="ADAL" clId="{109D50A9-E3C2-4043-8FC5-BB6BF1CBEAB0}" dt="2017-10-09T05:10:01.523" v="165" actId="2696"/>
          <ac:picMkLst>
            <pc:docMk/>
            <pc:sldMk cId="827292355" sldId="280"/>
            <ac:picMk id="4" creationId="{00000000-0000-0000-0000-000000000000}"/>
          </ac:picMkLst>
        </pc:picChg>
      </pc:sldChg>
      <pc:sldChg chg="del">
        <pc:chgData name="Bob Larson" userId="bd32c595-c6ac-42c0-bb89-944ad9c1ebd3" providerId="ADAL" clId="{109D50A9-E3C2-4043-8FC5-BB6BF1CBEAB0}" dt="2017-10-09T04:59:28.600" v="3" actId="2696"/>
        <pc:sldMkLst>
          <pc:docMk/>
          <pc:sldMk cId="1752354158" sldId="280"/>
        </pc:sldMkLst>
      </pc:sldChg>
      <pc:sldChg chg="addSp delSp modSp add del">
        <pc:chgData name="Bob Larson" userId="bd32c595-c6ac-42c0-bb89-944ad9c1ebd3" providerId="ADAL" clId="{109D50A9-E3C2-4043-8FC5-BB6BF1CBEAB0}" dt="2017-10-09T05:49:32.064" v="685" actId="2696"/>
        <pc:sldMkLst>
          <pc:docMk/>
          <pc:sldMk cId="2653500848" sldId="281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653500848" sldId="281"/>
            <ac:spMk id="4" creationId="{E86B08CE-C778-4AEB-AF37-3467F3557064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2653500848" sldId="281"/>
            <ac:spMk id="8" creationId="{1AD971BE-5F18-4940-ABF4-6F2E03271F68}"/>
          </ac:spMkLst>
        </pc:spChg>
      </pc:sldChg>
      <pc:sldChg chg="del">
        <pc:chgData name="Bob Larson" userId="bd32c595-c6ac-42c0-bb89-944ad9c1ebd3" providerId="ADAL" clId="{109D50A9-E3C2-4043-8FC5-BB6BF1CBEAB0}" dt="2017-10-09T04:59:28.615" v="4" actId="2696"/>
        <pc:sldMkLst>
          <pc:docMk/>
          <pc:sldMk cId="697912788" sldId="282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880" v="1407" actId="2696"/>
        <pc:sldMkLst>
          <pc:docMk/>
          <pc:sldMk cId="3121840094" sldId="282"/>
        </pc:sldMkLst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121840094" sldId="282"/>
            <ac:spMk id="4" creationId="{5D52A631-A863-4C02-A78A-BB4007632D4F}"/>
          </ac:spMkLst>
        </pc:spChg>
        <pc:spChg chg="add del mod">
          <ac:chgData name="Bob Larson" userId="bd32c595-c6ac-42c0-bb89-944ad9c1ebd3" providerId="ADAL" clId="{109D50A9-E3C2-4043-8FC5-BB6BF1CBEAB0}" dt="2017-10-09T04:59:52.331" v="18" actId="2696"/>
          <ac:spMkLst>
            <pc:docMk/>
            <pc:sldMk cId="3121840094" sldId="282"/>
            <ac:spMk id="5" creationId="{A264361D-2ABF-4029-BE5A-B3DE8CE15FCA}"/>
          </ac:spMkLst>
        </pc:spChg>
      </pc:sldChg>
      <pc:sldChg chg="del">
        <pc:chgData name="Bob Larson" userId="bd32c595-c6ac-42c0-bb89-944ad9c1ebd3" providerId="ADAL" clId="{109D50A9-E3C2-4043-8FC5-BB6BF1CBEAB0}" dt="2017-10-09T04:59:28.650" v="7" actId="2696"/>
        <pc:sldMkLst>
          <pc:docMk/>
          <pc:sldMk cId="786751832" sldId="283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849" v="1403" actId="2696"/>
        <pc:sldMkLst>
          <pc:docMk/>
          <pc:sldMk cId="3091521717" sldId="283"/>
        </pc:sldMkLst>
        <pc:spChg chg="del">
          <ac:chgData name="Bob Larson" userId="bd32c595-c6ac-42c0-bb89-944ad9c1ebd3" providerId="ADAL" clId="{109D50A9-E3C2-4043-8FC5-BB6BF1CBEAB0}" dt="2017-10-09T05:18:33.796" v="238" actId="2696"/>
          <ac:spMkLst>
            <pc:docMk/>
            <pc:sldMk cId="3091521717" sldId="283"/>
            <ac:spMk id="2" creationId="{D136D578-E366-4A8E-8CE9-0E398152139F}"/>
          </ac:spMkLst>
        </pc:spChg>
        <pc:spChg chg="del">
          <ac:chgData name="Bob Larson" userId="bd32c595-c6ac-42c0-bb89-944ad9c1ebd3" providerId="ADAL" clId="{109D50A9-E3C2-4043-8FC5-BB6BF1CBEAB0}" dt="2017-10-09T05:18:33.796" v="238" actId="2696"/>
          <ac:spMkLst>
            <pc:docMk/>
            <pc:sldMk cId="3091521717" sldId="283"/>
            <ac:spMk id="3" creationId="{48AFDC58-DB5C-4C33-93A9-2C976C1A0224}"/>
          </ac:spMkLst>
        </pc:spChg>
        <pc:spChg chg="add mod">
          <ac:chgData name="Bob Larson" userId="bd32c595-c6ac-42c0-bb89-944ad9c1ebd3" providerId="ADAL" clId="{109D50A9-E3C2-4043-8FC5-BB6BF1CBEAB0}" dt="2017-10-09T05:27:12.198" v="433" actId="20577"/>
          <ac:spMkLst>
            <pc:docMk/>
            <pc:sldMk cId="3091521717" sldId="283"/>
            <ac:spMk id="5" creationId="{1FB08473-F3DE-49C4-BF0D-5A6FEE0532D5}"/>
          </ac:spMkLst>
        </pc:spChg>
        <pc:spChg chg="add mod">
          <ac:chgData name="Bob Larson" userId="bd32c595-c6ac-42c0-bb89-944ad9c1ebd3" providerId="ADAL" clId="{109D50A9-E3C2-4043-8FC5-BB6BF1CBEAB0}" dt="2017-10-09T06:18:15.915" v="1189" actId="1076"/>
          <ac:spMkLst>
            <pc:docMk/>
            <pc:sldMk cId="3091521717" sldId="283"/>
            <ac:spMk id="6" creationId="{7060C4D4-6D3E-4697-9B5B-7C3F714F03E3}"/>
          </ac:spMkLst>
        </pc:spChg>
        <pc:spChg chg="add mod">
          <ac:chgData name="Bob Larson" userId="bd32c595-c6ac-42c0-bb89-944ad9c1ebd3" providerId="ADAL" clId="{109D50A9-E3C2-4043-8FC5-BB6BF1CBEAB0}" dt="2017-10-09T06:18:10.871" v="1185" actId="1076"/>
          <ac:spMkLst>
            <pc:docMk/>
            <pc:sldMk cId="3091521717" sldId="283"/>
            <ac:spMk id="8" creationId="{612F290C-4123-4F66-B2D1-B49339056D61}"/>
          </ac:spMkLst>
        </pc:spChg>
        <pc:spChg chg="add mod">
          <ac:chgData name="Bob Larson" userId="bd32c595-c6ac-42c0-bb89-944ad9c1ebd3" providerId="ADAL" clId="{109D50A9-E3C2-4043-8FC5-BB6BF1CBEAB0}" dt="2017-10-09T06:17:46.442" v="1178" actId="1076"/>
          <ac:spMkLst>
            <pc:docMk/>
            <pc:sldMk cId="3091521717" sldId="283"/>
            <ac:spMk id="9" creationId="{017DD8DC-ACB2-46F6-B1D1-99D8709E1863}"/>
          </ac:spMkLst>
        </pc:spChg>
        <pc:spChg chg="add mod">
          <ac:chgData name="Bob Larson" userId="bd32c595-c6ac-42c0-bb89-944ad9c1ebd3" providerId="ADAL" clId="{109D50A9-E3C2-4043-8FC5-BB6BF1CBEAB0}" dt="2017-10-09T06:17:51.964" v="1179" actId="1076"/>
          <ac:spMkLst>
            <pc:docMk/>
            <pc:sldMk cId="3091521717" sldId="283"/>
            <ac:spMk id="10" creationId="{7E4166EA-9AB6-4BDB-A028-CBD360DA1A06}"/>
          </ac:spMkLst>
        </pc:spChg>
        <pc:spChg chg="add mod">
          <ac:chgData name="Bob Larson" userId="bd32c595-c6ac-42c0-bb89-944ad9c1ebd3" providerId="ADAL" clId="{109D50A9-E3C2-4043-8FC5-BB6BF1CBEAB0}" dt="2017-10-09T06:18:01.395" v="1183" actId="1076"/>
          <ac:spMkLst>
            <pc:docMk/>
            <pc:sldMk cId="3091521717" sldId="283"/>
            <ac:spMk id="11" creationId="{4894CEBC-D672-49F7-9BEB-6BE32DFDBD5B}"/>
          </ac:spMkLst>
        </pc:spChg>
        <pc:spChg chg="add mod">
          <ac:chgData name="Bob Larson" userId="bd32c595-c6ac-42c0-bb89-944ad9c1ebd3" providerId="ADAL" clId="{109D50A9-E3C2-4043-8FC5-BB6BF1CBEAB0}" dt="2017-10-09T06:18:06.191" v="1184" actId="1076"/>
          <ac:spMkLst>
            <pc:docMk/>
            <pc:sldMk cId="3091521717" sldId="283"/>
            <ac:spMk id="12" creationId="{6ACEDD0D-56C0-44BE-B7B3-3A1534F044A4}"/>
          </ac:spMkLst>
        </pc:spChg>
        <pc:grpChg chg="add mod">
          <ac:chgData name="Bob Larson" userId="bd32c595-c6ac-42c0-bb89-944ad9c1ebd3" providerId="ADAL" clId="{109D50A9-E3C2-4043-8FC5-BB6BF1CBEAB0}" dt="2017-10-09T05:23:44.555" v="350" actId="2696"/>
          <ac:grpSpMkLst>
            <pc:docMk/>
            <pc:sldMk cId="3091521717" sldId="283"/>
            <ac:grpSpMk id="7" creationId="{D115FC2C-4063-4A89-B882-7735E6AB5F7F}"/>
          </ac:grpSpMkLst>
        </pc:grpChg>
        <pc:picChg chg="add mod">
          <ac:chgData name="Bob Larson" userId="bd32c595-c6ac-42c0-bb89-944ad9c1ebd3" providerId="ADAL" clId="{109D50A9-E3C2-4043-8FC5-BB6BF1CBEAB0}" dt="2017-10-09T06:17:37.469" v="1174" actId="1076"/>
          <ac:picMkLst>
            <pc:docMk/>
            <pc:sldMk cId="3091521717" sldId="283"/>
            <ac:picMk id="1026" creationId="{7BE0DE2B-6F19-401B-AF57-3FF8F4B89448}"/>
          </ac:picMkLst>
        </pc:picChg>
      </pc:sldChg>
      <pc:sldChg chg="addSp modSp add del modTransition">
        <pc:chgData name="Bob Larson" userId="bd32c595-c6ac-42c0-bb89-944ad9c1ebd3" providerId="ADAL" clId="{109D50A9-E3C2-4043-8FC5-BB6BF1CBEAB0}" dt="2017-10-09T06:29:36.817" v="1401" actId="2696"/>
        <pc:sldMkLst>
          <pc:docMk/>
          <pc:sldMk cId="2231854934" sldId="284"/>
        </pc:sldMkLst>
        <pc:spChg chg="mod">
          <ac:chgData name="Bob Larson" userId="bd32c595-c6ac-42c0-bb89-944ad9c1ebd3" providerId="ADAL" clId="{109D50A9-E3C2-4043-8FC5-BB6BF1CBEAB0}" dt="2017-10-09T05:27:35.447" v="463" actId="20577"/>
          <ac:spMkLst>
            <pc:docMk/>
            <pc:sldMk cId="2231854934" sldId="284"/>
            <ac:spMk id="2" creationId="{14F3E8BE-684F-4356-B151-70B3B1981AD9}"/>
          </ac:spMkLst>
        </pc:spChg>
        <pc:picChg chg="add mod">
          <ac:chgData name="Bob Larson" userId="bd32c595-c6ac-42c0-bb89-944ad9c1ebd3" providerId="ADAL" clId="{109D50A9-E3C2-4043-8FC5-BB6BF1CBEAB0}" dt="2017-10-09T05:25:07.624" v="356" actId="1076"/>
          <ac:picMkLst>
            <pc:docMk/>
            <pc:sldMk cId="2231854934" sldId="284"/>
            <ac:picMk id="2050" creationId="{B77BEA40-A5FF-454A-A067-8A5BA3ED4F22}"/>
          </ac:picMkLst>
        </pc:picChg>
      </pc:sldChg>
      <pc:sldChg chg="del">
        <pc:chgData name="Bob Larson" userId="bd32c595-c6ac-42c0-bb89-944ad9c1ebd3" providerId="ADAL" clId="{109D50A9-E3C2-4043-8FC5-BB6BF1CBEAB0}" dt="2017-10-09T04:59:28.681" v="8" actId="2696"/>
        <pc:sldMkLst>
          <pc:docMk/>
          <pc:sldMk cId="3101640223" sldId="284"/>
        </pc:sldMkLst>
      </pc:sldChg>
      <pc:sldChg chg="modSp add del ord modTransition">
        <pc:chgData name="Bob Larson" userId="bd32c595-c6ac-42c0-bb89-944ad9c1ebd3" providerId="ADAL" clId="{109D50A9-E3C2-4043-8FC5-BB6BF1CBEAB0}" dt="2017-10-09T06:29:36.771" v="1397" actId="2696"/>
        <pc:sldMkLst>
          <pc:docMk/>
          <pc:sldMk cId="506398277" sldId="285"/>
        </pc:sldMkLst>
        <pc:spChg chg="mod">
          <ac:chgData name="Bob Larson" userId="bd32c595-c6ac-42c0-bb89-944ad9c1ebd3" providerId="ADAL" clId="{109D50A9-E3C2-4043-8FC5-BB6BF1CBEAB0}" dt="2017-10-09T05:25:43.666" v="393" actId="20577"/>
          <ac:spMkLst>
            <pc:docMk/>
            <pc:sldMk cId="506398277" sldId="285"/>
            <ac:spMk id="2" creationId="{00000000-0000-0000-0000-000000000000}"/>
          </ac:spMkLst>
        </pc:spChg>
        <pc:spChg chg="mod ord">
          <ac:chgData name="Bob Larson" userId="bd32c595-c6ac-42c0-bb89-944ad9c1ebd3" providerId="ADAL" clId="{109D50A9-E3C2-4043-8FC5-BB6BF1CBEAB0}" dt="2017-10-09T06:06:05.905" v="995" actId="166"/>
          <ac:spMkLst>
            <pc:docMk/>
            <pc:sldMk cId="506398277" sldId="285"/>
            <ac:spMk id="5" creationId="{00000000-0000-0000-0000-000000000000}"/>
          </ac:spMkLst>
        </pc:spChg>
        <pc:spChg chg="mod">
          <ac:chgData name="Bob Larson" userId="bd32c595-c6ac-42c0-bb89-944ad9c1ebd3" providerId="ADAL" clId="{109D50A9-E3C2-4043-8FC5-BB6BF1CBEAB0}" dt="2017-10-09T05:26:43.624" v="423" actId="14100"/>
          <ac:spMkLst>
            <pc:docMk/>
            <pc:sldMk cId="506398277" sldId="285"/>
            <ac:spMk id="6" creationId="{00000000-0000-0000-0000-000000000000}"/>
          </ac:spMkLst>
        </pc:spChg>
      </pc:sldChg>
      <pc:sldChg chg="del">
        <pc:chgData name="Bob Larson" userId="bd32c595-c6ac-42c0-bb89-944ad9c1ebd3" providerId="ADAL" clId="{109D50A9-E3C2-4043-8FC5-BB6BF1CBEAB0}" dt="2017-10-09T04:59:28.697" v="9" actId="2696"/>
        <pc:sldMkLst>
          <pc:docMk/>
          <pc:sldMk cId="2987646098" sldId="285"/>
        </pc:sldMkLst>
      </pc:sldChg>
      <pc:sldChg chg="addSp modSp add del modTransition">
        <pc:chgData name="Bob Larson" userId="bd32c595-c6ac-42c0-bb89-944ad9c1ebd3" providerId="ADAL" clId="{109D50A9-E3C2-4043-8FC5-BB6BF1CBEAB0}" dt="2017-10-09T06:29:36.739" v="1394" actId="2696"/>
        <pc:sldMkLst>
          <pc:docMk/>
          <pc:sldMk cId="423375705" sldId="286"/>
        </pc:sldMkLst>
        <pc:spChg chg="mod">
          <ac:chgData name="Bob Larson" userId="bd32c595-c6ac-42c0-bb89-944ad9c1ebd3" providerId="ADAL" clId="{109D50A9-E3C2-4043-8FC5-BB6BF1CBEAB0}" dt="2017-10-09T05:33:08.689" v="507" actId="2696"/>
          <ac:spMkLst>
            <pc:docMk/>
            <pc:sldMk cId="423375705" sldId="286"/>
            <ac:spMk id="2" creationId="{90C909DA-AD21-462F-B5DB-E72D781296F8}"/>
          </ac:spMkLst>
        </pc:spChg>
        <pc:picChg chg="add mod">
          <ac:chgData name="Bob Larson" userId="bd32c595-c6ac-42c0-bb89-944ad9c1ebd3" providerId="ADAL" clId="{109D50A9-E3C2-4043-8FC5-BB6BF1CBEAB0}" dt="2017-10-09T05:31:47.875" v="503" actId="1076"/>
          <ac:picMkLst>
            <pc:docMk/>
            <pc:sldMk cId="423375705" sldId="286"/>
            <ac:picMk id="3074" creationId="{E6671044-8A16-4AE1-8F85-CB8298CE987F}"/>
          </ac:picMkLst>
        </pc:picChg>
      </pc:sldChg>
      <pc:sldChg chg="del">
        <pc:chgData name="Bob Larson" userId="bd32c595-c6ac-42c0-bb89-944ad9c1ebd3" providerId="ADAL" clId="{109D50A9-E3C2-4043-8FC5-BB6BF1CBEAB0}" dt="2017-10-09T04:59:28.722" v="10" actId="2696"/>
        <pc:sldMkLst>
          <pc:docMk/>
          <pc:sldMk cId="2864977571" sldId="286"/>
        </pc:sldMkLst>
      </pc:sldChg>
      <pc:sldChg chg="del">
        <pc:chgData name="Bob Larson" userId="bd32c595-c6ac-42c0-bb89-944ad9c1ebd3" providerId="ADAL" clId="{109D50A9-E3C2-4043-8FC5-BB6BF1CBEAB0}" dt="2017-10-09T04:59:28.743" v="11" actId="2696"/>
        <pc:sldMkLst>
          <pc:docMk/>
          <pc:sldMk cId="2795877243" sldId="287"/>
        </pc:sldMkLst>
      </pc:sldChg>
      <pc:sldChg chg="addSp delSp modSp add del modTransition">
        <pc:chgData name="Bob Larson" userId="bd32c595-c6ac-42c0-bb89-944ad9c1ebd3" providerId="ADAL" clId="{109D50A9-E3C2-4043-8FC5-BB6BF1CBEAB0}" dt="2017-10-09T06:29:36.864" v="1406" actId="2696"/>
        <pc:sldMkLst>
          <pc:docMk/>
          <pc:sldMk cId="3043439195" sldId="287"/>
        </pc:sldMkLst>
        <pc:spChg chg="del">
          <ac:chgData name="Bob Larson" userId="bd32c595-c6ac-42c0-bb89-944ad9c1ebd3" providerId="ADAL" clId="{109D50A9-E3C2-4043-8FC5-BB6BF1CBEAB0}" dt="2017-10-09T05:41:46.595" v="601" actId="2696"/>
          <ac:spMkLst>
            <pc:docMk/>
            <pc:sldMk cId="3043439195" sldId="287"/>
            <ac:spMk id="2" creationId="{93C3B49E-3EA1-4CD3-8FD2-4192EE784FAC}"/>
          </ac:spMkLst>
        </pc:spChg>
        <pc:spChg chg="del">
          <ac:chgData name="Bob Larson" userId="bd32c595-c6ac-42c0-bb89-944ad9c1ebd3" providerId="ADAL" clId="{109D50A9-E3C2-4043-8FC5-BB6BF1CBEAB0}" dt="2017-10-09T05:41:46.595" v="601" actId="2696"/>
          <ac:spMkLst>
            <pc:docMk/>
            <pc:sldMk cId="3043439195" sldId="287"/>
            <ac:spMk id="3" creationId="{D0E2B71A-2E5A-444F-8A0D-489BAD5E5ADB}"/>
          </ac:spMkLst>
        </pc:spChg>
        <pc:spChg chg="add mod">
          <ac:chgData name="Bob Larson" userId="bd32c595-c6ac-42c0-bb89-944ad9c1ebd3" providerId="ADAL" clId="{109D50A9-E3C2-4043-8FC5-BB6BF1CBEAB0}" dt="2017-10-09T05:44:08.516" v="615" actId="2696"/>
          <ac:spMkLst>
            <pc:docMk/>
            <pc:sldMk cId="3043439195" sldId="287"/>
            <ac:spMk id="5" creationId="{2B9F12A3-F0B2-4450-9682-29A3698D435A}"/>
          </ac:spMkLst>
        </pc:spChg>
        <pc:spChg chg="add mod">
          <ac:chgData name="Bob Larson" userId="bd32c595-c6ac-42c0-bb89-944ad9c1ebd3" providerId="ADAL" clId="{109D50A9-E3C2-4043-8FC5-BB6BF1CBEAB0}" dt="2017-10-09T05:49:23.605" v="684" actId="2696"/>
          <ac:spMkLst>
            <pc:docMk/>
            <pc:sldMk cId="3043439195" sldId="287"/>
            <ac:spMk id="9" creationId="{E499A279-B4C0-4918-BDBE-B01C9CE92C42}"/>
          </ac:spMkLst>
        </pc:spChg>
        <pc:grpChg chg="add mod">
          <ac:chgData name="Bob Larson" userId="bd32c595-c6ac-42c0-bb89-944ad9c1ebd3" providerId="ADAL" clId="{109D50A9-E3C2-4043-8FC5-BB6BF1CBEAB0}" dt="2017-10-09T05:49:23.605" v="684" actId="2696"/>
          <ac:grpSpMkLst>
            <pc:docMk/>
            <pc:sldMk cId="3043439195" sldId="287"/>
            <ac:grpSpMk id="12" creationId="{E5B3CAA1-7B5F-4C00-8037-A230ECBCB090}"/>
          </ac:grpSpMkLst>
        </pc:grpChg>
        <pc:picChg chg="add mod">
          <ac:chgData name="Bob Larson" userId="bd32c595-c6ac-42c0-bb89-944ad9c1ebd3" providerId="ADAL" clId="{109D50A9-E3C2-4043-8FC5-BB6BF1CBEAB0}" dt="2017-10-09T05:49:23.605" v="684" actId="2696"/>
          <ac:picMkLst>
            <pc:docMk/>
            <pc:sldMk cId="3043439195" sldId="287"/>
            <ac:picMk id="4098" creationId="{372A57F2-5061-4F8D-8FC0-40AEAD63DD8A}"/>
          </ac:picMkLst>
        </pc:picChg>
        <pc:picChg chg="add mod modCrop">
          <ac:chgData name="Bob Larson" userId="bd32c595-c6ac-42c0-bb89-944ad9c1ebd3" providerId="ADAL" clId="{109D50A9-E3C2-4043-8FC5-BB6BF1CBEAB0}" dt="2017-10-09T05:49:23.605" v="684" actId="2696"/>
          <ac:picMkLst>
            <pc:docMk/>
            <pc:sldMk cId="3043439195" sldId="287"/>
            <ac:picMk id="4100" creationId="{0AF6ACDE-1AE1-4A1C-9904-99A2FBE3CB54}"/>
          </ac:picMkLst>
        </pc:picChg>
        <pc:cxnChg chg="add mod">
          <ac:chgData name="Bob Larson" userId="bd32c595-c6ac-42c0-bb89-944ad9c1ebd3" providerId="ADAL" clId="{109D50A9-E3C2-4043-8FC5-BB6BF1CBEAB0}" dt="2017-10-09T05:49:23.605" v="684" actId="2696"/>
          <ac:cxnSpMkLst>
            <pc:docMk/>
            <pc:sldMk cId="3043439195" sldId="287"/>
            <ac:cxnSpMk id="7" creationId="{2D10161D-14C1-417B-A40F-00DCCB6AC224}"/>
          </ac:cxnSpMkLst>
        </pc:cxnChg>
        <pc:cxnChg chg="add mod">
          <ac:chgData name="Bob Larson" userId="bd32c595-c6ac-42c0-bb89-944ad9c1ebd3" providerId="ADAL" clId="{109D50A9-E3C2-4043-8FC5-BB6BF1CBEAB0}" dt="2017-10-09T05:49:23.605" v="684" actId="2696"/>
          <ac:cxnSpMkLst>
            <pc:docMk/>
            <pc:sldMk cId="3043439195" sldId="287"/>
            <ac:cxnSpMk id="10" creationId="{E96030BA-1ED3-4930-AF89-2202179DA040}"/>
          </ac:cxnSpMkLst>
        </pc:cxnChg>
        <pc:cxnChg chg="add mod">
          <ac:chgData name="Bob Larson" userId="bd32c595-c6ac-42c0-bb89-944ad9c1ebd3" providerId="ADAL" clId="{109D50A9-E3C2-4043-8FC5-BB6BF1CBEAB0}" dt="2017-10-09T05:49:23.605" v="684" actId="2696"/>
          <ac:cxnSpMkLst>
            <pc:docMk/>
            <pc:sldMk cId="3043439195" sldId="287"/>
            <ac:cxnSpMk id="13" creationId="{2616FB09-4501-41C8-AEC6-6982186BBC75}"/>
          </ac:cxnSpMkLst>
        </pc:cxnChg>
      </pc:sldChg>
      <pc:sldChg chg="del">
        <pc:chgData name="Bob Larson" userId="bd32c595-c6ac-42c0-bb89-944ad9c1ebd3" providerId="ADAL" clId="{109D50A9-E3C2-4043-8FC5-BB6BF1CBEAB0}" dt="2017-10-09T04:59:28.584" v="2" actId="2696"/>
        <pc:sldMkLst>
          <pc:docMk/>
          <pc:sldMk cId="4073396667" sldId="289"/>
        </pc:sldMkLst>
      </pc:sldChg>
      <pc:sldChg chg="del">
        <pc:chgData name="Bob Larson" userId="bd32c595-c6ac-42c0-bb89-944ad9c1ebd3" providerId="ADAL" clId="{109D50A9-E3C2-4043-8FC5-BB6BF1CBEAB0}" dt="2017-10-09T04:59:28.814" v="15" actId="2696"/>
        <pc:sldMkLst>
          <pc:docMk/>
          <pc:sldMk cId="3424373506" sldId="290"/>
        </pc:sldMkLst>
      </pc:sldChg>
      <pc:sldChg chg="del">
        <pc:chgData name="Bob Larson" userId="bd32c595-c6ac-42c0-bb89-944ad9c1ebd3" providerId="ADAL" clId="{109D50A9-E3C2-4043-8FC5-BB6BF1CBEAB0}" dt="2017-10-09T04:59:28.829" v="16" actId="2696"/>
        <pc:sldMkLst>
          <pc:docMk/>
          <pc:sldMk cId="1060081897" sldId="291"/>
        </pc:sldMkLst>
      </pc:sldChg>
      <pc:sldMasterChg chg="modSp delSldLayout">
        <pc:chgData name="Bob Larson" userId="bd32c595-c6ac-42c0-bb89-944ad9c1ebd3" providerId="ADAL" clId="{109D50A9-E3C2-4043-8FC5-BB6BF1CBEAB0}" dt="2017-10-09T06:36:50.131" v="1527"/>
        <pc:sldMasterMkLst>
          <pc:docMk/>
          <pc:sldMasterMk cId="0" sldId="2147483649"/>
        </pc:sldMasterMkLst>
        <pc:spChg chg="mod">
          <ac:chgData name="Bob Larson" userId="bd32c595-c6ac-42c0-bb89-944ad9c1ebd3" providerId="ADAL" clId="{109D50A9-E3C2-4043-8FC5-BB6BF1CBEAB0}" dt="2017-10-09T06:36:50.131" v="1527"/>
          <ac:spMkLst>
            <pc:docMk/>
            <pc:sldMasterMk cId="0" sldId="2147483649"/>
            <ac:spMk id="1027" creationId="{00000000-0000-0000-0000-000000000000}"/>
          </ac:spMkLst>
        </pc:spChg>
        <pc:sldLayoutChg chg="del">
          <pc:chgData name="Bob Larson" userId="bd32c595-c6ac-42c0-bb89-944ad9c1ebd3" providerId="ADAL" clId="{109D50A9-E3C2-4043-8FC5-BB6BF1CBEAB0}" dt="2017-10-09T06:29:36.849" v="1405" actId="2696"/>
          <pc:sldLayoutMkLst>
            <pc:docMk/>
            <pc:sldMasterMk cId="0" sldId="2147483649"/>
            <pc:sldLayoutMk cId="3475005900" sldId="2147483841"/>
          </pc:sldLayoutMkLst>
        </pc:sldLayoutChg>
        <pc:sldLayoutChg chg="del">
          <pc:chgData name="Bob Larson" userId="bd32c595-c6ac-42c0-bb89-944ad9c1ebd3" providerId="ADAL" clId="{109D50A9-E3C2-4043-8FC5-BB6BF1CBEAB0}" dt="2017-10-09T05:49:32.064" v="686" actId="2696"/>
          <pc:sldLayoutMkLst>
            <pc:docMk/>
            <pc:sldMasterMk cId="0" sldId="2147483649"/>
            <pc:sldLayoutMk cId="3742019861" sldId="2147483842"/>
          </pc:sldLayoutMkLst>
        </pc:sldLayoutChg>
      </pc:sldMasterChg>
    </pc:docChg>
  </pc:docChgLst>
  <pc:docChgLst>
    <pc:chgData name="Bob Larson" userId="bd32c595-c6ac-42c0-bb89-944ad9c1ebd3" providerId="ADAL" clId="{F0508A03-B251-4067-9639-25DE32090C8D}"/>
    <pc:docChg chg="undo custSel addSld delSld modSld modMainMaster">
      <pc:chgData name="Bob Larson" userId="bd32c595-c6ac-42c0-bb89-944ad9c1ebd3" providerId="ADAL" clId="{F0508A03-B251-4067-9639-25DE32090C8D}" dt="2017-10-17T10:07:33.386" v="3173"/>
      <pc:docMkLst>
        <pc:docMk/>
      </pc:docMkLst>
      <pc:sldChg chg="modSp modTransition">
        <pc:chgData name="Bob Larson" userId="bd32c595-c6ac-42c0-bb89-944ad9c1ebd3" providerId="ADAL" clId="{F0508A03-B251-4067-9639-25DE32090C8D}" dt="2017-10-17T10:02:48.434" v="3152"/>
        <pc:sldMkLst>
          <pc:docMk/>
          <pc:sldMk cId="0" sldId="256"/>
        </pc:sldMkLst>
        <pc:spChg chg="mod">
          <ac:chgData name="Bob Larson" userId="bd32c595-c6ac-42c0-bb89-944ad9c1ebd3" providerId="ADAL" clId="{F0508A03-B251-4067-9639-25DE32090C8D}" dt="2017-10-17T06:51:04.732" v="1" actId="6549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F0508A03-B251-4067-9639-25DE32090C8D}" dt="2017-10-17T10:02:48.434" v="3152"/>
        <pc:sldMkLst>
          <pc:docMk/>
          <pc:sldMk cId="0" sldId="265"/>
        </pc:sldMkLst>
      </pc:sldChg>
      <pc:sldChg chg="modSp modTransition">
        <pc:chgData name="Bob Larson" userId="bd32c595-c6ac-42c0-bb89-944ad9c1ebd3" providerId="ADAL" clId="{F0508A03-B251-4067-9639-25DE32090C8D}" dt="2017-10-17T10:02:48.434" v="3152"/>
        <pc:sldMkLst>
          <pc:docMk/>
          <pc:sldMk cId="2783835344" sldId="266"/>
        </pc:sldMkLst>
        <pc:spChg chg="mod">
          <ac:chgData name="Bob Larson" userId="bd32c595-c6ac-42c0-bb89-944ad9c1ebd3" providerId="ADAL" clId="{F0508A03-B251-4067-9639-25DE32090C8D}" dt="2017-10-17T10:02:20.337" v="3148" actId="404"/>
          <ac:spMkLst>
            <pc:docMk/>
            <pc:sldMk cId="2783835344" sldId="266"/>
            <ac:spMk id="264195" creationId="{00000000-0000-0000-0000-000000000000}"/>
          </ac:spMkLst>
        </pc:spChg>
      </pc:sldChg>
      <pc:sldChg chg="del">
        <pc:chgData name="Bob Larson" userId="bd32c595-c6ac-42c0-bb89-944ad9c1ebd3" providerId="ADAL" clId="{F0508A03-B251-4067-9639-25DE32090C8D}" dt="2017-10-17T07:16:42.236" v="343" actId="2696"/>
        <pc:sldMkLst>
          <pc:docMk/>
          <pc:sldMk cId="3599217388" sldId="267"/>
        </pc:sldMkLst>
      </pc:sldChg>
      <pc:sldChg chg="del">
        <pc:chgData name="Bob Larson" userId="bd32c595-c6ac-42c0-bb89-944ad9c1ebd3" providerId="ADAL" clId="{F0508A03-B251-4067-9639-25DE32090C8D}" dt="2017-10-17T07:16:42.251" v="344" actId="2696"/>
        <pc:sldMkLst>
          <pc:docMk/>
          <pc:sldMk cId="2979838912" sldId="268"/>
        </pc:sldMkLst>
      </pc:sldChg>
      <pc:sldChg chg="del">
        <pc:chgData name="Bob Larson" userId="bd32c595-c6ac-42c0-bb89-944ad9c1ebd3" providerId="ADAL" clId="{F0508A03-B251-4067-9639-25DE32090C8D}" dt="2017-10-17T07:16:42.267" v="345" actId="2696"/>
        <pc:sldMkLst>
          <pc:docMk/>
          <pc:sldMk cId="2357656101" sldId="269"/>
        </pc:sldMkLst>
      </pc:sldChg>
      <pc:sldChg chg="addSp delSp modSp modTransition">
        <pc:chgData name="Bob Larson" userId="bd32c595-c6ac-42c0-bb89-944ad9c1ebd3" providerId="ADAL" clId="{F0508A03-B251-4067-9639-25DE32090C8D}" dt="2017-10-17T10:02:48.434" v="3152"/>
        <pc:sldMkLst>
          <pc:docMk/>
          <pc:sldMk cId="3329156379" sldId="270"/>
        </pc:sldMkLst>
        <pc:spChg chg="add del mod">
          <ac:chgData name="Bob Larson" userId="bd32c595-c6ac-42c0-bb89-944ad9c1ebd3" providerId="ADAL" clId="{F0508A03-B251-4067-9639-25DE32090C8D}" dt="2017-10-17T07:11:26.985" v="236" actId="478"/>
          <ac:spMkLst>
            <pc:docMk/>
            <pc:sldMk cId="3329156379" sldId="270"/>
            <ac:spMk id="5" creationId="{3B021C63-DCD0-4B32-A2CC-E8A3E18DB640}"/>
          </ac:spMkLst>
        </pc:spChg>
        <pc:spChg chg="add mod topLvl">
          <ac:chgData name="Bob Larson" userId="bd32c595-c6ac-42c0-bb89-944ad9c1ebd3" providerId="ADAL" clId="{F0508A03-B251-4067-9639-25DE32090C8D}" dt="2017-10-17T07:18:20.648" v="356"/>
          <ac:spMkLst>
            <pc:docMk/>
            <pc:sldMk cId="3329156379" sldId="270"/>
            <ac:spMk id="6" creationId="{6CBA84C3-7A54-4E50-BB0F-04463B8A050C}"/>
          </ac:spMkLst>
        </pc:spChg>
        <pc:spChg chg="add mod topLvl">
          <ac:chgData name="Bob Larson" userId="bd32c595-c6ac-42c0-bb89-944ad9c1ebd3" providerId="ADAL" clId="{F0508A03-B251-4067-9639-25DE32090C8D}" dt="2017-10-17T07:18:20.648" v="356"/>
          <ac:spMkLst>
            <pc:docMk/>
            <pc:sldMk cId="3329156379" sldId="270"/>
            <ac:spMk id="7" creationId="{BCF74318-280C-4489-9701-F59DCECB44B7}"/>
          </ac:spMkLst>
        </pc:spChg>
        <pc:spChg chg="del">
          <ac:chgData name="Bob Larson" userId="bd32c595-c6ac-42c0-bb89-944ad9c1ebd3" providerId="ADAL" clId="{F0508A03-B251-4067-9639-25DE32090C8D}" dt="2017-10-17T06:56:49.552" v="51" actId="478"/>
          <ac:spMkLst>
            <pc:docMk/>
            <pc:sldMk cId="3329156379" sldId="270"/>
            <ac:spMk id="22" creationId="{067DBA0E-41DF-4FC9-8F4F-E84923D62FCD}"/>
          </ac:spMkLst>
        </pc:spChg>
        <pc:spChg chg="add mod topLvl">
          <ac:chgData name="Bob Larson" userId="bd32c595-c6ac-42c0-bb89-944ad9c1ebd3" providerId="ADAL" clId="{F0508A03-B251-4067-9639-25DE32090C8D}" dt="2017-10-17T07:18:20.648" v="356"/>
          <ac:spMkLst>
            <pc:docMk/>
            <pc:sldMk cId="3329156379" sldId="270"/>
            <ac:spMk id="25" creationId="{7AD14860-B81B-4A7E-802A-990260EA23A3}"/>
          </ac:spMkLst>
        </pc:spChg>
        <pc:spChg chg="add mod topLvl">
          <ac:chgData name="Bob Larson" userId="bd32c595-c6ac-42c0-bb89-944ad9c1ebd3" providerId="ADAL" clId="{F0508A03-B251-4067-9639-25DE32090C8D}" dt="2017-10-17T07:18:54.825" v="365" actId="14100"/>
          <ac:spMkLst>
            <pc:docMk/>
            <pc:sldMk cId="3329156379" sldId="270"/>
            <ac:spMk id="26" creationId="{C2C9F044-0C42-4F9C-BFEC-5F47D219ADDB}"/>
          </ac:spMkLst>
        </pc:spChg>
        <pc:spChg chg="add del mod">
          <ac:chgData name="Bob Larson" userId="bd32c595-c6ac-42c0-bb89-944ad9c1ebd3" providerId="ADAL" clId="{F0508A03-B251-4067-9639-25DE32090C8D}" dt="2017-10-17T07:12:19.906" v="254" actId="478"/>
          <ac:spMkLst>
            <pc:docMk/>
            <pc:sldMk cId="3329156379" sldId="270"/>
            <ac:spMk id="42" creationId="{17050E39-E310-4B40-9F37-D01A524339FA}"/>
          </ac:spMkLst>
        </pc:spChg>
        <pc:spChg chg="add mod topLvl">
          <ac:chgData name="Bob Larson" userId="bd32c595-c6ac-42c0-bb89-944ad9c1ebd3" providerId="ADAL" clId="{F0508A03-B251-4067-9639-25DE32090C8D}" dt="2017-10-17T07:18:20.648" v="356"/>
          <ac:spMkLst>
            <pc:docMk/>
            <pc:sldMk cId="3329156379" sldId="270"/>
            <ac:spMk id="44" creationId="{4945B2E4-8297-4A1D-9BD4-71C365E115C1}"/>
          </ac:spMkLst>
        </pc:spChg>
        <pc:spChg chg="add mod topLvl">
          <ac:chgData name="Bob Larson" userId="bd32c595-c6ac-42c0-bb89-944ad9c1ebd3" providerId="ADAL" clId="{F0508A03-B251-4067-9639-25DE32090C8D}" dt="2017-10-17T07:18:47.944" v="364" actId="1076"/>
          <ac:spMkLst>
            <pc:docMk/>
            <pc:sldMk cId="3329156379" sldId="270"/>
            <ac:spMk id="45" creationId="{F989475F-206F-4D3F-B2E0-358712653BD2}"/>
          </ac:spMkLst>
        </pc:spChg>
        <pc:spChg chg="add mod topLvl">
          <ac:chgData name="Bob Larson" userId="bd32c595-c6ac-42c0-bb89-944ad9c1ebd3" providerId="ADAL" clId="{F0508A03-B251-4067-9639-25DE32090C8D}" dt="2017-10-17T07:18:20.648" v="356"/>
          <ac:spMkLst>
            <pc:docMk/>
            <pc:sldMk cId="3329156379" sldId="270"/>
            <ac:spMk id="48" creationId="{0349300F-1F4D-4521-9AA1-92CF08D9F55B}"/>
          </ac:spMkLst>
        </pc:spChg>
        <pc:spChg chg="add mod topLvl">
          <ac:chgData name="Bob Larson" userId="bd32c595-c6ac-42c0-bb89-944ad9c1ebd3" providerId="ADAL" clId="{F0508A03-B251-4067-9639-25DE32090C8D}" dt="2017-10-17T07:18:33.327" v="360" actId="1076"/>
          <ac:spMkLst>
            <pc:docMk/>
            <pc:sldMk cId="3329156379" sldId="270"/>
            <ac:spMk id="49" creationId="{1C0C62B8-BF49-4AD6-A15C-A9151201BE0C}"/>
          </ac:spMkLst>
        </pc:spChg>
        <pc:spChg chg="del mod topLvl">
          <ac:chgData name="Bob Larson" userId="bd32c595-c6ac-42c0-bb89-944ad9c1ebd3" providerId="ADAL" clId="{F0508A03-B251-4067-9639-25DE32090C8D}" dt="2017-10-17T06:56:43.365" v="46" actId="478"/>
          <ac:spMkLst>
            <pc:docMk/>
            <pc:sldMk cId="3329156379" sldId="270"/>
            <ac:spMk id="1636356" creationId="{4AF16A47-D8D1-4251-8FA0-B13A42BC3C6E}"/>
          </ac:spMkLst>
        </pc:spChg>
        <pc:spChg chg="del mod topLvl">
          <ac:chgData name="Bob Larson" userId="bd32c595-c6ac-42c0-bb89-944ad9c1ebd3" providerId="ADAL" clId="{F0508A03-B251-4067-9639-25DE32090C8D}" dt="2017-10-17T06:56:29.741" v="37" actId="478"/>
          <ac:spMkLst>
            <pc:docMk/>
            <pc:sldMk cId="3329156379" sldId="270"/>
            <ac:spMk id="1636357" creationId="{7A9E99CC-BFD6-46D9-9050-196D1A47B91A}"/>
          </ac:spMkLst>
        </pc:spChg>
        <pc:spChg chg="del mod topLvl">
          <ac:chgData name="Bob Larson" userId="bd32c595-c6ac-42c0-bb89-944ad9c1ebd3" providerId="ADAL" clId="{F0508A03-B251-4067-9639-25DE32090C8D}" dt="2017-10-17T06:56:44.718" v="50" actId="478"/>
          <ac:spMkLst>
            <pc:docMk/>
            <pc:sldMk cId="3329156379" sldId="270"/>
            <ac:spMk id="1636358" creationId="{D1170E65-F9F7-4209-98EB-2622DA6448B9}"/>
          </ac:spMkLst>
        </pc:spChg>
        <pc:spChg chg="mod topLvl">
          <ac:chgData name="Bob Larson" userId="bd32c595-c6ac-42c0-bb89-944ad9c1ebd3" providerId="ADAL" clId="{F0508A03-B251-4067-9639-25DE32090C8D}" dt="2017-10-17T07:18:20.648" v="356"/>
          <ac:spMkLst>
            <pc:docMk/>
            <pc:sldMk cId="3329156379" sldId="270"/>
            <ac:spMk id="1636363" creationId="{CFB65CF6-F1BD-4AC5-9FAD-E0CAD554E559}"/>
          </ac:spMkLst>
        </pc:spChg>
        <pc:spChg chg="del mod topLvl">
          <ac:chgData name="Bob Larson" userId="bd32c595-c6ac-42c0-bb89-944ad9c1ebd3" providerId="ADAL" clId="{F0508A03-B251-4067-9639-25DE32090C8D}" dt="2017-10-17T06:56:32.375" v="38" actId="478"/>
          <ac:spMkLst>
            <pc:docMk/>
            <pc:sldMk cId="3329156379" sldId="270"/>
            <ac:spMk id="1636365" creationId="{8B5A6A61-9128-416B-87CA-D7DB5E725458}"/>
          </ac:spMkLst>
        </pc:spChg>
        <pc:spChg chg="del mod topLvl">
          <ac:chgData name="Bob Larson" userId="bd32c595-c6ac-42c0-bb89-944ad9c1ebd3" providerId="ADAL" clId="{F0508A03-B251-4067-9639-25DE32090C8D}" dt="2017-10-17T06:56:39.009" v="44" actId="478"/>
          <ac:spMkLst>
            <pc:docMk/>
            <pc:sldMk cId="3329156379" sldId="270"/>
            <ac:spMk id="1636367" creationId="{A8A348D2-CDAB-448E-BE60-095608CD12D5}"/>
          </ac:spMkLst>
        </pc:spChg>
        <pc:spChg chg="del mod topLvl">
          <ac:chgData name="Bob Larson" userId="bd32c595-c6ac-42c0-bb89-944ad9c1ebd3" providerId="ADAL" clId="{F0508A03-B251-4067-9639-25DE32090C8D}" dt="2017-10-17T06:56:34.650" v="42" actId="478"/>
          <ac:spMkLst>
            <pc:docMk/>
            <pc:sldMk cId="3329156379" sldId="270"/>
            <ac:spMk id="1636368" creationId="{B795370B-FA37-4C77-86BC-736E9CCFD01E}"/>
          </ac:spMkLst>
        </pc:spChg>
        <pc:spChg chg="del mod topLvl">
          <ac:chgData name="Bob Larson" userId="bd32c595-c6ac-42c0-bb89-944ad9c1ebd3" providerId="ADAL" clId="{F0508A03-B251-4067-9639-25DE32090C8D}" dt="2017-10-17T06:56:36.009" v="43" actId="478"/>
          <ac:spMkLst>
            <pc:docMk/>
            <pc:sldMk cId="3329156379" sldId="270"/>
            <ac:spMk id="1636369" creationId="{B2D6839A-964C-43B2-9CDD-D2680D9C2026}"/>
          </ac:spMkLst>
        </pc:spChg>
        <pc:spChg chg="del mod topLvl">
          <ac:chgData name="Bob Larson" userId="bd32c595-c6ac-42c0-bb89-944ad9c1ebd3" providerId="ADAL" clId="{F0508A03-B251-4067-9639-25DE32090C8D}" dt="2017-10-17T06:56:25.346" v="35" actId="478"/>
          <ac:spMkLst>
            <pc:docMk/>
            <pc:sldMk cId="3329156379" sldId="270"/>
            <ac:spMk id="1636370" creationId="{EFB85DCD-4714-41AE-B5DE-462839627284}"/>
          </ac:spMkLst>
        </pc:spChg>
        <pc:spChg chg="del mod topLvl">
          <ac:chgData name="Bob Larson" userId="bd32c595-c6ac-42c0-bb89-944ad9c1ebd3" providerId="ADAL" clId="{F0508A03-B251-4067-9639-25DE32090C8D}" dt="2017-10-17T06:56:27.370" v="36" actId="478"/>
          <ac:spMkLst>
            <pc:docMk/>
            <pc:sldMk cId="3329156379" sldId="270"/>
            <ac:spMk id="1636371" creationId="{4072F482-3CA6-4996-898D-4D931544B6DD}"/>
          </ac:spMkLst>
        </pc:spChg>
        <pc:spChg chg="mod">
          <ac:chgData name="Bob Larson" userId="bd32c595-c6ac-42c0-bb89-944ad9c1ebd3" providerId="ADAL" clId="{F0508A03-B251-4067-9639-25DE32090C8D}" dt="2017-10-17T07:20:36.814" v="374" actId="20577"/>
          <ac:spMkLst>
            <pc:docMk/>
            <pc:sldMk cId="3329156379" sldId="270"/>
            <ac:spMk id="1636373" creationId="{953475FE-2F23-4567-A2E7-23C4610D5B5F}"/>
          </ac:spMkLst>
        </pc:spChg>
        <pc:grpChg chg="del">
          <ac:chgData name="Bob Larson" userId="bd32c595-c6ac-42c0-bb89-944ad9c1ebd3" providerId="ADAL" clId="{F0508A03-B251-4067-9639-25DE32090C8D}" dt="2017-10-17T06:56:13.621" v="31"/>
          <ac:grpSpMkLst>
            <pc:docMk/>
            <pc:sldMk cId="3329156379" sldId="270"/>
            <ac:grpSpMk id="2" creationId="{D1D1E84D-7BDA-4B02-92B0-E35A1BF367CF}"/>
          </ac:grpSpMkLst>
        </pc:grpChg>
        <pc:grpChg chg="add del mod">
          <ac:chgData name="Bob Larson" userId="bd32c595-c6ac-42c0-bb89-944ad9c1ebd3" providerId="ADAL" clId="{F0508A03-B251-4067-9639-25DE32090C8D}" dt="2017-10-17T07:10:33.335" v="218"/>
          <ac:grpSpMkLst>
            <pc:docMk/>
            <pc:sldMk cId="3329156379" sldId="270"/>
            <ac:grpSpMk id="4" creationId="{0E0EAFD7-8E8D-4119-9039-B683219D5866}"/>
          </ac:grpSpMkLst>
        </pc:grpChg>
        <pc:grpChg chg="add del mod">
          <ac:chgData name="Bob Larson" userId="bd32c595-c6ac-42c0-bb89-944ad9c1ebd3" providerId="ADAL" clId="{F0508A03-B251-4067-9639-25DE32090C8D}" dt="2017-10-17T07:18:20.648" v="356"/>
          <ac:grpSpMkLst>
            <pc:docMk/>
            <pc:sldMk cId="3329156379" sldId="270"/>
            <ac:grpSpMk id="8" creationId="{806407EE-BB71-4028-AC1E-82247B3F2748}"/>
          </ac:grpSpMkLst>
        </pc:grpChg>
        <pc:grpChg chg="mod topLvl">
          <ac:chgData name="Bob Larson" userId="bd32c595-c6ac-42c0-bb89-944ad9c1ebd3" providerId="ADAL" clId="{F0508A03-B251-4067-9639-25DE32090C8D}" dt="2017-10-17T07:18:20.648" v="356"/>
          <ac:grpSpMkLst>
            <pc:docMk/>
            <pc:sldMk cId="3329156379" sldId="270"/>
            <ac:grpSpMk id="1636362" creationId="{DB2DD731-DBD2-4F1F-AC1E-515CC160FC39}"/>
          </ac:grpSpMkLst>
        </pc:grpChg>
        <pc:picChg chg="mod topLvl">
          <ac:chgData name="Bob Larson" userId="bd32c595-c6ac-42c0-bb89-944ad9c1ebd3" providerId="ADAL" clId="{F0508A03-B251-4067-9639-25DE32090C8D}" dt="2017-10-17T07:18:20.648" v="356"/>
          <ac:picMkLst>
            <pc:docMk/>
            <pc:sldMk cId="3329156379" sldId="270"/>
            <ac:picMk id="18" creationId="{E81CAD56-36C4-4587-9DDE-BE434704F166}"/>
          </ac:picMkLst>
        </pc:picChg>
        <pc:picChg chg="mod topLvl">
          <ac:chgData name="Bob Larson" userId="bd32c595-c6ac-42c0-bb89-944ad9c1ebd3" providerId="ADAL" clId="{F0508A03-B251-4067-9639-25DE32090C8D}" dt="2017-10-17T07:18:20.648" v="356"/>
          <ac:picMkLst>
            <pc:docMk/>
            <pc:sldMk cId="3329156379" sldId="270"/>
            <ac:picMk id="19" creationId="{6DC849BB-6D1E-4EDD-95DE-C9A9B94B84E6}"/>
          </ac:picMkLst>
        </pc:picChg>
        <pc:picChg chg="mod topLvl">
          <ac:chgData name="Bob Larson" userId="bd32c595-c6ac-42c0-bb89-944ad9c1ebd3" providerId="ADAL" clId="{F0508A03-B251-4067-9639-25DE32090C8D}" dt="2017-10-17T07:18:20.648" v="356"/>
          <ac:picMkLst>
            <pc:docMk/>
            <pc:sldMk cId="3329156379" sldId="270"/>
            <ac:picMk id="20" creationId="{65EA942F-503A-4F11-BCD1-77EEC37A3292}"/>
          </ac:picMkLst>
        </pc:picChg>
        <pc:picChg chg="add mod topLvl">
          <ac:chgData name="Bob Larson" userId="bd32c595-c6ac-42c0-bb89-944ad9c1ebd3" providerId="ADAL" clId="{F0508A03-B251-4067-9639-25DE32090C8D}" dt="2017-10-17T07:18:33.327" v="360" actId="1076"/>
          <ac:picMkLst>
            <pc:docMk/>
            <pc:sldMk cId="3329156379" sldId="270"/>
            <ac:picMk id="24" creationId="{F8D388EA-FE51-4C28-A71C-B96A5844337E}"/>
          </ac:picMkLst>
        </pc:picChg>
        <pc:picChg chg="add mod topLvl">
          <ac:chgData name="Bob Larson" userId="bd32c595-c6ac-42c0-bb89-944ad9c1ebd3" providerId="ADAL" clId="{F0508A03-B251-4067-9639-25DE32090C8D}" dt="2017-10-17T07:18:33.327" v="360" actId="1076"/>
          <ac:picMkLst>
            <pc:docMk/>
            <pc:sldMk cId="3329156379" sldId="270"/>
            <ac:picMk id="28" creationId="{E5128987-EBF0-4CD2-9268-55C78A6788BA}"/>
          </ac:picMkLst>
        </pc:picChg>
        <pc:picChg chg="add mod topLvl">
          <ac:chgData name="Bob Larson" userId="bd32c595-c6ac-42c0-bb89-944ad9c1ebd3" providerId="ADAL" clId="{F0508A03-B251-4067-9639-25DE32090C8D}" dt="2017-10-17T07:18:33.327" v="360" actId="1076"/>
          <ac:picMkLst>
            <pc:docMk/>
            <pc:sldMk cId="3329156379" sldId="270"/>
            <ac:picMk id="29" creationId="{CA6CC4AD-4B25-4A9D-B236-F78ED7598C06}"/>
          </ac:picMkLst>
        </pc:picChg>
        <pc:picChg chg="add mod topLvl">
          <ac:chgData name="Bob Larson" userId="bd32c595-c6ac-42c0-bb89-944ad9c1ebd3" providerId="ADAL" clId="{F0508A03-B251-4067-9639-25DE32090C8D}" dt="2017-10-17T07:18:33.327" v="360" actId="1076"/>
          <ac:picMkLst>
            <pc:docMk/>
            <pc:sldMk cId="3329156379" sldId="270"/>
            <ac:picMk id="30" creationId="{C2D32137-1699-45E0-808E-ED0E9BDE3248}"/>
          </ac:picMkLst>
        </pc:picChg>
        <pc:picChg chg="add mod topLvl">
          <ac:chgData name="Bob Larson" userId="bd32c595-c6ac-42c0-bb89-944ad9c1ebd3" providerId="ADAL" clId="{F0508A03-B251-4067-9639-25DE32090C8D}" dt="2017-10-17T07:18:20.648" v="356"/>
          <ac:picMkLst>
            <pc:docMk/>
            <pc:sldMk cId="3329156379" sldId="270"/>
            <ac:picMk id="31" creationId="{573F8412-DE3B-452E-AE0A-738F235975E0}"/>
          </ac:picMkLst>
        </pc:picChg>
        <pc:picChg chg="add mod topLvl">
          <ac:chgData name="Bob Larson" userId="bd32c595-c6ac-42c0-bb89-944ad9c1ebd3" providerId="ADAL" clId="{F0508A03-B251-4067-9639-25DE32090C8D}" dt="2017-10-17T07:18:20.648" v="356"/>
          <ac:picMkLst>
            <pc:docMk/>
            <pc:sldMk cId="3329156379" sldId="270"/>
            <ac:picMk id="32" creationId="{9F48E6C5-DF9A-4CEA-B538-E1BCCA1B79FA}"/>
          </ac:picMkLst>
        </pc:picChg>
        <pc:picChg chg="add mod topLvl">
          <ac:chgData name="Bob Larson" userId="bd32c595-c6ac-42c0-bb89-944ad9c1ebd3" providerId="ADAL" clId="{F0508A03-B251-4067-9639-25DE32090C8D}" dt="2017-10-17T07:18:33.327" v="360" actId="1076"/>
          <ac:picMkLst>
            <pc:docMk/>
            <pc:sldMk cId="3329156379" sldId="270"/>
            <ac:picMk id="33" creationId="{407F0CE2-5667-4AC1-9B61-5BF1515D1463}"/>
          </ac:picMkLst>
        </pc:picChg>
        <pc:picChg chg="add mod topLvl">
          <ac:chgData name="Bob Larson" userId="bd32c595-c6ac-42c0-bb89-944ad9c1ebd3" providerId="ADAL" clId="{F0508A03-B251-4067-9639-25DE32090C8D}" dt="2017-10-17T07:18:33.327" v="360" actId="1076"/>
          <ac:picMkLst>
            <pc:docMk/>
            <pc:sldMk cId="3329156379" sldId="270"/>
            <ac:picMk id="34" creationId="{B053C028-797F-4DE3-B5DE-2327AA1812CC}"/>
          </ac:picMkLst>
        </pc:picChg>
        <pc:picChg chg="add mod topLvl">
          <ac:chgData name="Bob Larson" userId="bd32c595-c6ac-42c0-bb89-944ad9c1ebd3" providerId="ADAL" clId="{F0508A03-B251-4067-9639-25DE32090C8D}" dt="2017-10-17T07:18:20.648" v="356"/>
          <ac:picMkLst>
            <pc:docMk/>
            <pc:sldMk cId="3329156379" sldId="270"/>
            <ac:picMk id="35" creationId="{98B89D2C-30B8-40D2-B76A-C3DC2BA65EA2}"/>
          </ac:picMkLst>
        </pc:picChg>
        <pc:picChg chg="add mod topLvl">
          <ac:chgData name="Bob Larson" userId="bd32c595-c6ac-42c0-bb89-944ad9c1ebd3" providerId="ADAL" clId="{F0508A03-B251-4067-9639-25DE32090C8D}" dt="2017-10-17T07:18:20.648" v="356"/>
          <ac:picMkLst>
            <pc:docMk/>
            <pc:sldMk cId="3329156379" sldId="270"/>
            <ac:picMk id="36" creationId="{A58F3328-649E-4235-88B3-5BE961D7F2EE}"/>
          </ac:picMkLst>
        </pc:picChg>
        <pc:picChg chg="add mod topLvl">
          <ac:chgData name="Bob Larson" userId="bd32c595-c6ac-42c0-bb89-944ad9c1ebd3" providerId="ADAL" clId="{F0508A03-B251-4067-9639-25DE32090C8D}" dt="2017-10-17T07:18:20.648" v="356"/>
          <ac:picMkLst>
            <pc:docMk/>
            <pc:sldMk cId="3329156379" sldId="270"/>
            <ac:picMk id="39" creationId="{5C6B9981-D056-4D4B-8EC5-CB74D1B475F3}"/>
          </ac:picMkLst>
        </pc:picChg>
        <pc:picChg chg="add mod">
          <ac:chgData name="Bob Larson" userId="bd32c595-c6ac-42c0-bb89-944ad9c1ebd3" providerId="ADAL" clId="{F0508A03-B251-4067-9639-25DE32090C8D}" dt="2017-10-17T07:13:55.504" v="293"/>
          <ac:picMkLst>
            <pc:docMk/>
            <pc:sldMk cId="3329156379" sldId="270"/>
            <ac:picMk id="47" creationId="{AA924C4F-3709-49C6-ACF2-C5D8D32D84FC}"/>
          </ac:picMkLst>
        </pc:picChg>
        <pc:picChg chg="add mod ord topLvl">
          <ac:chgData name="Bob Larson" userId="bd32c595-c6ac-42c0-bb89-944ad9c1ebd3" providerId="ADAL" clId="{F0508A03-B251-4067-9639-25DE32090C8D}" dt="2017-10-17T07:18:20.648" v="356"/>
          <ac:picMkLst>
            <pc:docMk/>
            <pc:sldMk cId="3329156379" sldId="270"/>
            <ac:picMk id="1026" creationId="{D2072144-AD61-440F-BE37-79A0C479862C}"/>
          </ac:picMkLst>
        </pc:picChg>
        <pc:picChg chg="add del">
          <ac:chgData name="Bob Larson" userId="bd32c595-c6ac-42c0-bb89-944ad9c1ebd3" providerId="ADAL" clId="{F0508A03-B251-4067-9639-25DE32090C8D}" dt="2017-10-17T07:02:03.125" v="89" actId="478"/>
          <ac:picMkLst>
            <pc:docMk/>
            <pc:sldMk cId="3329156379" sldId="270"/>
            <ac:picMk id="1028" creationId="{21B49326-08C4-4B37-8E17-6D42178F7E11}"/>
          </ac:picMkLst>
        </pc:picChg>
        <pc:picChg chg="add del">
          <ac:chgData name="Bob Larson" userId="bd32c595-c6ac-42c0-bb89-944ad9c1ebd3" providerId="ADAL" clId="{F0508A03-B251-4067-9639-25DE32090C8D}" dt="2017-10-17T07:04:52.680" v="126" actId="478"/>
          <ac:picMkLst>
            <pc:docMk/>
            <pc:sldMk cId="3329156379" sldId="270"/>
            <ac:picMk id="1030" creationId="{6214DF31-AD27-4621-9A97-F0F9270AE095}"/>
          </ac:picMkLst>
        </pc:picChg>
        <pc:picChg chg="add mod topLvl modCrop">
          <ac:chgData name="Bob Larson" userId="bd32c595-c6ac-42c0-bb89-944ad9c1ebd3" providerId="ADAL" clId="{F0508A03-B251-4067-9639-25DE32090C8D}" dt="2017-10-17T07:18:33.327" v="360" actId="1076"/>
          <ac:picMkLst>
            <pc:docMk/>
            <pc:sldMk cId="3329156379" sldId="270"/>
            <ac:picMk id="1032" creationId="{D60863FD-A793-4CB3-881B-25737092E872}"/>
          </ac:picMkLst>
        </pc:picChg>
        <pc:picChg chg="mod topLvl">
          <ac:chgData name="Bob Larson" userId="bd32c595-c6ac-42c0-bb89-944ad9c1ebd3" providerId="ADAL" clId="{F0508A03-B251-4067-9639-25DE32090C8D}" dt="2017-10-17T07:18:20.648" v="356"/>
          <ac:picMkLst>
            <pc:docMk/>
            <pc:sldMk cId="3329156379" sldId="270"/>
            <ac:picMk id="1636355" creationId="{1E8E0837-F30F-4D5E-8398-C95E44C4486F}"/>
          </ac:picMkLst>
        </pc:picChg>
      </pc:sldChg>
      <pc:sldChg chg="addSp modSp add modTransition">
        <pc:chgData name="Bob Larson" userId="bd32c595-c6ac-42c0-bb89-944ad9c1ebd3" providerId="ADAL" clId="{F0508A03-B251-4067-9639-25DE32090C8D}" dt="2017-10-17T10:02:48.434" v="3152"/>
        <pc:sldMkLst>
          <pc:docMk/>
          <pc:sldMk cId="1130905510" sldId="271"/>
        </pc:sldMkLst>
        <pc:spChg chg="add mod">
          <ac:chgData name="Bob Larson" userId="bd32c595-c6ac-42c0-bb89-944ad9c1ebd3" providerId="ADAL" clId="{F0508A03-B251-4067-9639-25DE32090C8D}" dt="2017-10-17T08:12:14.410" v="1759"/>
          <ac:spMkLst>
            <pc:docMk/>
            <pc:sldMk cId="1130905510" sldId="271"/>
            <ac:spMk id="2" creationId="{1A13F494-4804-4A62-AB35-4789C9AFDE3E}"/>
          </ac:spMkLst>
        </pc:spChg>
        <pc:spChg chg="add mod">
          <ac:chgData name="Bob Larson" userId="bd32c595-c6ac-42c0-bb89-944ad9c1ebd3" providerId="ADAL" clId="{F0508A03-B251-4067-9639-25DE32090C8D}" dt="2017-10-17T07:29:58.983" v="684" actId="1076"/>
          <ac:spMkLst>
            <pc:docMk/>
            <pc:sldMk cId="1130905510" sldId="271"/>
            <ac:spMk id="37" creationId="{9B8A3C64-FE88-4356-8FB8-7BE12B06C39E}"/>
          </ac:spMkLst>
        </pc:spChg>
        <pc:spChg chg="mod">
          <ac:chgData name="Bob Larson" userId="bd32c595-c6ac-42c0-bb89-944ad9c1ebd3" providerId="ADAL" clId="{F0508A03-B251-4067-9639-25DE32090C8D}" dt="2017-10-17T07:21:33.534" v="420" actId="20577"/>
          <ac:spMkLst>
            <pc:docMk/>
            <pc:sldMk cId="1130905510" sldId="271"/>
            <ac:spMk id="1636373" creationId="{953475FE-2F23-4567-A2E7-23C4610D5B5F}"/>
          </ac:spMkLst>
        </pc:spChg>
        <pc:cxnChg chg="add mod">
          <ac:chgData name="Bob Larson" userId="bd32c595-c6ac-42c0-bb89-944ad9c1ebd3" providerId="ADAL" clId="{F0508A03-B251-4067-9639-25DE32090C8D}" dt="2017-10-17T07:30:02.180" v="685" actId="14100"/>
          <ac:cxnSpMkLst>
            <pc:docMk/>
            <pc:sldMk cId="1130905510" sldId="271"/>
            <ac:cxnSpMk id="5" creationId="{CAE7141A-5DA5-42E8-84E7-6C6E97285520}"/>
          </ac:cxnSpMkLst>
        </pc:cxnChg>
        <pc:cxnChg chg="add mod">
          <ac:chgData name="Bob Larson" userId="bd32c595-c6ac-42c0-bb89-944ad9c1ebd3" providerId="ADAL" clId="{F0508A03-B251-4067-9639-25DE32090C8D}" dt="2017-10-17T07:30:53.330" v="702" actId="14100"/>
          <ac:cxnSpMkLst>
            <pc:docMk/>
            <pc:sldMk cId="1130905510" sldId="271"/>
            <ac:cxnSpMk id="38" creationId="{BEA739DB-FFF3-48DB-AC35-3FF4B4BBFBC2}"/>
          </ac:cxnSpMkLst>
        </pc:cxnChg>
        <pc:cxnChg chg="add mod">
          <ac:chgData name="Bob Larson" userId="bd32c595-c6ac-42c0-bb89-944ad9c1ebd3" providerId="ADAL" clId="{F0508A03-B251-4067-9639-25DE32090C8D}" dt="2017-10-17T07:30:14.295" v="690" actId="14100"/>
          <ac:cxnSpMkLst>
            <pc:docMk/>
            <pc:sldMk cId="1130905510" sldId="271"/>
            <ac:cxnSpMk id="40" creationId="{A37988A6-D45F-42CF-8C3F-27BC89B9D9AB}"/>
          </ac:cxnSpMkLst>
        </pc:cxnChg>
        <pc:cxnChg chg="add mod">
          <ac:chgData name="Bob Larson" userId="bd32c595-c6ac-42c0-bb89-944ad9c1ebd3" providerId="ADAL" clId="{F0508A03-B251-4067-9639-25DE32090C8D}" dt="2017-10-17T07:30:24.112" v="692" actId="14100"/>
          <ac:cxnSpMkLst>
            <pc:docMk/>
            <pc:sldMk cId="1130905510" sldId="271"/>
            <ac:cxnSpMk id="46" creationId="{3F5349D7-AE33-48F6-AAC6-109714124CF8}"/>
          </ac:cxnSpMkLst>
        </pc:cxnChg>
        <pc:cxnChg chg="add mod">
          <ac:chgData name="Bob Larson" userId="bd32c595-c6ac-42c0-bb89-944ad9c1ebd3" providerId="ADAL" clId="{F0508A03-B251-4067-9639-25DE32090C8D}" dt="2017-10-17T07:30:34.597" v="698" actId="14100"/>
          <ac:cxnSpMkLst>
            <pc:docMk/>
            <pc:sldMk cId="1130905510" sldId="271"/>
            <ac:cxnSpMk id="47" creationId="{A2CC0457-E029-4A73-AE54-F030713E1256}"/>
          </ac:cxnSpMkLst>
        </pc:cxnChg>
      </pc:sldChg>
      <pc:sldChg chg="del">
        <pc:chgData name="Bob Larson" userId="bd32c595-c6ac-42c0-bb89-944ad9c1ebd3" providerId="ADAL" clId="{F0508A03-B251-4067-9639-25DE32090C8D}" dt="2017-10-17T07:16:52.110" v="346" actId="2696"/>
        <pc:sldMkLst>
          <pc:docMk/>
          <pc:sldMk cId="4000702933" sldId="271"/>
        </pc:sldMkLst>
      </pc:sldChg>
      <pc:sldChg chg="addSp modSp add modTransition">
        <pc:chgData name="Bob Larson" userId="bd32c595-c6ac-42c0-bb89-944ad9c1ebd3" providerId="ADAL" clId="{F0508A03-B251-4067-9639-25DE32090C8D}" dt="2017-10-17T10:02:48.434" v="3152"/>
        <pc:sldMkLst>
          <pc:docMk/>
          <pc:sldMk cId="1285846440" sldId="272"/>
        </pc:sldMkLst>
        <pc:spChg chg="mod">
          <ac:chgData name="Bob Larson" userId="bd32c595-c6ac-42c0-bb89-944ad9c1ebd3" providerId="ADAL" clId="{F0508A03-B251-4067-9639-25DE32090C8D}" dt="2017-10-17T07:34:49.545" v="785" actId="1076"/>
          <ac:spMkLst>
            <pc:docMk/>
            <pc:sldMk cId="1285846440" sldId="272"/>
            <ac:spMk id="7" creationId="{BCF74318-280C-4489-9701-F59DCECB44B7}"/>
          </ac:spMkLst>
        </pc:spChg>
        <pc:spChg chg="add mod">
          <ac:chgData name="Bob Larson" userId="bd32c595-c6ac-42c0-bb89-944ad9c1ebd3" providerId="ADAL" clId="{F0508A03-B251-4067-9639-25DE32090C8D}" dt="2017-10-17T07:50:37.505" v="1198" actId="20577"/>
          <ac:spMkLst>
            <pc:docMk/>
            <pc:sldMk cId="1285846440" sldId="272"/>
            <ac:spMk id="37" creationId="{2D5164F7-25D9-4F4E-84B9-624D0A073EB7}"/>
          </ac:spMkLst>
        </pc:spChg>
        <pc:spChg chg="add mod">
          <ac:chgData name="Bob Larson" userId="bd32c595-c6ac-42c0-bb89-944ad9c1ebd3" providerId="ADAL" clId="{F0508A03-B251-4067-9639-25DE32090C8D}" dt="2017-10-17T07:35:59.475" v="809" actId="14100"/>
          <ac:spMkLst>
            <pc:docMk/>
            <pc:sldMk cId="1285846440" sldId="272"/>
            <ac:spMk id="38" creationId="{76287081-1CDF-4456-8671-66790C14E8A7}"/>
          </ac:spMkLst>
        </pc:spChg>
        <pc:spChg chg="add mod">
          <ac:chgData name="Bob Larson" userId="bd32c595-c6ac-42c0-bb89-944ad9c1ebd3" providerId="ADAL" clId="{F0508A03-B251-4067-9639-25DE32090C8D}" dt="2017-10-17T07:34:40.755" v="784" actId="1076"/>
          <ac:spMkLst>
            <pc:docMk/>
            <pc:sldMk cId="1285846440" sldId="272"/>
            <ac:spMk id="40" creationId="{92946CB4-A580-4ECA-B3D7-CEE5183BB0DB}"/>
          </ac:spMkLst>
        </pc:spChg>
        <pc:spChg chg="add mod">
          <ac:chgData name="Bob Larson" userId="bd32c595-c6ac-42c0-bb89-944ad9c1ebd3" providerId="ADAL" clId="{F0508A03-B251-4067-9639-25DE32090C8D}" dt="2017-10-17T07:35:09.476" v="792" actId="14100"/>
          <ac:spMkLst>
            <pc:docMk/>
            <pc:sldMk cId="1285846440" sldId="272"/>
            <ac:spMk id="41" creationId="{C0759E3A-97C0-46E1-9A24-F92C5135E317}"/>
          </ac:spMkLst>
        </pc:spChg>
        <pc:spChg chg="add mod">
          <ac:chgData name="Bob Larson" userId="bd32c595-c6ac-42c0-bb89-944ad9c1ebd3" providerId="ADAL" clId="{F0508A03-B251-4067-9639-25DE32090C8D}" dt="2017-10-17T07:35:28.285" v="799" actId="14100"/>
          <ac:spMkLst>
            <pc:docMk/>
            <pc:sldMk cId="1285846440" sldId="272"/>
            <ac:spMk id="42" creationId="{CA90B0B7-AE75-4057-95FA-B938C44B6265}"/>
          </ac:spMkLst>
        </pc:spChg>
        <pc:spChg chg="add mod">
          <ac:chgData name="Bob Larson" userId="bd32c595-c6ac-42c0-bb89-944ad9c1ebd3" providerId="ADAL" clId="{F0508A03-B251-4067-9639-25DE32090C8D}" dt="2017-10-17T07:36:18.154" v="814" actId="20577"/>
          <ac:spMkLst>
            <pc:docMk/>
            <pc:sldMk cId="1285846440" sldId="272"/>
            <ac:spMk id="43" creationId="{FA989870-ADD9-4ED3-9A63-FD35A64B37F5}"/>
          </ac:spMkLst>
        </pc:spChg>
        <pc:spChg chg="mod">
          <ac:chgData name="Bob Larson" userId="bd32c595-c6ac-42c0-bb89-944ad9c1ebd3" providerId="ADAL" clId="{F0508A03-B251-4067-9639-25DE32090C8D}" dt="2017-10-17T07:33:55.707" v="772" actId="14100"/>
          <ac:spMkLst>
            <pc:docMk/>
            <pc:sldMk cId="1285846440" sldId="272"/>
            <ac:spMk id="44" creationId="{4945B2E4-8297-4A1D-9BD4-71C365E115C1}"/>
          </ac:spMkLst>
        </pc:spChg>
        <pc:spChg chg="add mod">
          <ac:chgData name="Bob Larson" userId="bd32c595-c6ac-42c0-bb89-944ad9c1ebd3" providerId="ADAL" clId="{F0508A03-B251-4067-9639-25DE32090C8D}" dt="2017-10-17T07:36:32.100" v="818"/>
          <ac:spMkLst>
            <pc:docMk/>
            <pc:sldMk cId="1285846440" sldId="272"/>
            <ac:spMk id="46" creationId="{674DFB0B-F825-4AF7-8AD1-D210B85765AE}"/>
          </ac:spMkLst>
        </pc:spChg>
        <pc:spChg chg="add mod">
          <ac:chgData name="Bob Larson" userId="bd32c595-c6ac-42c0-bb89-944ad9c1ebd3" providerId="ADAL" clId="{F0508A03-B251-4067-9639-25DE32090C8D}" dt="2017-10-17T07:40:48.886" v="904"/>
          <ac:spMkLst>
            <pc:docMk/>
            <pc:sldMk cId="1285846440" sldId="272"/>
            <ac:spMk id="47" creationId="{8A78D01E-0B0F-4F0A-911F-C8452B543E71}"/>
          </ac:spMkLst>
        </pc:spChg>
        <pc:spChg chg="add mod">
          <ac:chgData name="Bob Larson" userId="bd32c595-c6ac-42c0-bb89-944ad9c1ebd3" providerId="ADAL" clId="{F0508A03-B251-4067-9639-25DE32090C8D}" dt="2017-10-17T07:40:48.886" v="904"/>
          <ac:spMkLst>
            <pc:docMk/>
            <pc:sldMk cId="1285846440" sldId="272"/>
            <ac:spMk id="50" creationId="{1FA97E84-3EBA-45EC-A9E7-1F11DDFFE470}"/>
          </ac:spMkLst>
        </pc:spChg>
        <pc:spChg chg="add mod">
          <ac:chgData name="Bob Larson" userId="bd32c595-c6ac-42c0-bb89-944ad9c1ebd3" providerId="ADAL" clId="{F0508A03-B251-4067-9639-25DE32090C8D}" dt="2017-10-17T07:40:48.886" v="904"/>
          <ac:spMkLst>
            <pc:docMk/>
            <pc:sldMk cId="1285846440" sldId="272"/>
            <ac:spMk id="51" creationId="{8EBE88DB-3429-4951-97B7-5D8CCD8A6942}"/>
          </ac:spMkLst>
        </pc:spChg>
        <pc:spChg chg="add mod">
          <ac:chgData name="Bob Larson" userId="bd32c595-c6ac-42c0-bb89-944ad9c1ebd3" providerId="ADAL" clId="{F0508A03-B251-4067-9639-25DE32090C8D}" dt="2017-10-17T07:40:48.886" v="904"/>
          <ac:spMkLst>
            <pc:docMk/>
            <pc:sldMk cId="1285846440" sldId="272"/>
            <ac:spMk id="52" creationId="{3D67FB1B-3EA9-4D96-BA9C-F8AF42C2CD1E}"/>
          </ac:spMkLst>
        </pc:spChg>
        <pc:spChg chg="add mod">
          <ac:chgData name="Bob Larson" userId="bd32c595-c6ac-42c0-bb89-944ad9c1ebd3" providerId="ADAL" clId="{F0508A03-B251-4067-9639-25DE32090C8D}" dt="2017-10-17T07:39:20.213" v="873" actId="14100"/>
          <ac:spMkLst>
            <pc:docMk/>
            <pc:sldMk cId="1285846440" sldId="272"/>
            <ac:spMk id="53" creationId="{72FE789D-9047-40F9-9527-969276A068EB}"/>
          </ac:spMkLst>
        </pc:spChg>
        <pc:spChg chg="add mod">
          <ac:chgData name="Bob Larson" userId="bd32c595-c6ac-42c0-bb89-944ad9c1ebd3" providerId="ADAL" clId="{F0508A03-B251-4067-9639-25DE32090C8D}" dt="2017-10-17T07:39:28.084" v="877" actId="20577"/>
          <ac:spMkLst>
            <pc:docMk/>
            <pc:sldMk cId="1285846440" sldId="272"/>
            <ac:spMk id="54" creationId="{7D8326E9-C654-46CB-A6C4-A78E5A4740C8}"/>
          </ac:spMkLst>
        </pc:spChg>
        <pc:spChg chg="add mod">
          <ac:chgData name="Bob Larson" userId="bd32c595-c6ac-42c0-bb89-944ad9c1ebd3" providerId="ADAL" clId="{F0508A03-B251-4067-9639-25DE32090C8D}" dt="2017-10-17T07:39:36.491" v="879" actId="20577"/>
          <ac:spMkLst>
            <pc:docMk/>
            <pc:sldMk cId="1285846440" sldId="272"/>
            <ac:spMk id="55" creationId="{0A06B4D4-E1FA-46B8-A8AF-68399E0557F1}"/>
          </ac:spMkLst>
        </pc:spChg>
        <pc:spChg chg="add mod ord">
          <ac:chgData name="Bob Larson" userId="bd32c595-c6ac-42c0-bb89-944ad9c1ebd3" providerId="ADAL" clId="{F0508A03-B251-4067-9639-25DE32090C8D}" dt="2017-10-17T07:40:10.707" v="893" actId="1076"/>
          <ac:spMkLst>
            <pc:docMk/>
            <pc:sldMk cId="1285846440" sldId="272"/>
            <ac:spMk id="56" creationId="{19D8DD4F-16DC-4FC6-9B67-0642D85FDDC9}"/>
          </ac:spMkLst>
        </pc:spChg>
        <pc:spChg chg="add mod">
          <ac:chgData name="Bob Larson" userId="bd32c595-c6ac-42c0-bb89-944ad9c1ebd3" providerId="ADAL" clId="{F0508A03-B251-4067-9639-25DE32090C8D}" dt="2017-10-17T07:40:33.257" v="900" actId="1076"/>
          <ac:spMkLst>
            <pc:docMk/>
            <pc:sldMk cId="1285846440" sldId="272"/>
            <ac:spMk id="57" creationId="{FF58239C-C09E-4C0A-BCAC-5733356C718A}"/>
          </ac:spMkLst>
        </pc:spChg>
        <pc:spChg chg="add mod">
          <ac:chgData name="Bob Larson" userId="bd32c595-c6ac-42c0-bb89-944ad9c1ebd3" providerId="ADAL" clId="{F0508A03-B251-4067-9639-25DE32090C8D}" dt="2017-10-17T07:41:20.894" v="910" actId="1076"/>
          <ac:spMkLst>
            <pc:docMk/>
            <pc:sldMk cId="1285846440" sldId="272"/>
            <ac:spMk id="58" creationId="{A975D919-D236-4F96-92EF-4E3B2C281FA5}"/>
          </ac:spMkLst>
        </pc:spChg>
        <pc:spChg chg="add mod">
          <ac:chgData name="Bob Larson" userId="bd32c595-c6ac-42c0-bb89-944ad9c1ebd3" providerId="ADAL" clId="{F0508A03-B251-4067-9639-25DE32090C8D}" dt="2017-10-17T07:41:29.013" v="914"/>
          <ac:spMkLst>
            <pc:docMk/>
            <pc:sldMk cId="1285846440" sldId="272"/>
            <ac:spMk id="59" creationId="{C120367E-C6EA-4EC0-891C-A491FA2281F0}"/>
          </ac:spMkLst>
        </pc:spChg>
        <pc:spChg chg="add mod">
          <ac:chgData name="Bob Larson" userId="bd32c595-c6ac-42c0-bb89-944ad9c1ebd3" providerId="ADAL" clId="{F0508A03-B251-4067-9639-25DE32090C8D}" dt="2017-10-17T07:41:47.829" v="918"/>
          <ac:spMkLst>
            <pc:docMk/>
            <pc:sldMk cId="1285846440" sldId="272"/>
            <ac:spMk id="60" creationId="{92BA6594-0BC9-44B1-BB45-889D69B28997}"/>
          </ac:spMkLst>
        </pc:spChg>
        <pc:spChg chg="add mod">
          <ac:chgData name="Bob Larson" userId="bd32c595-c6ac-42c0-bb89-944ad9c1ebd3" providerId="ADAL" clId="{F0508A03-B251-4067-9639-25DE32090C8D}" dt="2017-10-17T07:41:57.777" v="919"/>
          <ac:spMkLst>
            <pc:docMk/>
            <pc:sldMk cId="1285846440" sldId="272"/>
            <ac:spMk id="61" creationId="{E8756C09-1D08-4F7D-AB69-5FCC8E9FEDA7}"/>
          </ac:spMkLst>
        </pc:spChg>
        <pc:spChg chg="add mod">
          <ac:chgData name="Bob Larson" userId="bd32c595-c6ac-42c0-bb89-944ad9c1ebd3" providerId="ADAL" clId="{F0508A03-B251-4067-9639-25DE32090C8D}" dt="2017-10-17T07:42:59.932" v="944" actId="1076"/>
          <ac:spMkLst>
            <pc:docMk/>
            <pc:sldMk cId="1285846440" sldId="272"/>
            <ac:spMk id="62" creationId="{C8431A36-8F80-437B-BCE0-6EBB6A3F0B49}"/>
          </ac:spMkLst>
        </pc:spChg>
        <pc:spChg chg="add mod">
          <ac:chgData name="Bob Larson" userId="bd32c595-c6ac-42c0-bb89-944ad9c1ebd3" providerId="ADAL" clId="{F0508A03-B251-4067-9639-25DE32090C8D}" dt="2017-10-17T07:43:18.721" v="951" actId="1076"/>
          <ac:spMkLst>
            <pc:docMk/>
            <pc:sldMk cId="1285846440" sldId="272"/>
            <ac:spMk id="63" creationId="{4BC28342-5EED-40ED-B83B-1493F110AC7B}"/>
          </ac:spMkLst>
        </pc:spChg>
        <pc:spChg chg="add mod">
          <ac:chgData name="Bob Larson" userId="bd32c595-c6ac-42c0-bb89-944ad9c1ebd3" providerId="ADAL" clId="{F0508A03-B251-4067-9639-25DE32090C8D}" dt="2017-10-17T07:42:45.260" v="940" actId="14100"/>
          <ac:spMkLst>
            <pc:docMk/>
            <pc:sldMk cId="1285846440" sldId="272"/>
            <ac:spMk id="64" creationId="{6E62A1A9-9DC3-4136-B8E3-4923198EE348}"/>
          </ac:spMkLst>
        </pc:spChg>
        <pc:spChg chg="add mod">
          <ac:chgData name="Bob Larson" userId="bd32c595-c6ac-42c0-bb89-944ad9c1ebd3" providerId="ADAL" clId="{F0508A03-B251-4067-9639-25DE32090C8D}" dt="2017-10-17T07:42:37.043" v="935" actId="14100"/>
          <ac:spMkLst>
            <pc:docMk/>
            <pc:sldMk cId="1285846440" sldId="272"/>
            <ac:spMk id="65" creationId="{6E0D598D-4066-4398-9CBE-2053FEB6A6EE}"/>
          </ac:spMkLst>
        </pc:spChg>
        <pc:spChg chg="add mod">
          <ac:chgData name="Bob Larson" userId="bd32c595-c6ac-42c0-bb89-944ad9c1ebd3" providerId="ADAL" clId="{F0508A03-B251-4067-9639-25DE32090C8D}" dt="2017-10-17T07:44:32.971" v="979" actId="1076"/>
          <ac:spMkLst>
            <pc:docMk/>
            <pc:sldMk cId="1285846440" sldId="272"/>
            <ac:spMk id="66" creationId="{76E13425-ABFC-4F06-94BC-85FF1DE9D6F3}"/>
          </ac:spMkLst>
        </pc:spChg>
        <pc:spChg chg="add mod">
          <ac:chgData name="Bob Larson" userId="bd32c595-c6ac-42c0-bb89-944ad9c1ebd3" providerId="ADAL" clId="{F0508A03-B251-4067-9639-25DE32090C8D}" dt="2017-10-17T07:45:37.524" v="996" actId="1076"/>
          <ac:spMkLst>
            <pc:docMk/>
            <pc:sldMk cId="1285846440" sldId="272"/>
            <ac:spMk id="67" creationId="{EFE2070F-76DD-4F18-B4CF-CBDEF590A702}"/>
          </ac:spMkLst>
        </pc:spChg>
        <pc:spChg chg="add mod">
          <ac:chgData name="Bob Larson" userId="bd32c595-c6ac-42c0-bb89-944ad9c1ebd3" providerId="ADAL" clId="{F0508A03-B251-4067-9639-25DE32090C8D}" dt="2017-10-17T07:46:37.279" v="1014" actId="1076"/>
          <ac:spMkLst>
            <pc:docMk/>
            <pc:sldMk cId="1285846440" sldId="272"/>
            <ac:spMk id="69" creationId="{5509C82B-23B2-46DE-A8CE-978AC18ADEFB}"/>
          </ac:spMkLst>
        </pc:spChg>
        <pc:spChg chg="add mod">
          <ac:chgData name="Bob Larson" userId="bd32c595-c6ac-42c0-bb89-944ad9c1ebd3" providerId="ADAL" clId="{F0508A03-B251-4067-9639-25DE32090C8D}" dt="2017-10-17T07:51:57.841" v="1247" actId="14100"/>
          <ac:spMkLst>
            <pc:docMk/>
            <pc:sldMk cId="1285846440" sldId="272"/>
            <ac:spMk id="74" creationId="{DCDCAAFE-8071-46ED-B8E8-9093F6A2FC8E}"/>
          </ac:spMkLst>
        </pc:spChg>
        <pc:spChg chg="mod">
          <ac:chgData name="Bob Larson" userId="bd32c595-c6ac-42c0-bb89-944ad9c1ebd3" providerId="ADAL" clId="{F0508A03-B251-4067-9639-25DE32090C8D}" dt="2017-10-17T10:00:07.854" v="3112"/>
          <ac:spMkLst>
            <pc:docMk/>
            <pc:sldMk cId="1285846440" sldId="272"/>
            <ac:spMk id="1636373" creationId="{953475FE-2F23-4567-A2E7-23C4610D5B5F}"/>
          </ac:spMkLst>
        </pc:spChg>
        <pc:picChg chg="mod">
          <ac:chgData name="Bob Larson" userId="bd32c595-c6ac-42c0-bb89-944ad9c1ebd3" providerId="ADAL" clId="{F0508A03-B251-4067-9639-25DE32090C8D}" dt="2017-10-17T07:39:42.507" v="883" actId="1076"/>
          <ac:picMkLst>
            <pc:docMk/>
            <pc:sldMk cId="1285846440" sldId="272"/>
            <ac:picMk id="35" creationId="{98B89D2C-30B8-40D2-B76A-C3DC2BA65EA2}"/>
          </ac:picMkLst>
        </pc:picChg>
        <pc:picChg chg="mod">
          <ac:chgData name="Bob Larson" userId="bd32c595-c6ac-42c0-bb89-944ad9c1ebd3" providerId="ADAL" clId="{F0508A03-B251-4067-9639-25DE32090C8D}" dt="2017-10-17T07:33:45.013" v="768" actId="1076"/>
          <ac:picMkLst>
            <pc:docMk/>
            <pc:sldMk cId="1285846440" sldId="272"/>
            <ac:picMk id="1636355" creationId="{1E8E0837-F30F-4D5E-8398-C95E44C4486F}"/>
          </ac:picMkLst>
        </pc:picChg>
        <pc:cxnChg chg="add mod">
          <ac:chgData name="Bob Larson" userId="bd32c595-c6ac-42c0-bb89-944ad9c1ebd3" providerId="ADAL" clId="{F0508A03-B251-4067-9639-25DE32090C8D}" dt="2017-10-17T07:45:47.053" v="1001" actId="1582"/>
          <ac:cxnSpMkLst>
            <pc:docMk/>
            <pc:sldMk cId="1285846440" sldId="272"/>
            <ac:cxnSpMk id="4" creationId="{0F555053-082C-4F74-B103-6647781CAF42}"/>
          </ac:cxnSpMkLst>
        </pc:cxnChg>
        <pc:cxnChg chg="add mod">
          <ac:chgData name="Bob Larson" userId="bd32c595-c6ac-42c0-bb89-944ad9c1ebd3" providerId="ADAL" clId="{F0508A03-B251-4067-9639-25DE32090C8D}" dt="2017-10-17T07:45:57.078" v="1003" actId="14100"/>
          <ac:cxnSpMkLst>
            <pc:docMk/>
            <pc:sldMk cId="1285846440" sldId="272"/>
            <ac:cxnSpMk id="68" creationId="{70630A7D-A63C-4914-8D54-5E273497335A}"/>
          </ac:cxnSpMkLst>
        </pc:cxnChg>
        <pc:cxnChg chg="add mod">
          <ac:chgData name="Bob Larson" userId="bd32c595-c6ac-42c0-bb89-944ad9c1ebd3" providerId="ADAL" clId="{F0508A03-B251-4067-9639-25DE32090C8D}" dt="2017-10-17T07:47:04.166" v="1024" actId="14100"/>
          <ac:cxnSpMkLst>
            <pc:docMk/>
            <pc:sldMk cId="1285846440" sldId="272"/>
            <ac:cxnSpMk id="70" creationId="{018A8F2D-D0A4-4570-A0F5-5E4FB6EFB50F}"/>
          </ac:cxnSpMkLst>
        </pc:cxnChg>
      </pc:sldChg>
      <pc:sldChg chg="del">
        <pc:chgData name="Bob Larson" userId="bd32c595-c6ac-42c0-bb89-944ad9c1ebd3" providerId="ADAL" clId="{F0508A03-B251-4067-9639-25DE32090C8D}" dt="2017-10-17T07:16:52.110" v="347" actId="2696"/>
        <pc:sldMkLst>
          <pc:docMk/>
          <pc:sldMk cId="2644526794" sldId="272"/>
        </pc:sldMkLst>
      </pc:sldChg>
      <pc:sldChg chg="addSp modSp add modTransition">
        <pc:chgData name="Bob Larson" userId="bd32c595-c6ac-42c0-bb89-944ad9c1ebd3" providerId="ADAL" clId="{F0508A03-B251-4067-9639-25DE32090C8D}" dt="2017-10-17T10:02:48.434" v="3152"/>
        <pc:sldMkLst>
          <pc:docMk/>
          <pc:sldMk cId="265700553" sldId="273"/>
        </pc:sldMkLst>
        <pc:spChg chg="add mod">
          <ac:chgData name="Bob Larson" userId="bd32c595-c6ac-42c0-bb89-944ad9c1ebd3" providerId="ADAL" clId="{F0508A03-B251-4067-9639-25DE32090C8D}" dt="2017-10-17T08:05:06.304" v="1585" actId="20577"/>
          <ac:spMkLst>
            <pc:docMk/>
            <pc:sldMk cId="265700553" sldId="273"/>
            <ac:spMk id="37" creationId="{692DE940-0AD7-47C2-B26C-03F9DD6F2C35}"/>
          </ac:spMkLst>
        </pc:spChg>
        <pc:spChg chg="mod">
          <ac:chgData name="Bob Larson" userId="bd32c595-c6ac-42c0-bb89-944ad9c1ebd3" providerId="ADAL" clId="{F0508A03-B251-4067-9639-25DE32090C8D}" dt="2017-10-17T07:54:31.941" v="1289" actId="20577"/>
          <ac:spMkLst>
            <pc:docMk/>
            <pc:sldMk cId="265700553" sldId="273"/>
            <ac:spMk id="1636373" creationId="{953475FE-2F23-4567-A2E7-23C4610D5B5F}"/>
          </ac:spMkLst>
        </pc:spChg>
      </pc:sldChg>
      <pc:sldChg chg="addSp delSp modSp add modTransition">
        <pc:chgData name="Bob Larson" userId="bd32c595-c6ac-42c0-bb89-944ad9c1ebd3" providerId="ADAL" clId="{F0508A03-B251-4067-9639-25DE32090C8D}" dt="2017-10-17T10:05:45.481" v="3161" actId="1076"/>
        <pc:sldMkLst>
          <pc:docMk/>
          <pc:sldMk cId="462607569" sldId="274"/>
        </pc:sldMkLst>
        <pc:spChg chg="add 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2" creationId="{022A7813-5D8E-4980-946F-84D63A566205}"/>
          </ac:spMkLst>
        </pc:spChg>
        <pc:spChg chg="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6" creationId="{6CBA84C3-7A54-4E50-BB0F-04463B8A050C}"/>
          </ac:spMkLst>
        </pc:spChg>
        <pc:spChg chg="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7" creationId="{BCF74318-280C-4489-9701-F59DCECB44B7}"/>
          </ac:spMkLst>
        </pc:spChg>
        <pc:spChg chg="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25" creationId="{7AD14860-B81B-4A7E-802A-990260EA23A3}"/>
          </ac:spMkLst>
        </pc:spChg>
        <pc:spChg chg="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26" creationId="{C2C9F044-0C42-4F9C-BFEC-5F47D219ADDB}"/>
          </ac:spMkLst>
        </pc:spChg>
        <pc:spChg chg="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37" creationId="{692DE940-0AD7-47C2-B26C-03F9DD6F2C35}"/>
          </ac:spMkLst>
        </pc:spChg>
        <pc:spChg chg="add 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38" creationId="{394FBB53-3CFB-4E86-BEE2-F154F6B53C4F}"/>
          </ac:spMkLst>
        </pc:spChg>
        <pc:spChg chg="add 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40" creationId="{A356CCCC-1C92-4C16-B0F3-7DE344135428}"/>
          </ac:spMkLst>
        </pc:spChg>
        <pc:spChg chg="add 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41" creationId="{719A58A3-AA4C-4CF9-9CD7-5E8005FA16F0}"/>
          </ac:spMkLst>
        </pc:spChg>
        <pc:spChg chg="add 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42" creationId="{AED0DF71-2A1A-43D5-AA93-ED2EC6394A1F}"/>
          </ac:spMkLst>
        </pc:spChg>
        <pc:spChg chg="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44" creationId="{4945B2E4-8297-4A1D-9BD4-71C365E115C1}"/>
          </ac:spMkLst>
        </pc:spChg>
        <pc:spChg chg="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45" creationId="{F989475F-206F-4D3F-B2E0-358712653BD2}"/>
          </ac:spMkLst>
        </pc:spChg>
        <pc:spChg chg="add mod">
          <ac:chgData name="Bob Larson" userId="bd32c595-c6ac-42c0-bb89-944ad9c1ebd3" providerId="ADAL" clId="{F0508A03-B251-4067-9639-25DE32090C8D}" dt="2017-10-17T08:17:17.987" v="1936"/>
          <ac:spMkLst>
            <pc:docMk/>
            <pc:sldMk cId="462607569" sldId="274"/>
            <ac:spMk id="46" creationId="{DAC51900-E58A-4D12-A07D-7CFEBEBE776C}"/>
          </ac:spMkLst>
        </pc:spChg>
        <pc:spChg chg="add 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47" creationId="{ACB8578D-7489-4206-A65D-7CB997891848}"/>
          </ac:spMkLst>
        </pc:spChg>
        <pc:spChg chg="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48" creationId="{0349300F-1F4D-4521-9AA1-92CF08D9F55B}"/>
          </ac:spMkLst>
        </pc:spChg>
        <pc:spChg chg="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49" creationId="{1C0C62B8-BF49-4AD6-A15C-A9151201BE0C}"/>
          </ac:spMkLst>
        </pc:spChg>
        <pc:spChg chg="add del 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50" creationId="{9976E9AC-A3E2-4EE3-BAC3-661047F57185}"/>
          </ac:spMkLst>
        </pc:spChg>
        <pc:spChg chg="add 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51" creationId="{6B49FFCF-82B5-4A04-99D1-216516CAB4CE}"/>
          </ac:spMkLst>
        </pc:spChg>
        <pc:spChg chg="mod">
          <ac:chgData name="Bob Larson" userId="bd32c595-c6ac-42c0-bb89-944ad9c1ebd3" providerId="ADAL" clId="{F0508A03-B251-4067-9639-25DE32090C8D}" dt="2017-10-17T10:05:38.136" v="3160"/>
          <ac:spMkLst>
            <pc:docMk/>
            <pc:sldMk cId="462607569" sldId="274"/>
            <ac:spMk id="1636363" creationId="{CFB65CF6-F1BD-4AC5-9FAD-E0CAD554E559}"/>
          </ac:spMkLst>
        </pc:spChg>
        <pc:spChg chg="mod">
          <ac:chgData name="Bob Larson" userId="bd32c595-c6ac-42c0-bb89-944ad9c1ebd3" providerId="ADAL" clId="{F0508A03-B251-4067-9639-25DE32090C8D}" dt="2017-10-17T08:14:09.702" v="1801" actId="20577"/>
          <ac:spMkLst>
            <pc:docMk/>
            <pc:sldMk cId="462607569" sldId="274"/>
            <ac:spMk id="1636373" creationId="{953475FE-2F23-4567-A2E7-23C4610D5B5F}"/>
          </ac:spMkLst>
        </pc:spChg>
        <pc:grpChg chg="add mod">
          <ac:chgData name="Bob Larson" userId="bd32c595-c6ac-42c0-bb89-944ad9c1ebd3" providerId="ADAL" clId="{F0508A03-B251-4067-9639-25DE32090C8D}" dt="2017-10-17T10:05:45.481" v="3161" actId="1076"/>
          <ac:grpSpMkLst>
            <pc:docMk/>
            <pc:sldMk cId="462607569" sldId="274"/>
            <ac:grpSpMk id="4" creationId="{78A729A7-6C10-4FA2-AC77-32DA18F0A578}"/>
          </ac:grpSpMkLst>
        </pc:grpChg>
        <pc:grpChg chg="mod">
          <ac:chgData name="Bob Larson" userId="bd32c595-c6ac-42c0-bb89-944ad9c1ebd3" providerId="ADAL" clId="{F0508A03-B251-4067-9639-25DE32090C8D}" dt="2017-10-17T10:05:38.136" v="3160"/>
          <ac:grpSpMkLst>
            <pc:docMk/>
            <pc:sldMk cId="462607569" sldId="274"/>
            <ac:grpSpMk id="1636362" creationId="{DB2DD731-DBD2-4F1F-AC1E-515CC160FC39}"/>
          </ac:grpSpMkLst>
        </pc:grp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18" creationId="{E81CAD56-36C4-4587-9DDE-BE434704F166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19" creationId="{6DC849BB-6D1E-4EDD-95DE-C9A9B94B84E6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20" creationId="{65EA942F-503A-4F11-BCD1-77EEC37A3292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24" creationId="{F8D388EA-FE51-4C28-A71C-B96A5844337E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28" creationId="{E5128987-EBF0-4CD2-9268-55C78A6788BA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29" creationId="{CA6CC4AD-4B25-4A9D-B236-F78ED7598C06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30" creationId="{C2D32137-1699-45E0-808E-ED0E9BDE3248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31" creationId="{573F8412-DE3B-452E-AE0A-738F235975E0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32" creationId="{9F48E6C5-DF9A-4CEA-B538-E1BCCA1B79FA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33" creationId="{407F0CE2-5667-4AC1-9B61-5BF1515D1463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34" creationId="{B053C028-797F-4DE3-B5DE-2327AA1812CC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35" creationId="{98B89D2C-30B8-40D2-B76A-C3DC2BA65EA2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36" creationId="{A58F3328-649E-4235-88B3-5BE961D7F2EE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39" creationId="{5C6B9981-D056-4D4B-8EC5-CB74D1B475F3}"/>
          </ac:picMkLst>
        </pc:picChg>
        <pc:picChg chg="add mod">
          <ac:chgData name="Bob Larson" userId="bd32c595-c6ac-42c0-bb89-944ad9c1ebd3" providerId="ADAL" clId="{F0508A03-B251-4067-9639-25DE32090C8D}" dt="2017-10-17T08:17:17.987" v="1936"/>
          <ac:picMkLst>
            <pc:docMk/>
            <pc:sldMk cId="462607569" sldId="274"/>
            <ac:picMk id="43" creationId="{269B0433-4814-4788-8F59-D391631DD3C8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1026" creationId="{D2072144-AD61-440F-BE37-79A0C479862C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1032" creationId="{D60863FD-A793-4CB3-881B-25737092E872}"/>
          </ac:picMkLst>
        </pc:picChg>
        <pc:picChg chg="mod">
          <ac:chgData name="Bob Larson" userId="bd32c595-c6ac-42c0-bb89-944ad9c1ebd3" providerId="ADAL" clId="{F0508A03-B251-4067-9639-25DE32090C8D}" dt="2017-10-17T10:05:38.136" v="3160"/>
          <ac:picMkLst>
            <pc:docMk/>
            <pc:sldMk cId="462607569" sldId="274"/>
            <ac:picMk id="1636355" creationId="{1E8E0837-F30F-4D5E-8398-C95E44C4486F}"/>
          </ac:picMkLst>
        </pc:picChg>
      </pc:sldChg>
      <pc:sldChg chg="addSp modSp add modTransition">
        <pc:chgData name="Bob Larson" userId="bd32c595-c6ac-42c0-bb89-944ad9c1ebd3" providerId="ADAL" clId="{F0508A03-B251-4067-9639-25DE32090C8D}" dt="2017-10-17T10:02:48.434" v="3152"/>
        <pc:sldMkLst>
          <pc:docMk/>
          <pc:sldMk cId="681259176" sldId="275"/>
        </pc:sldMkLst>
        <pc:spChg chg="mod">
          <ac:chgData name="Bob Larson" userId="bd32c595-c6ac-42c0-bb89-944ad9c1ebd3" providerId="ADAL" clId="{F0508A03-B251-4067-9639-25DE32090C8D}" dt="2017-10-17T08:30:20.407" v="2148" actId="20577"/>
          <ac:spMkLst>
            <pc:docMk/>
            <pc:sldMk cId="681259176" sldId="275"/>
            <ac:spMk id="2" creationId="{9407C721-E00C-4947-B8A5-E4B2F0CC2E5A}"/>
          </ac:spMkLst>
        </pc:spChg>
        <pc:spChg chg="add mod">
          <ac:chgData name="Bob Larson" userId="bd32c595-c6ac-42c0-bb89-944ad9c1ebd3" providerId="ADAL" clId="{F0508A03-B251-4067-9639-25DE32090C8D}" dt="2017-10-17T08:51:18.434" v="2662"/>
          <ac:spMkLst>
            <pc:docMk/>
            <pc:sldMk cId="681259176" sldId="275"/>
            <ac:spMk id="4" creationId="{6B83A24E-1CDD-45AC-9789-4F674E2C3A3E}"/>
          </ac:spMkLst>
        </pc:spChg>
        <pc:spChg chg="add mod">
          <ac:chgData name="Bob Larson" userId="bd32c595-c6ac-42c0-bb89-944ad9c1ebd3" providerId="ADAL" clId="{F0508A03-B251-4067-9639-25DE32090C8D}" dt="2017-10-17T08:34:57.464" v="2355"/>
          <ac:spMkLst>
            <pc:docMk/>
            <pc:sldMk cId="681259176" sldId="275"/>
            <ac:spMk id="5" creationId="{6D548413-1111-4E03-AC89-2621F2C75381}"/>
          </ac:spMkLst>
        </pc:spChg>
        <pc:spChg chg="add mod">
          <ac:chgData name="Bob Larson" userId="bd32c595-c6ac-42c0-bb89-944ad9c1ebd3" providerId="ADAL" clId="{F0508A03-B251-4067-9639-25DE32090C8D}" dt="2017-10-17T08:49:48.721" v="2634"/>
          <ac:spMkLst>
            <pc:docMk/>
            <pc:sldMk cId="681259176" sldId="275"/>
            <ac:spMk id="8" creationId="{4439965F-6100-4831-9F01-68179D2ECF14}"/>
          </ac:spMkLst>
        </pc:spChg>
        <pc:grpChg chg="add mod">
          <ac:chgData name="Bob Larson" userId="bd32c595-c6ac-42c0-bb89-944ad9c1ebd3" providerId="ADAL" clId="{F0508A03-B251-4067-9639-25DE32090C8D}" dt="2017-10-17T08:39:25.892" v="2359" actId="1076"/>
          <ac:grpSpMkLst>
            <pc:docMk/>
            <pc:sldMk cId="681259176" sldId="275"/>
            <ac:grpSpMk id="6" creationId="{1384DB1D-8D50-4B3A-A6E2-03F879D65126}"/>
          </ac:grpSpMkLst>
        </pc:grpChg>
        <pc:picChg chg="add mod modCrop">
          <ac:chgData name="Bob Larson" userId="bd32c595-c6ac-42c0-bb89-944ad9c1ebd3" providerId="ADAL" clId="{F0508A03-B251-4067-9639-25DE32090C8D}" dt="2017-10-17T08:34:57.464" v="2355"/>
          <ac:picMkLst>
            <pc:docMk/>
            <pc:sldMk cId="681259176" sldId="275"/>
            <ac:picMk id="2050" creationId="{D5E86895-11B3-47EA-B3B2-1EC4C2F4011C}"/>
          </ac:picMkLst>
        </pc:picChg>
      </pc:sldChg>
      <pc:sldChg chg="addSp delSp modSp add modTransition">
        <pc:chgData name="Bob Larson" userId="bd32c595-c6ac-42c0-bb89-944ad9c1ebd3" providerId="ADAL" clId="{F0508A03-B251-4067-9639-25DE32090C8D}" dt="2017-10-17T10:03:30.533" v="3156"/>
        <pc:sldMkLst>
          <pc:docMk/>
          <pc:sldMk cId="1350337826" sldId="276"/>
        </pc:sldMkLst>
        <pc:spChg chg="add del mod">
          <ac:chgData name="Bob Larson" userId="bd32c595-c6ac-42c0-bb89-944ad9c1ebd3" providerId="ADAL" clId="{F0508A03-B251-4067-9639-25DE32090C8D}" dt="2017-10-17T08:57:41.857" v="2670"/>
          <ac:spMkLst>
            <pc:docMk/>
            <pc:sldMk cId="1350337826" sldId="276"/>
            <ac:spMk id="2" creationId="{E82A8F14-F302-4EE4-9209-D191B8CC7CC1}"/>
          </ac:spMkLst>
        </pc:spChg>
        <pc:spChg chg="add del mod">
          <ac:chgData name="Bob Larson" userId="bd32c595-c6ac-42c0-bb89-944ad9c1ebd3" providerId="ADAL" clId="{F0508A03-B251-4067-9639-25DE32090C8D}" dt="2017-10-17T08:57:41.857" v="2670"/>
          <ac:spMkLst>
            <pc:docMk/>
            <pc:sldMk cId="1350337826" sldId="276"/>
            <ac:spMk id="3" creationId="{74D90EBD-5FA2-4734-90B8-15AF157EF270}"/>
          </ac:spMkLst>
        </pc:spChg>
        <pc:spChg chg="add mod">
          <ac:chgData name="Bob Larson" userId="bd32c595-c6ac-42c0-bb89-944ad9c1ebd3" providerId="ADAL" clId="{F0508A03-B251-4067-9639-25DE32090C8D}" dt="2017-10-17T10:03:30.533" v="3156"/>
          <ac:spMkLst>
            <pc:docMk/>
            <pc:sldMk cId="1350337826" sldId="276"/>
            <ac:spMk id="5" creationId="{829B3E66-98E5-4B8D-9E95-D268BE860036}"/>
          </ac:spMkLst>
        </pc:spChg>
        <pc:spChg chg="mod topLvl">
          <ac:chgData name="Bob Larson" userId="bd32c595-c6ac-42c0-bb89-944ad9c1ebd3" providerId="ADAL" clId="{F0508A03-B251-4067-9639-25DE32090C8D}" dt="2017-10-17T09:01:24.420" v="2704"/>
          <ac:spMkLst>
            <pc:docMk/>
            <pc:sldMk cId="1350337826" sldId="276"/>
            <ac:spMk id="8" creationId="{433397C1-2ADE-4FBC-9091-B6D32C8709EA}"/>
          </ac:spMkLst>
        </pc:spChg>
        <pc:spChg chg="mod topLvl">
          <ac:chgData name="Bob Larson" userId="bd32c595-c6ac-42c0-bb89-944ad9c1ebd3" providerId="ADAL" clId="{F0508A03-B251-4067-9639-25DE32090C8D}" dt="2017-10-17T09:01:24.420" v="2704"/>
          <ac:spMkLst>
            <pc:docMk/>
            <pc:sldMk cId="1350337826" sldId="276"/>
            <ac:spMk id="9" creationId="{610CA934-E212-49DD-848D-0261B33DE526}"/>
          </ac:spMkLst>
        </pc:spChg>
        <pc:spChg chg="mod topLvl">
          <ac:chgData name="Bob Larson" userId="bd32c595-c6ac-42c0-bb89-944ad9c1ebd3" providerId="ADAL" clId="{F0508A03-B251-4067-9639-25DE32090C8D}" dt="2017-10-17T09:01:24.420" v="2704"/>
          <ac:spMkLst>
            <pc:docMk/>
            <pc:sldMk cId="1350337826" sldId="276"/>
            <ac:spMk id="10" creationId="{7129D428-2E60-4BD8-AFC7-A514C442A445}"/>
          </ac:spMkLst>
        </pc:spChg>
        <pc:spChg chg="del mod topLvl">
          <ac:chgData name="Bob Larson" userId="bd32c595-c6ac-42c0-bb89-944ad9c1ebd3" providerId="ADAL" clId="{F0508A03-B251-4067-9639-25DE32090C8D}" dt="2017-10-17T09:00:40.627" v="2695" actId="478"/>
          <ac:spMkLst>
            <pc:docMk/>
            <pc:sldMk cId="1350337826" sldId="276"/>
            <ac:spMk id="15" creationId="{EFBC495D-9D4D-4538-B55A-BBE476625AC9}"/>
          </ac:spMkLst>
        </pc:spChg>
        <pc:spChg chg="mod">
          <ac:chgData name="Bob Larson" userId="bd32c595-c6ac-42c0-bb89-944ad9c1ebd3" providerId="ADAL" clId="{F0508A03-B251-4067-9639-25DE32090C8D}" dt="2017-10-17T09:01:52.778" v="2714" actId="404"/>
          <ac:spMkLst>
            <pc:docMk/>
            <pc:sldMk cId="1350337826" sldId="276"/>
            <ac:spMk id="1668099" creationId="{0AAC1BA2-509B-4716-9FDF-8876CDF76261}"/>
          </ac:spMkLst>
        </pc:spChg>
        <pc:grpChg chg="add mod">
          <ac:chgData name="Bob Larson" userId="bd32c595-c6ac-42c0-bb89-944ad9c1ebd3" providerId="ADAL" clId="{F0508A03-B251-4067-9639-25DE32090C8D}" dt="2017-10-17T09:02:51.433" v="2718" actId="1076"/>
          <ac:grpSpMkLst>
            <pc:docMk/>
            <pc:sldMk cId="1350337826" sldId="276"/>
            <ac:grpSpMk id="4" creationId="{74E3AC67-EDF2-48EA-9A1D-F594D0B900E6}"/>
          </ac:grpSpMkLst>
        </pc:grpChg>
        <pc:grpChg chg="add del">
          <ac:chgData name="Bob Larson" userId="bd32c595-c6ac-42c0-bb89-944ad9c1ebd3" providerId="ADAL" clId="{F0508A03-B251-4067-9639-25DE32090C8D}" dt="2017-10-17T09:00:18.547" v="2686"/>
          <ac:grpSpMkLst>
            <pc:docMk/>
            <pc:sldMk cId="1350337826" sldId="276"/>
            <ac:grpSpMk id="6" creationId="{AC69E14A-D7EA-43DA-8F42-0E70905900AA}"/>
          </ac:grpSpMkLst>
        </pc:grpChg>
        <pc:grpChg chg="del mod topLvl">
          <ac:chgData name="Bob Larson" userId="bd32c595-c6ac-42c0-bb89-944ad9c1ebd3" providerId="ADAL" clId="{F0508A03-B251-4067-9639-25DE32090C8D}" dt="2017-10-17T09:00:28.845" v="2691"/>
          <ac:grpSpMkLst>
            <pc:docMk/>
            <pc:sldMk cId="1350337826" sldId="276"/>
            <ac:grpSpMk id="7" creationId="{624C12B4-F416-4623-8CA3-16FF3F07BF41}"/>
          </ac:grpSpMkLst>
        </pc:grpChg>
        <pc:picChg chg="mod topLvl">
          <ac:chgData name="Bob Larson" userId="bd32c595-c6ac-42c0-bb89-944ad9c1ebd3" providerId="ADAL" clId="{F0508A03-B251-4067-9639-25DE32090C8D}" dt="2017-10-17T09:01:24.420" v="2704"/>
          <ac:picMkLst>
            <pc:docMk/>
            <pc:sldMk cId="1350337826" sldId="276"/>
            <ac:picMk id="11" creationId="{8718F7DE-FF51-45F6-8012-3285E91B9962}"/>
          </ac:picMkLst>
        </pc:picChg>
        <pc:picChg chg="del mod topLvl">
          <ac:chgData name="Bob Larson" userId="bd32c595-c6ac-42c0-bb89-944ad9c1ebd3" providerId="ADAL" clId="{F0508A03-B251-4067-9639-25DE32090C8D}" dt="2017-10-17T09:00:40.627" v="2695" actId="478"/>
          <ac:picMkLst>
            <pc:docMk/>
            <pc:sldMk cId="1350337826" sldId="276"/>
            <ac:picMk id="12" creationId="{CDDB2374-C4BA-42B2-AC3E-75B0CF2DA250}"/>
          </ac:picMkLst>
        </pc:picChg>
        <pc:cxnChg chg="del mod topLvl">
          <ac:chgData name="Bob Larson" userId="bd32c595-c6ac-42c0-bb89-944ad9c1ebd3" providerId="ADAL" clId="{F0508A03-B251-4067-9639-25DE32090C8D}" dt="2017-10-17T09:00:40.627" v="2695" actId="478"/>
          <ac:cxnSpMkLst>
            <pc:docMk/>
            <pc:sldMk cId="1350337826" sldId="276"/>
            <ac:cxnSpMk id="13" creationId="{DA9A087C-6C15-48F1-B682-A2496D02DDC2}"/>
          </ac:cxnSpMkLst>
        </pc:cxnChg>
        <pc:cxnChg chg="del mod topLvl">
          <ac:chgData name="Bob Larson" userId="bd32c595-c6ac-42c0-bb89-944ad9c1ebd3" providerId="ADAL" clId="{F0508A03-B251-4067-9639-25DE32090C8D}" dt="2017-10-17T09:00:40.627" v="2695" actId="478"/>
          <ac:cxnSpMkLst>
            <pc:docMk/>
            <pc:sldMk cId="1350337826" sldId="276"/>
            <ac:cxnSpMk id="14" creationId="{040866F1-5F45-46C7-9CCA-DA9D4CD1BE9C}"/>
          </ac:cxnSpMkLst>
        </pc:cxnChg>
        <pc:cxnChg chg="del mod topLvl">
          <ac:chgData name="Bob Larson" userId="bd32c595-c6ac-42c0-bb89-944ad9c1ebd3" providerId="ADAL" clId="{F0508A03-B251-4067-9639-25DE32090C8D}" dt="2017-10-17T09:00:40.627" v="2695" actId="478"/>
          <ac:cxnSpMkLst>
            <pc:docMk/>
            <pc:sldMk cId="1350337826" sldId="276"/>
            <ac:cxnSpMk id="16" creationId="{CB941013-4715-4662-912D-81B6BAC8BAB6}"/>
          </ac:cxnSpMkLst>
        </pc:cxnChg>
      </pc:sldChg>
      <pc:sldChg chg="addSp delSp modSp add modTransition">
        <pc:chgData name="Bob Larson" userId="bd32c595-c6ac-42c0-bb89-944ad9c1ebd3" providerId="ADAL" clId="{F0508A03-B251-4067-9639-25DE32090C8D}" dt="2017-10-17T10:03:30.533" v="3156"/>
        <pc:sldMkLst>
          <pc:docMk/>
          <pc:sldMk cId="181594536" sldId="277"/>
        </pc:sldMkLst>
        <pc:spChg chg="add del mod">
          <ac:chgData name="Bob Larson" userId="bd32c595-c6ac-42c0-bb89-944ad9c1ebd3" providerId="ADAL" clId="{F0508A03-B251-4067-9639-25DE32090C8D}" dt="2017-10-17T09:04:53.078" v="2723"/>
          <ac:spMkLst>
            <pc:docMk/>
            <pc:sldMk cId="181594536" sldId="277"/>
            <ac:spMk id="2" creationId="{D9B3E295-0F58-4FB8-8B8E-632E95449D25}"/>
          </ac:spMkLst>
        </pc:spChg>
        <pc:spChg chg="add mod">
          <ac:chgData name="Bob Larson" userId="bd32c595-c6ac-42c0-bb89-944ad9c1ebd3" providerId="ADAL" clId="{F0508A03-B251-4067-9639-25DE32090C8D}" dt="2017-10-17T10:03:30.533" v="3156"/>
          <ac:spMkLst>
            <pc:docMk/>
            <pc:sldMk cId="181594536" sldId="277"/>
            <ac:spMk id="3" creationId="{46328AA3-65A7-4D6A-AC7C-FF2C54C1221F}"/>
          </ac:spMkLst>
        </pc:spChg>
        <pc:spChg chg="mod">
          <ac:chgData name="Bob Larson" userId="bd32c595-c6ac-42c0-bb89-944ad9c1ebd3" providerId="ADAL" clId="{F0508A03-B251-4067-9639-25DE32090C8D}" dt="2017-10-17T09:06:23.590" v="2751" actId="1076"/>
          <ac:spMkLst>
            <pc:docMk/>
            <pc:sldMk cId="181594536" sldId="277"/>
            <ac:spMk id="1671174" creationId="{F4D08A1F-7D0E-43FF-A523-386A846DF136}"/>
          </ac:spMkLst>
        </pc:spChg>
        <pc:grpChg chg="mod">
          <ac:chgData name="Bob Larson" userId="bd32c595-c6ac-42c0-bb89-944ad9c1ebd3" providerId="ADAL" clId="{F0508A03-B251-4067-9639-25DE32090C8D}" dt="2017-10-17T09:05:38.399" v="2732" actId="14100"/>
          <ac:grpSpMkLst>
            <pc:docMk/>
            <pc:sldMk cId="181594536" sldId="277"/>
            <ac:grpSpMk id="1671171" creationId="{478A2722-6505-40CE-A26B-981CFEC2EDCA}"/>
          </ac:grpSpMkLst>
        </pc:grpChg>
      </pc:sldChg>
      <pc:sldChg chg="del">
        <pc:chgData name="Bob Larson" userId="bd32c595-c6ac-42c0-bb89-944ad9c1ebd3" providerId="ADAL" clId="{F0508A03-B251-4067-9639-25DE32090C8D}" dt="2017-10-17T07:16:52.126" v="349" actId="2696"/>
        <pc:sldMkLst>
          <pc:docMk/>
          <pc:sldMk cId="669476744" sldId="277"/>
        </pc:sldMkLst>
      </pc:sldChg>
      <pc:sldChg chg="add del">
        <pc:chgData name="Bob Larson" userId="bd32c595-c6ac-42c0-bb89-944ad9c1ebd3" providerId="ADAL" clId="{F0508A03-B251-4067-9639-25DE32090C8D}" dt="2017-10-17T08:59:57.054" v="2684" actId="2696"/>
        <pc:sldMkLst>
          <pc:docMk/>
          <pc:sldMk cId="1564940039" sldId="277"/>
        </pc:sldMkLst>
      </pc:sldChg>
      <pc:sldChg chg="del">
        <pc:chgData name="Bob Larson" userId="bd32c595-c6ac-42c0-bb89-944ad9c1ebd3" providerId="ADAL" clId="{F0508A03-B251-4067-9639-25DE32090C8D}" dt="2017-10-17T07:16:52.157" v="351" actId="2696"/>
        <pc:sldMkLst>
          <pc:docMk/>
          <pc:sldMk cId="2758059648" sldId="278"/>
        </pc:sldMkLst>
      </pc:sldChg>
      <pc:sldChg chg="addSp modSp add modTransition">
        <pc:chgData name="Bob Larson" userId="bd32c595-c6ac-42c0-bb89-944ad9c1ebd3" providerId="ADAL" clId="{F0508A03-B251-4067-9639-25DE32090C8D}" dt="2017-10-17T10:03:30.533" v="3156"/>
        <pc:sldMkLst>
          <pc:docMk/>
          <pc:sldMk cId="3114285875" sldId="278"/>
        </pc:sldMkLst>
        <pc:spChg chg="add mod">
          <ac:chgData name="Bob Larson" userId="bd32c595-c6ac-42c0-bb89-944ad9c1ebd3" providerId="ADAL" clId="{F0508A03-B251-4067-9639-25DE32090C8D}" dt="2017-10-17T10:03:30.533" v="3156"/>
          <ac:spMkLst>
            <pc:docMk/>
            <pc:sldMk cId="3114285875" sldId="278"/>
            <ac:spMk id="3" creationId="{CD0412E9-F9EE-470A-8804-1250D9525CA0}"/>
          </ac:spMkLst>
        </pc:spChg>
        <pc:spChg chg="mod">
          <ac:chgData name="Bob Larson" userId="bd32c595-c6ac-42c0-bb89-944ad9c1ebd3" providerId="ADAL" clId="{F0508A03-B251-4067-9639-25DE32090C8D}" dt="2017-10-17T09:14:38.031" v="2756"/>
          <ac:spMkLst>
            <pc:docMk/>
            <pc:sldMk cId="3114285875" sldId="278"/>
            <ac:spMk id="1459208" creationId="{AF10D8D1-E6E0-42D8-A40A-0CF260C199F5}"/>
          </ac:spMkLst>
        </pc:spChg>
        <pc:spChg chg="mod">
          <ac:chgData name="Bob Larson" userId="bd32c595-c6ac-42c0-bb89-944ad9c1ebd3" providerId="ADAL" clId="{F0508A03-B251-4067-9639-25DE32090C8D}" dt="2017-10-17T09:14:38.031" v="2756"/>
          <ac:spMkLst>
            <pc:docMk/>
            <pc:sldMk cId="3114285875" sldId="278"/>
            <ac:spMk id="1459211" creationId="{CDD19D58-E742-4419-80CE-C36F5E8A4074}"/>
          </ac:spMkLst>
        </pc:spChg>
        <pc:spChg chg="mod">
          <ac:chgData name="Bob Larson" userId="bd32c595-c6ac-42c0-bb89-944ad9c1ebd3" providerId="ADAL" clId="{F0508A03-B251-4067-9639-25DE32090C8D}" dt="2017-10-17T09:14:38.031" v="2756"/>
          <ac:spMkLst>
            <pc:docMk/>
            <pc:sldMk cId="3114285875" sldId="278"/>
            <ac:spMk id="1459214" creationId="{8F087229-E5E3-4150-8A94-37BBF9EF0C5D}"/>
          </ac:spMkLst>
        </pc:spChg>
        <pc:spChg chg="mod">
          <ac:chgData name="Bob Larson" userId="bd32c595-c6ac-42c0-bb89-944ad9c1ebd3" providerId="ADAL" clId="{F0508A03-B251-4067-9639-25DE32090C8D}" dt="2017-10-17T09:14:38.031" v="2756"/>
          <ac:spMkLst>
            <pc:docMk/>
            <pc:sldMk cId="3114285875" sldId="278"/>
            <ac:spMk id="1459215" creationId="{31A02550-5778-48D8-8759-6AA686B2CB68}"/>
          </ac:spMkLst>
        </pc:spChg>
        <pc:spChg chg="mod">
          <ac:chgData name="Bob Larson" userId="bd32c595-c6ac-42c0-bb89-944ad9c1ebd3" providerId="ADAL" clId="{F0508A03-B251-4067-9639-25DE32090C8D}" dt="2017-10-17T09:14:38.031" v="2756"/>
          <ac:spMkLst>
            <pc:docMk/>
            <pc:sldMk cId="3114285875" sldId="278"/>
            <ac:spMk id="1459220" creationId="{C692E3E5-AB64-40F1-8C84-0D8E6AA4372D}"/>
          </ac:spMkLst>
        </pc:spChg>
        <pc:spChg chg="mod">
          <ac:chgData name="Bob Larson" userId="bd32c595-c6ac-42c0-bb89-944ad9c1ebd3" providerId="ADAL" clId="{F0508A03-B251-4067-9639-25DE32090C8D}" dt="2017-10-17T09:14:38.031" v="2756"/>
          <ac:spMkLst>
            <pc:docMk/>
            <pc:sldMk cId="3114285875" sldId="278"/>
            <ac:spMk id="1459223" creationId="{4D431A1D-D88F-46A3-A3F9-31839B9526FC}"/>
          </ac:spMkLst>
        </pc:spChg>
        <pc:spChg chg="mod">
          <ac:chgData name="Bob Larson" userId="bd32c595-c6ac-42c0-bb89-944ad9c1ebd3" providerId="ADAL" clId="{F0508A03-B251-4067-9639-25DE32090C8D}" dt="2017-10-17T09:14:38.031" v="2756"/>
          <ac:spMkLst>
            <pc:docMk/>
            <pc:sldMk cId="3114285875" sldId="278"/>
            <ac:spMk id="1459224" creationId="{5981AAA8-2994-4807-9CA9-78C7F5DB8CB0}"/>
          </ac:spMkLst>
        </pc:spChg>
        <pc:spChg chg="mod">
          <ac:chgData name="Bob Larson" userId="bd32c595-c6ac-42c0-bb89-944ad9c1ebd3" providerId="ADAL" clId="{F0508A03-B251-4067-9639-25DE32090C8D}" dt="2017-10-17T09:14:38.031" v="2756"/>
          <ac:spMkLst>
            <pc:docMk/>
            <pc:sldMk cId="3114285875" sldId="278"/>
            <ac:spMk id="1459234" creationId="{3414FB13-ACCE-4E70-9AE1-13954AC5EE42}"/>
          </ac:spMkLst>
        </pc:spChg>
        <pc:spChg chg="mod">
          <ac:chgData name="Bob Larson" userId="bd32c595-c6ac-42c0-bb89-944ad9c1ebd3" providerId="ADAL" clId="{F0508A03-B251-4067-9639-25DE32090C8D}" dt="2017-10-17T09:14:38.031" v="2756"/>
          <ac:spMkLst>
            <pc:docMk/>
            <pc:sldMk cId="3114285875" sldId="278"/>
            <ac:spMk id="1459235" creationId="{C4DE87C9-44D9-4360-A39D-D9BE2B0F50E0}"/>
          </ac:spMkLst>
        </pc:spChg>
        <pc:grpChg chg="add mod">
          <ac:chgData name="Bob Larson" userId="bd32c595-c6ac-42c0-bb89-944ad9c1ebd3" providerId="ADAL" clId="{F0508A03-B251-4067-9639-25DE32090C8D}" dt="2017-10-17T09:14:43.822" v="2757" actId="1076"/>
          <ac:grpSpMkLst>
            <pc:docMk/>
            <pc:sldMk cId="3114285875" sldId="278"/>
            <ac:grpSpMk id="2" creationId="{BA098F8A-C63D-4DC9-9EEC-3804A64F27DD}"/>
          </ac:grpSpMkLst>
        </pc:grpChg>
        <pc:grpChg chg="mod">
          <ac:chgData name="Bob Larson" userId="bd32c595-c6ac-42c0-bb89-944ad9c1ebd3" providerId="ADAL" clId="{F0508A03-B251-4067-9639-25DE32090C8D}" dt="2017-10-17T09:14:38.031" v="2756"/>
          <ac:grpSpMkLst>
            <pc:docMk/>
            <pc:sldMk cId="3114285875" sldId="278"/>
            <ac:grpSpMk id="1459229" creationId="{0C2B8EF7-D3AF-46F0-8DB4-DB56FD9C4A42}"/>
          </ac:grpSpMkLst>
        </pc:grpChg>
        <pc:grpChg chg="mod">
          <ac:chgData name="Bob Larson" userId="bd32c595-c6ac-42c0-bb89-944ad9c1ebd3" providerId="ADAL" clId="{F0508A03-B251-4067-9639-25DE32090C8D}" dt="2017-10-17T09:14:38.031" v="2756"/>
          <ac:grpSpMkLst>
            <pc:docMk/>
            <pc:sldMk cId="3114285875" sldId="278"/>
            <ac:grpSpMk id="1459237" creationId="{DABF7237-157E-402B-8425-AFD8C841FB74}"/>
          </ac:grpSpMkLst>
        </pc:grpChg>
        <pc:grpChg chg="mod">
          <ac:chgData name="Bob Larson" userId="bd32c595-c6ac-42c0-bb89-944ad9c1ebd3" providerId="ADAL" clId="{F0508A03-B251-4067-9639-25DE32090C8D}" dt="2017-10-17T09:14:38.031" v="2756"/>
          <ac:grpSpMkLst>
            <pc:docMk/>
            <pc:sldMk cId="3114285875" sldId="278"/>
            <ac:grpSpMk id="1459238" creationId="{92A050BD-AC98-4740-8BFF-EF1800E492D3}"/>
          </ac:grpSpMkLst>
        </pc:grpChg>
        <pc:grpChg chg="mod">
          <ac:chgData name="Bob Larson" userId="bd32c595-c6ac-42c0-bb89-944ad9c1ebd3" providerId="ADAL" clId="{F0508A03-B251-4067-9639-25DE32090C8D}" dt="2017-10-17T09:14:38.031" v="2756"/>
          <ac:grpSpMkLst>
            <pc:docMk/>
            <pc:sldMk cId="3114285875" sldId="278"/>
            <ac:grpSpMk id="1459239" creationId="{EB90D561-74BC-4E6C-9F14-52AF47B72B37}"/>
          </ac:grpSpMkLst>
        </pc:grpChg>
        <pc:grpChg chg="mod">
          <ac:chgData name="Bob Larson" userId="bd32c595-c6ac-42c0-bb89-944ad9c1ebd3" providerId="ADAL" clId="{F0508A03-B251-4067-9639-25DE32090C8D}" dt="2017-10-17T09:14:38.031" v="2756"/>
          <ac:grpSpMkLst>
            <pc:docMk/>
            <pc:sldMk cId="3114285875" sldId="278"/>
            <ac:grpSpMk id="1459240" creationId="{EA9BB2FF-EE3E-4392-9C6C-28DDABC98CA1}"/>
          </ac:grpSpMkLst>
        </pc:grpChg>
        <pc:grpChg chg="mod">
          <ac:chgData name="Bob Larson" userId="bd32c595-c6ac-42c0-bb89-944ad9c1ebd3" providerId="ADAL" clId="{F0508A03-B251-4067-9639-25DE32090C8D}" dt="2017-10-17T09:14:38.031" v="2756"/>
          <ac:grpSpMkLst>
            <pc:docMk/>
            <pc:sldMk cId="3114285875" sldId="278"/>
            <ac:grpSpMk id="1459253" creationId="{DD6097BD-30A0-435E-8BC7-58BFFB0D9801}"/>
          </ac:grpSpMkLst>
        </pc:grpChg>
        <pc:grpChg chg="mod">
          <ac:chgData name="Bob Larson" userId="bd32c595-c6ac-42c0-bb89-944ad9c1ebd3" providerId="ADAL" clId="{F0508A03-B251-4067-9639-25DE32090C8D}" dt="2017-10-17T09:14:38.031" v="2756"/>
          <ac:grpSpMkLst>
            <pc:docMk/>
            <pc:sldMk cId="3114285875" sldId="278"/>
            <ac:grpSpMk id="1459264" creationId="{02F0E4BE-2BDE-446A-BFEB-69988D2C1B3F}"/>
          </ac:grpSpMkLst>
        </pc:grpChg>
        <pc:grpChg chg="mod">
          <ac:chgData name="Bob Larson" userId="bd32c595-c6ac-42c0-bb89-944ad9c1ebd3" providerId="ADAL" clId="{F0508A03-B251-4067-9639-25DE32090C8D}" dt="2017-10-17T09:14:38.031" v="2756"/>
          <ac:grpSpMkLst>
            <pc:docMk/>
            <pc:sldMk cId="3114285875" sldId="278"/>
            <ac:grpSpMk id="1459265" creationId="{6224545D-D552-4838-8AF0-F5922DE7D4B9}"/>
          </ac:grpSpMkLst>
        </pc:grpChg>
        <pc:picChg chg="mod">
          <ac:chgData name="Bob Larson" userId="bd32c595-c6ac-42c0-bb89-944ad9c1ebd3" providerId="ADAL" clId="{F0508A03-B251-4067-9639-25DE32090C8D}" dt="2017-10-17T09:14:38.031" v="2756"/>
          <ac:picMkLst>
            <pc:docMk/>
            <pc:sldMk cId="3114285875" sldId="278"/>
            <ac:picMk id="1459263" creationId="{411EAFDE-4864-44CB-B10E-E5E9AEA704CF}"/>
          </ac:picMkLst>
        </pc:picChg>
      </pc:sldChg>
      <pc:sldChg chg="del">
        <pc:chgData name="Bob Larson" userId="bd32c595-c6ac-42c0-bb89-944ad9c1ebd3" providerId="ADAL" clId="{F0508A03-B251-4067-9639-25DE32090C8D}" dt="2017-10-17T07:16:52.126" v="348" actId="2696"/>
        <pc:sldMkLst>
          <pc:docMk/>
          <pc:sldMk cId="2952156679" sldId="279"/>
        </pc:sldMkLst>
      </pc:sldChg>
      <pc:sldChg chg="addSp delSp modSp add modTransition">
        <pc:chgData name="Bob Larson" userId="bd32c595-c6ac-42c0-bb89-944ad9c1ebd3" providerId="ADAL" clId="{F0508A03-B251-4067-9639-25DE32090C8D}" dt="2017-10-17T10:03:30.533" v="3156"/>
        <pc:sldMkLst>
          <pc:docMk/>
          <pc:sldMk cId="4198152497" sldId="279"/>
        </pc:sldMkLst>
        <pc:spChg chg="add del mod">
          <ac:chgData name="Bob Larson" userId="bd32c595-c6ac-42c0-bb89-944ad9c1ebd3" providerId="ADAL" clId="{F0508A03-B251-4067-9639-25DE32090C8D}" dt="2017-10-17T09:20:23.026" v="2762"/>
          <ac:spMkLst>
            <pc:docMk/>
            <pc:sldMk cId="4198152497" sldId="279"/>
            <ac:spMk id="2" creationId="{4A4CDBCD-38B4-44D3-8B03-8361F9A87572}"/>
          </ac:spMkLst>
        </pc:spChg>
        <pc:spChg chg="add del mod">
          <ac:chgData name="Bob Larson" userId="bd32c595-c6ac-42c0-bb89-944ad9c1ebd3" providerId="ADAL" clId="{F0508A03-B251-4067-9639-25DE32090C8D}" dt="2017-10-17T09:20:23.026" v="2762"/>
          <ac:spMkLst>
            <pc:docMk/>
            <pc:sldMk cId="4198152497" sldId="279"/>
            <ac:spMk id="3" creationId="{4C28E392-1DC5-4B0E-AB41-9A34A7968B0A}"/>
          </ac:spMkLst>
        </pc:spChg>
        <pc:spChg chg="add mod">
          <ac:chgData name="Bob Larson" userId="bd32c595-c6ac-42c0-bb89-944ad9c1ebd3" providerId="ADAL" clId="{F0508A03-B251-4067-9639-25DE32090C8D}" dt="2017-10-17T10:03:30.533" v="3156"/>
          <ac:spMkLst>
            <pc:docMk/>
            <pc:sldMk cId="4198152497" sldId="279"/>
            <ac:spMk id="4" creationId="{0D204847-2E2D-462E-9D99-3AFB407255F4}"/>
          </ac:spMkLst>
        </pc:spChg>
        <pc:spChg chg="mod">
          <ac:chgData name="Bob Larson" userId="bd32c595-c6ac-42c0-bb89-944ad9c1ebd3" providerId="ADAL" clId="{F0508A03-B251-4067-9639-25DE32090C8D}" dt="2017-10-17T09:20:34.637" v="2766" actId="404"/>
          <ac:spMkLst>
            <pc:docMk/>
            <pc:sldMk cId="4198152497" sldId="279"/>
            <ac:spMk id="1544197" creationId="{6D8CB636-3F82-44F7-95EF-67D2A5A120F9}"/>
          </ac:spMkLst>
        </pc:spChg>
      </pc:sldChg>
      <pc:sldChg chg="addSp delSp modSp add modTransition">
        <pc:chgData name="Bob Larson" userId="bd32c595-c6ac-42c0-bb89-944ad9c1ebd3" providerId="ADAL" clId="{F0508A03-B251-4067-9639-25DE32090C8D}" dt="2017-10-17T10:03:30.533" v="3156"/>
        <pc:sldMkLst>
          <pc:docMk/>
          <pc:sldMk cId="716574584" sldId="280"/>
        </pc:sldMkLst>
        <pc:spChg chg="add del mod">
          <ac:chgData name="Bob Larson" userId="bd32c595-c6ac-42c0-bb89-944ad9c1ebd3" providerId="ADAL" clId="{F0508A03-B251-4067-9639-25DE32090C8D}" dt="2017-10-17T09:20:23.026" v="2762"/>
          <ac:spMkLst>
            <pc:docMk/>
            <pc:sldMk cId="716574584" sldId="280"/>
            <ac:spMk id="2" creationId="{67EAD1E4-E3F1-436F-B06F-61C215A2BFA1}"/>
          </ac:spMkLst>
        </pc:spChg>
        <pc:spChg chg="add del mod">
          <ac:chgData name="Bob Larson" userId="bd32c595-c6ac-42c0-bb89-944ad9c1ebd3" providerId="ADAL" clId="{F0508A03-B251-4067-9639-25DE32090C8D}" dt="2017-10-17T09:20:23.026" v="2762"/>
          <ac:spMkLst>
            <pc:docMk/>
            <pc:sldMk cId="716574584" sldId="280"/>
            <ac:spMk id="3" creationId="{A9F3FCB6-EB17-429B-B641-DEA63612454F}"/>
          </ac:spMkLst>
        </pc:spChg>
        <pc:spChg chg="add mod">
          <ac:chgData name="Bob Larson" userId="bd32c595-c6ac-42c0-bb89-944ad9c1ebd3" providerId="ADAL" clId="{F0508A03-B251-4067-9639-25DE32090C8D}" dt="2017-10-17T10:03:30.533" v="3156"/>
          <ac:spMkLst>
            <pc:docMk/>
            <pc:sldMk cId="716574584" sldId="280"/>
            <ac:spMk id="4" creationId="{14F04847-0586-49D1-BCA7-3510AD14ACDA}"/>
          </ac:spMkLst>
        </pc:spChg>
      </pc:sldChg>
      <pc:sldChg chg="del">
        <pc:chgData name="Bob Larson" userId="bd32c595-c6ac-42c0-bb89-944ad9c1ebd3" providerId="ADAL" clId="{F0508A03-B251-4067-9639-25DE32090C8D}" dt="2017-10-17T07:16:52.157" v="352" actId="2696"/>
        <pc:sldMkLst>
          <pc:docMk/>
          <pc:sldMk cId="3503275798" sldId="280"/>
        </pc:sldMkLst>
      </pc:sldChg>
      <pc:sldChg chg="addSp delSp modSp add del modTransition">
        <pc:chgData name="Bob Larson" userId="bd32c595-c6ac-42c0-bb89-944ad9c1ebd3" providerId="ADAL" clId="{F0508A03-B251-4067-9639-25DE32090C8D}" dt="2017-10-17T10:07:22.265" v="3170" actId="2696"/>
        <pc:sldMkLst>
          <pc:docMk/>
          <pc:sldMk cId="966613091" sldId="281"/>
        </pc:sldMkLst>
        <pc:spChg chg="add del mod">
          <ac:chgData name="Bob Larson" userId="bd32c595-c6ac-42c0-bb89-944ad9c1ebd3" providerId="ADAL" clId="{F0508A03-B251-4067-9639-25DE32090C8D}" dt="2017-10-17T09:20:23.026" v="2762"/>
          <ac:spMkLst>
            <pc:docMk/>
            <pc:sldMk cId="966613091" sldId="281"/>
            <ac:spMk id="2" creationId="{A1C9D094-7363-46DC-A8C7-89304E362B15}"/>
          </ac:spMkLst>
        </pc:spChg>
        <pc:spChg chg="add del mod">
          <ac:chgData name="Bob Larson" userId="bd32c595-c6ac-42c0-bb89-944ad9c1ebd3" providerId="ADAL" clId="{F0508A03-B251-4067-9639-25DE32090C8D}" dt="2017-10-17T09:20:23.026" v="2762"/>
          <ac:spMkLst>
            <pc:docMk/>
            <pc:sldMk cId="966613091" sldId="281"/>
            <ac:spMk id="3" creationId="{22169A73-DABD-4407-9698-D2DFC6B089E5}"/>
          </ac:spMkLst>
        </pc:spChg>
        <pc:spChg chg="add mod">
          <ac:chgData name="Bob Larson" userId="bd32c595-c6ac-42c0-bb89-944ad9c1ebd3" providerId="ADAL" clId="{F0508A03-B251-4067-9639-25DE32090C8D}" dt="2017-10-17T10:03:30.533" v="3156"/>
          <ac:spMkLst>
            <pc:docMk/>
            <pc:sldMk cId="966613091" sldId="281"/>
            <ac:spMk id="4" creationId="{2DB5F0A3-937E-4C96-8C79-D16BA09B61F9}"/>
          </ac:spMkLst>
        </pc:spChg>
      </pc:sldChg>
      <pc:sldChg chg="del">
        <pc:chgData name="Bob Larson" userId="bd32c595-c6ac-42c0-bb89-944ad9c1ebd3" providerId="ADAL" clId="{F0508A03-B251-4067-9639-25DE32090C8D}" dt="2017-10-17T07:16:52.141" v="350" actId="2696"/>
        <pc:sldMkLst>
          <pc:docMk/>
          <pc:sldMk cId="1296461478" sldId="281"/>
        </pc:sldMkLst>
      </pc:sldChg>
      <pc:sldChg chg="addSp delSp modSp add modTransition">
        <pc:chgData name="Bob Larson" userId="bd32c595-c6ac-42c0-bb89-944ad9c1ebd3" providerId="ADAL" clId="{F0508A03-B251-4067-9639-25DE32090C8D}" dt="2017-10-17T10:03:30.533" v="3156"/>
        <pc:sldMkLst>
          <pc:docMk/>
          <pc:sldMk cId="3423882978" sldId="282"/>
        </pc:sldMkLst>
        <pc:spChg chg="add del mod">
          <ac:chgData name="Bob Larson" userId="bd32c595-c6ac-42c0-bb89-944ad9c1ebd3" providerId="ADAL" clId="{F0508A03-B251-4067-9639-25DE32090C8D}" dt="2017-10-17T09:20:23.026" v="2762"/>
          <ac:spMkLst>
            <pc:docMk/>
            <pc:sldMk cId="3423882978" sldId="282"/>
            <ac:spMk id="2" creationId="{CE18F953-19F1-4825-94F0-840A4C5438AB}"/>
          </ac:spMkLst>
        </pc:spChg>
        <pc:spChg chg="add mod">
          <ac:chgData name="Bob Larson" userId="bd32c595-c6ac-42c0-bb89-944ad9c1ebd3" providerId="ADAL" clId="{F0508A03-B251-4067-9639-25DE32090C8D}" dt="2017-10-17T10:03:30.533" v="3156"/>
          <ac:spMkLst>
            <pc:docMk/>
            <pc:sldMk cId="3423882978" sldId="282"/>
            <ac:spMk id="3" creationId="{FAFD3AA1-7DF1-4172-99CB-6182B0C8F169}"/>
          </ac:spMkLst>
        </pc:spChg>
        <pc:picChg chg="mod">
          <ac:chgData name="Bob Larson" userId="bd32c595-c6ac-42c0-bb89-944ad9c1ebd3" providerId="ADAL" clId="{F0508A03-B251-4067-9639-25DE32090C8D}" dt="2017-10-17T09:21:27.525" v="2771" actId="14100"/>
          <ac:picMkLst>
            <pc:docMk/>
            <pc:sldMk cId="3423882978" sldId="282"/>
            <ac:picMk id="1541125" creationId="{A2AC3A68-7A50-48A3-88CC-CA6BE5B7D78B}"/>
          </ac:picMkLst>
        </pc:picChg>
      </pc:sldChg>
      <pc:sldChg chg="addSp delSp modSp add del">
        <pc:chgData name="Bob Larson" userId="bd32c595-c6ac-42c0-bb89-944ad9c1ebd3" providerId="ADAL" clId="{F0508A03-B251-4067-9639-25DE32090C8D}" dt="2017-10-17T09:21:41.414" v="2775" actId="2696"/>
        <pc:sldMkLst>
          <pc:docMk/>
          <pc:sldMk cId="1146874578" sldId="283"/>
        </pc:sldMkLst>
        <pc:spChg chg="add del mod">
          <ac:chgData name="Bob Larson" userId="bd32c595-c6ac-42c0-bb89-944ad9c1ebd3" providerId="ADAL" clId="{F0508A03-B251-4067-9639-25DE32090C8D}" dt="2017-10-17T09:20:23.026" v="2762"/>
          <ac:spMkLst>
            <pc:docMk/>
            <pc:sldMk cId="1146874578" sldId="283"/>
            <ac:spMk id="2" creationId="{9CDC3120-F3D6-4C4E-B6B7-2951F3D286D7}"/>
          </ac:spMkLst>
        </pc:spChg>
      </pc:sldChg>
      <pc:sldChg chg="addSp delSp modSp add modTransition">
        <pc:chgData name="Bob Larson" userId="bd32c595-c6ac-42c0-bb89-944ad9c1ebd3" providerId="ADAL" clId="{F0508A03-B251-4067-9639-25DE32090C8D}" dt="2017-10-17T10:03:30.533" v="3156"/>
        <pc:sldMkLst>
          <pc:docMk/>
          <pc:sldMk cId="888125785" sldId="284"/>
        </pc:sldMkLst>
        <pc:spChg chg="add del mod">
          <ac:chgData name="Bob Larson" userId="bd32c595-c6ac-42c0-bb89-944ad9c1ebd3" providerId="ADAL" clId="{F0508A03-B251-4067-9639-25DE32090C8D}" dt="2017-10-17T09:20:23.026" v="2762"/>
          <ac:spMkLst>
            <pc:docMk/>
            <pc:sldMk cId="888125785" sldId="284"/>
            <ac:spMk id="2" creationId="{6A260D36-4451-4F29-ACDB-A97A005052AA}"/>
          </ac:spMkLst>
        </pc:spChg>
        <pc:spChg chg="add mod">
          <ac:chgData name="Bob Larson" userId="bd32c595-c6ac-42c0-bb89-944ad9c1ebd3" providerId="ADAL" clId="{F0508A03-B251-4067-9639-25DE32090C8D}" dt="2017-10-17T10:03:30.533" v="3156"/>
          <ac:spMkLst>
            <pc:docMk/>
            <pc:sldMk cId="888125785" sldId="284"/>
            <ac:spMk id="3" creationId="{1D6C3BE3-A609-43FC-8029-8569F5AC458F}"/>
          </ac:spMkLst>
        </pc:spChg>
        <pc:spChg chg="mod">
          <ac:chgData name="Bob Larson" userId="bd32c595-c6ac-42c0-bb89-944ad9c1ebd3" providerId="ADAL" clId="{F0508A03-B251-4067-9639-25DE32090C8D}" dt="2017-10-17T09:22:18.279" v="2784" actId="1076"/>
          <ac:spMkLst>
            <pc:docMk/>
            <pc:sldMk cId="888125785" sldId="284"/>
            <ac:spMk id="1473542" creationId="{6C795605-0B1A-4A66-A2A2-1FAA1152E245}"/>
          </ac:spMkLst>
        </pc:spChg>
        <pc:picChg chg="mod">
          <ac:chgData name="Bob Larson" userId="bd32c595-c6ac-42c0-bb89-944ad9c1ebd3" providerId="ADAL" clId="{F0508A03-B251-4067-9639-25DE32090C8D}" dt="2017-10-17T09:21:57.880" v="2779" actId="14100"/>
          <ac:picMkLst>
            <pc:docMk/>
            <pc:sldMk cId="888125785" sldId="284"/>
            <ac:picMk id="1473541" creationId="{61386A26-579F-44BB-B22C-C40B248D01B3}"/>
          </ac:picMkLst>
        </pc:picChg>
      </pc:sldChg>
      <pc:sldChg chg="addSp modSp add del">
        <pc:chgData name="Bob Larson" userId="bd32c595-c6ac-42c0-bb89-944ad9c1ebd3" providerId="ADAL" clId="{F0508A03-B251-4067-9639-25DE32090C8D}" dt="2017-10-17T09:59:10.852" v="3105" actId="2696"/>
        <pc:sldMkLst>
          <pc:docMk/>
          <pc:sldMk cId="3779005604" sldId="285"/>
        </pc:sldMkLst>
        <pc:spChg chg="mod">
          <ac:chgData name="Bob Larson" userId="bd32c595-c6ac-42c0-bb89-944ad9c1ebd3" providerId="ADAL" clId="{F0508A03-B251-4067-9639-25DE32090C8D}" dt="2017-10-17T09:37:36.414" v="2819" actId="20577"/>
          <ac:spMkLst>
            <pc:docMk/>
            <pc:sldMk cId="3779005604" sldId="285"/>
            <ac:spMk id="2" creationId="{9F38068F-7119-4F7B-9021-7ED33DF99D27}"/>
          </ac:spMkLst>
        </pc:spChg>
        <pc:picChg chg="add mod modCrop">
          <ac:chgData name="Bob Larson" userId="bd32c595-c6ac-42c0-bb89-944ad9c1ebd3" providerId="ADAL" clId="{F0508A03-B251-4067-9639-25DE32090C8D}" dt="2017-10-17T09:43:10.419" v="2847" actId="1076"/>
          <ac:picMkLst>
            <pc:docMk/>
            <pc:sldMk cId="3779005604" sldId="285"/>
            <ac:picMk id="7170" creationId="{B961E38C-952F-4AA9-AD29-13E9FCB0CA6A}"/>
          </ac:picMkLst>
        </pc:picChg>
      </pc:sldChg>
      <pc:sldChg chg="addSp delSp modSp add modTransition">
        <pc:chgData name="Bob Larson" userId="bd32c595-c6ac-42c0-bb89-944ad9c1ebd3" providerId="ADAL" clId="{F0508A03-B251-4067-9639-25DE32090C8D}" dt="2017-10-17T10:06:24.932" v="3166" actId="14100"/>
        <pc:sldMkLst>
          <pc:docMk/>
          <pc:sldMk cId="2194168376" sldId="286"/>
        </pc:sldMkLst>
        <pc:spChg chg="del">
          <ac:chgData name="Bob Larson" userId="bd32c595-c6ac-42c0-bb89-944ad9c1ebd3" providerId="ADAL" clId="{F0508A03-B251-4067-9639-25DE32090C8D}" dt="2017-10-17T09:45:15.385" v="2855"/>
          <ac:spMkLst>
            <pc:docMk/>
            <pc:sldMk cId="2194168376" sldId="286"/>
            <ac:spMk id="2" creationId="{FC89E4AA-1E2A-4BEC-B8F5-0BE2D88AC6E2}"/>
          </ac:spMkLst>
        </pc:spChg>
        <pc:spChg chg="add mod">
          <ac:chgData name="Bob Larson" userId="bd32c595-c6ac-42c0-bb89-944ad9c1ebd3" providerId="ADAL" clId="{F0508A03-B251-4067-9639-25DE32090C8D}" dt="2017-10-17T09:55:25.440" v="3041"/>
          <ac:spMkLst>
            <pc:docMk/>
            <pc:sldMk cId="2194168376" sldId="286"/>
            <ac:spMk id="4" creationId="{AF100AB6-AA8E-482B-87BE-8EA8A1BAB0EC}"/>
          </ac:spMkLst>
        </pc:spChg>
        <pc:spChg chg="add mod">
          <ac:chgData name="Bob Larson" userId="bd32c595-c6ac-42c0-bb89-944ad9c1ebd3" providerId="ADAL" clId="{F0508A03-B251-4067-9639-25DE32090C8D}" dt="2017-10-17T10:06:24.932" v="3166" actId="14100"/>
          <ac:spMkLst>
            <pc:docMk/>
            <pc:sldMk cId="2194168376" sldId="286"/>
            <ac:spMk id="5" creationId="{EC5790B3-1E78-40EC-834A-9D3944E4EB2C}"/>
          </ac:spMkLst>
        </pc:spChg>
        <pc:spChg chg="add del">
          <ac:chgData name="Bob Larson" userId="bd32c595-c6ac-42c0-bb89-944ad9c1ebd3" providerId="ADAL" clId="{F0508A03-B251-4067-9639-25DE32090C8D}" dt="2017-10-17T09:45:41.719" v="2864" actId="478"/>
          <ac:spMkLst>
            <pc:docMk/>
            <pc:sldMk cId="2194168376" sldId="286"/>
            <ac:spMk id="6" creationId="{A2357401-938D-47DA-8722-EAECAB6EEE1B}"/>
          </ac:spMkLst>
        </pc:spChg>
        <pc:picChg chg="add">
          <ac:chgData name="Bob Larson" userId="bd32c595-c6ac-42c0-bb89-944ad9c1ebd3" providerId="ADAL" clId="{F0508A03-B251-4067-9639-25DE32090C8D}" dt="2017-10-17T09:45:21.284" v="2856"/>
          <ac:picMkLst>
            <pc:docMk/>
            <pc:sldMk cId="2194168376" sldId="286"/>
            <ac:picMk id="18434" creationId="{56D51D69-20C8-4307-938F-D1DFF14AF808}"/>
          </ac:picMkLst>
        </pc:picChg>
      </pc:sldChg>
      <pc:sldMasterChg chg="modSp">
        <pc:chgData name="Bob Larson" userId="bd32c595-c6ac-42c0-bb89-944ad9c1ebd3" providerId="ADAL" clId="{F0508A03-B251-4067-9639-25DE32090C8D}" dt="2017-10-17T10:07:33.386" v="3173"/>
        <pc:sldMasterMkLst>
          <pc:docMk/>
          <pc:sldMasterMk cId="0" sldId="2147483649"/>
        </pc:sldMasterMkLst>
        <pc:spChg chg="mod">
          <ac:chgData name="Bob Larson" userId="bd32c595-c6ac-42c0-bb89-944ad9c1ebd3" providerId="ADAL" clId="{F0508A03-B251-4067-9639-25DE32090C8D}" dt="2017-10-17T10:07:33.386" v="3173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6F681DAA-EFC8-43DC-A8E9-45123F122497}"/>
    <pc:docChg chg="undo custSel addSld delSld modSld sldOrd modMainMaster">
      <pc:chgData name="Bob Larson" userId="bd32c595-c6ac-42c0-bb89-944ad9c1ebd3" providerId="ADAL" clId="{6F681DAA-EFC8-43DC-A8E9-45123F122497}" dt="2017-10-17T06:48:25.841" v="1292"/>
      <pc:docMkLst>
        <pc:docMk/>
      </pc:docMkLst>
      <pc:sldChg chg="modSp modTransition">
        <pc:chgData name="Bob Larson" userId="bd32c595-c6ac-42c0-bb89-944ad9c1ebd3" providerId="ADAL" clId="{6F681DAA-EFC8-43DC-A8E9-45123F122497}" dt="2017-10-17T06:47:38.077" v="1285"/>
        <pc:sldMkLst>
          <pc:docMk/>
          <pc:sldMk cId="0" sldId="256"/>
        </pc:sldMkLst>
        <pc:spChg chg="mod">
          <ac:chgData name="Bob Larson" userId="bd32c595-c6ac-42c0-bb89-944ad9c1ebd3" providerId="ADAL" clId="{6F681DAA-EFC8-43DC-A8E9-45123F122497}" dt="2017-10-17T03:22:34.123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6F681DAA-EFC8-43DC-A8E9-45123F122497}" dt="2017-10-17T06:47:38.077" v="1285"/>
        <pc:sldMkLst>
          <pc:docMk/>
          <pc:sldMk cId="0" sldId="265"/>
        </pc:sldMkLst>
      </pc:sldChg>
      <pc:sldChg chg="modSp modTransition">
        <pc:chgData name="Bob Larson" userId="bd32c595-c6ac-42c0-bb89-944ad9c1ebd3" providerId="ADAL" clId="{6F681DAA-EFC8-43DC-A8E9-45123F122497}" dt="2017-10-17T06:47:38.077" v="1285"/>
        <pc:sldMkLst>
          <pc:docMk/>
          <pc:sldMk cId="2783835344" sldId="266"/>
        </pc:sldMkLst>
        <pc:spChg chg="mod">
          <ac:chgData name="Bob Larson" userId="bd32c595-c6ac-42c0-bb89-944ad9c1ebd3" providerId="ADAL" clId="{6F681DAA-EFC8-43DC-A8E9-45123F122497}" dt="2017-10-17T06:47:21.166" v="1278"/>
          <ac:spMkLst>
            <pc:docMk/>
            <pc:sldMk cId="2783835344" sldId="266"/>
            <ac:spMk id="264195" creationId="{00000000-0000-0000-0000-000000000000}"/>
          </ac:spMkLst>
        </pc:spChg>
      </pc:sldChg>
      <pc:sldChg chg="del">
        <pc:chgData name="Bob Larson" userId="bd32c595-c6ac-42c0-bb89-944ad9c1ebd3" providerId="ADAL" clId="{6F681DAA-EFC8-43DC-A8E9-45123F122497}" dt="2017-10-17T03:22:19.933" v="0" actId="2696"/>
        <pc:sldMkLst>
          <pc:docMk/>
          <pc:sldMk cId="1107326739" sldId="267"/>
        </pc:sldMkLst>
      </pc:sldChg>
      <pc:sldChg chg="add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3599217388" sldId="267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3599217388" sldId="267"/>
            <ac:spMk id="2" creationId="{B12FE7A8-591F-4E70-8B13-1B207199ABD8}"/>
          </ac:spMkLst>
        </pc:spChg>
        <pc:spChg chg="mod">
          <ac:chgData name="Bob Larson" userId="bd32c595-c6ac-42c0-bb89-944ad9c1ebd3" providerId="ADAL" clId="{6F681DAA-EFC8-43DC-A8E9-45123F122497}" dt="2017-10-17T06:45:20.041" v="1253" actId="14100"/>
          <ac:spMkLst>
            <pc:docMk/>
            <pc:sldMk cId="3599217388" sldId="267"/>
            <ac:spMk id="1567746" creationId="{051C90F8-784F-4A26-8D14-DD64804C720A}"/>
          </ac:spMkLst>
        </pc:spChg>
        <pc:spChg chg="mod">
          <ac:chgData name="Bob Larson" userId="bd32c595-c6ac-42c0-bb89-944ad9c1ebd3" providerId="ADAL" clId="{6F681DAA-EFC8-43DC-A8E9-45123F122497}" dt="2017-10-17T05:41:40.230" v="379" actId="20577"/>
          <ac:spMkLst>
            <pc:docMk/>
            <pc:sldMk cId="3599217388" sldId="267"/>
            <ac:spMk id="1567747" creationId="{066B9BD6-965D-420D-8D8B-7C9F64CBB0CA}"/>
          </ac:spMkLst>
        </pc:spChg>
        <pc:picChg chg="add mod">
          <ac:chgData name="Bob Larson" userId="bd32c595-c6ac-42c0-bb89-944ad9c1ebd3" providerId="ADAL" clId="{6F681DAA-EFC8-43DC-A8E9-45123F122497}" dt="2017-10-17T05:46:09.681" v="401" actId="1076"/>
          <ac:picMkLst>
            <pc:docMk/>
            <pc:sldMk cId="3599217388" sldId="267"/>
            <ac:picMk id="5" creationId="{6D127EE1-D956-4C70-BBAE-59A92F11DCDD}"/>
          </ac:picMkLst>
        </pc:picChg>
        <pc:picChg chg="mod">
          <ac:chgData name="Bob Larson" userId="bd32c595-c6ac-42c0-bb89-944ad9c1ebd3" providerId="ADAL" clId="{6F681DAA-EFC8-43DC-A8E9-45123F122497}" dt="2017-10-17T05:46:15.889" v="402" actId="1076"/>
          <ac:picMkLst>
            <pc:docMk/>
            <pc:sldMk cId="3599217388" sldId="267"/>
            <ac:picMk id="1567748" creationId="{FB72C322-9DEF-40C3-8572-14E91D397948}"/>
          </ac:picMkLst>
        </pc:picChg>
      </pc:sldChg>
      <pc:sldChg chg="del">
        <pc:chgData name="Bob Larson" userId="bd32c595-c6ac-42c0-bb89-944ad9c1ebd3" providerId="ADAL" clId="{6F681DAA-EFC8-43DC-A8E9-45123F122497}" dt="2017-10-17T03:22:19.944" v="1" actId="2696"/>
        <pc:sldMkLst>
          <pc:docMk/>
          <pc:sldMk cId="565099085" sldId="268"/>
        </pc:sldMkLst>
      </pc:sldChg>
      <pc:sldChg chg="addSp del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2979838912" sldId="268"/>
        </pc:sldMkLst>
        <pc:spChg chg="add mod">
          <ac:chgData name="Bob Larson" userId="bd32c595-c6ac-42c0-bb89-944ad9c1ebd3" providerId="ADAL" clId="{6F681DAA-EFC8-43DC-A8E9-45123F122497}" dt="2017-10-17T05:40:33.956" v="365" actId="20577"/>
          <ac:spMkLst>
            <pc:docMk/>
            <pc:sldMk cId="2979838912" sldId="268"/>
            <ac:spMk id="3" creationId="{F78B7DEE-0025-4D72-894B-DA26DB671756}"/>
          </ac:spMkLst>
        </pc:spChg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2979838912" sldId="268"/>
            <ac:spMk id="4" creationId="{06D0DC8A-FA9E-4B6E-9FCD-43BC7D2594B8}"/>
          </ac:spMkLst>
        </pc:spChg>
        <pc:spChg chg="mod topLvl">
          <ac:chgData name="Bob Larson" userId="bd32c595-c6ac-42c0-bb89-944ad9c1ebd3" providerId="ADAL" clId="{6F681DAA-EFC8-43DC-A8E9-45123F122497}" dt="2017-10-17T05:28:19.977" v="82"/>
          <ac:spMkLst>
            <pc:docMk/>
            <pc:sldMk cId="2979838912" sldId="268"/>
            <ac:spMk id="1635332" creationId="{3A67D036-D3C9-47D5-8991-9B6F24AF2F35}"/>
          </ac:spMkLst>
        </pc:spChg>
        <pc:spChg chg="mod topLvl">
          <ac:chgData name="Bob Larson" userId="bd32c595-c6ac-42c0-bb89-944ad9c1ebd3" providerId="ADAL" clId="{6F681DAA-EFC8-43DC-A8E9-45123F122497}" dt="2017-10-17T05:28:19.977" v="82"/>
          <ac:spMkLst>
            <pc:docMk/>
            <pc:sldMk cId="2979838912" sldId="268"/>
            <ac:spMk id="1635335" creationId="{BF1DA8A6-1136-447F-ADEE-0146298AB26D}"/>
          </ac:spMkLst>
        </pc:spChg>
        <pc:spChg chg="mod topLvl">
          <ac:chgData name="Bob Larson" userId="bd32c595-c6ac-42c0-bb89-944ad9c1ebd3" providerId="ADAL" clId="{6F681DAA-EFC8-43DC-A8E9-45123F122497}" dt="2017-10-17T05:28:19.977" v="82"/>
          <ac:spMkLst>
            <pc:docMk/>
            <pc:sldMk cId="2979838912" sldId="268"/>
            <ac:spMk id="1635336" creationId="{2700481C-77EC-4613-A011-B39090A8EB3C}"/>
          </ac:spMkLst>
        </pc:spChg>
        <pc:grpChg chg="add mod">
          <ac:chgData name="Bob Larson" userId="bd32c595-c6ac-42c0-bb89-944ad9c1ebd3" providerId="ADAL" clId="{6F681DAA-EFC8-43DC-A8E9-45123F122497}" dt="2017-10-17T05:34:13.206" v="113" actId="1076"/>
          <ac:grpSpMkLst>
            <pc:docMk/>
            <pc:sldMk cId="2979838912" sldId="268"/>
            <ac:grpSpMk id="2" creationId="{6E376112-3B1F-4041-BAD0-CA6E570FB997}"/>
          </ac:grpSpMkLst>
        </pc:grpChg>
        <pc:grpChg chg="del mod">
          <ac:chgData name="Bob Larson" userId="bd32c595-c6ac-42c0-bb89-944ad9c1ebd3" providerId="ADAL" clId="{6F681DAA-EFC8-43DC-A8E9-45123F122497}" dt="2017-10-17T05:23:16.962" v="40"/>
          <ac:grpSpMkLst>
            <pc:docMk/>
            <pc:sldMk cId="2979838912" sldId="268"/>
            <ac:grpSpMk id="1635337" creationId="{AFABF81F-2E31-456D-A9EF-ECD2E919A5A9}"/>
          </ac:grpSpMkLst>
        </pc:grpChg>
        <pc:picChg chg="add mod">
          <ac:chgData name="Bob Larson" userId="bd32c595-c6ac-42c0-bb89-944ad9c1ebd3" providerId="ADAL" clId="{6F681DAA-EFC8-43DC-A8E9-45123F122497}" dt="2017-10-17T05:28:19.977" v="82"/>
          <ac:picMkLst>
            <pc:docMk/>
            <pc:sldMk cId="2979838912" sldId="268"/>
            <ac:picMk id="8" creationId="{927A2779-D270-4ED9-8F26-4CF85F2A2AF3}"/>
          </ac:picMkLst>
        </pc:picChg>
        <pc:picChg chg="add mod">
          <ac:chgData name="Bob Larson" userId="bd32c595-c6ac-42c0-bb89-944ad9c1ebd3" providerId="ADAL" clId="{6F681DAA-EFC8-43DC-A8E9-45123F122497}" dt="2017-10-17T05:28:19.977" v="82"/>
          <ac:picMkLst>
            <pc:docMk/>
            <pc:sldMk cId="2979838912" sldId="268"/>
            <ac:picMk id="9" creationId="{2FB00527-B6DC-41EF-AABB-4C450C515A70}"/>
          </ac:picMkLst>
        </pc:picChg>
        <pc:picChg chg="mod topLvl">
          <ac:chgData name="Bob Larson" userId="bd32c595-c6ac-42c0-bb89-944ad9c1ebd3" providerId="ADAL" clId="{6F681DAA-EFC8-43DC-A8E9-45123F122497}" dt="2017-10-17T05:28:19.977" v="82"/>
          <ac:picMkLst>
            <pc:docMk/>
            <pc:sldMk cId="2979838912" sldId="268"/>
            <ac:picMk id="1635331" creationId="{15F67ECC-9058-4434-A528-5D34F081E85A}"/>
          </ac:picMkLst>
        </pc:picChg>
      </pc:sldChg>
      <pc:sldChg chg="del">
        <pc:chgData name="Bob Larson" userId="bd32c595-c6ac-42c0-bb89-944ad9c1ebd3" providerId="ADAL" clId="{6F681DAA-EFC8-43DC-A8E9-45123F122497}" dt="2017-10-17T03:22:19.959" v="2" actId="2696"/>
        <pc:sldMkLst>
          <pc:docMk/>
          <pc:sldMk cId="2263188256" sldId="269"/>
        </pc:sldMkLst>
      </pc:sldChg>
      <pc:sldChg chg="addSp del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2357656101" sldId="269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2357656101" sldId="269"/>
            <ac:spMk id="2" creationId="{7AC0BF2B-1D70-47E8-9D91-922D1F96391A}"/>
          </ac:spMkLst>
        </pc:spChg>
        <pc:spChg chg="mod">
          <ac:chgData name="Bob Larson" userId="bd32c595-c6ac-42c0-bb89-944ad9c1ebd3" providerId="ADAL" clId="{6F681DAA-EFC8-43DC-A8E9-45123F122497}" dt="2017-10-17T05:49:45.555" v="423" actId="20577"/>
          <ac:spMkLst>
            <pc:docMk/>
            <pc:sldMk cId="2357656101" sldId="269"/>
            <ac:spMk id="1568770" creationId="{06325667-26D9-46A3-B742-B94874247615}"/>
          </ac:spMkLst>
        </pc:spChg>
        <pc:spChg chg="mod">
          <ac:chgData name="Bob Larson" userId="bd32c595-c6ac-42c0-bb89-944ad9c1ebd3" providerId="ADAL" clId="{6F681DAA-EFC8-43DC-A8E9-45123F122497}" dt="2017-10-17T05:41:25.754" v="375" actId="6549"/>
          <ac:spMkLst>
            <pc:docMk/>
            <pc:sldMk cId="2357656101" sldId="269"/>
            <ac:spMk id="1568771" creationId="{C9ED5DCE-B918-4E9B-87CA-0611D753FBBB}"/>
          </ac:spMkLst>
        </pc:spChg>
        <pc:picChg chg="add del mod">
          <ac:chgData name="Bob Larson" userId="bd32c595-c6ac-42c0-bb89-944ad9c1ebd3" providerId="ADAL" clId="{6F681DAA-EFC8-43DC-A8E9-45123F122497}" dt="2017-10-17T05:46:03.688" v="396"/>
          <ac:picMkLst>
            <pc:docMk/>
            <pc:sldMk cId="2357656101" sldId="269"/>
            <ac:picMk id="10242" creationId="{AF8A4B91-4572-4DEC-9861-67007996C0D1}"/>
          </ac:picMkLst>
        </pc:picChg>
        <pc:picChg chg="add mod">
          <ac:chgData name="Bob Larson" userId="bd32c595-c6ac-42c0-bb89-944ad9c1ebd3" providerId="ADAL" clId="{6F681DAA-EFC8-43DC-A8E9-45123F122497}" dt="2017-10-17T05:47:07.031" v="413" actId="1076"/>
          <ac:picMkLst>
            <pc:docMk/>
            <pc:sldMk cId="2357656101" sldId="269"/>
            <ac:picMk id="10244" creationId="{CAD3A26C-2491-4C24-8604-D4EE3D0BD859}"/>
          </ac:picMkLst>
        </pc:picChg>
        <pc:picChg chg="mod">
          <ac:chgData name="Bob Larson" userId="bd32c595-c6ac-42c0-bb89-944ad9c1ebd3" providerId="ADAL" clId="{6F681DAA-EFC8-43DC-A8E9-45123F122497}" dt="2017-10-17T05:46:49.294" v="408" actId="1076"/>
          <ac:picMkLst>
            <pc:docMk/>
            <pc:sldMk cId="2357656101" sldId="269"/>
            <ac:picMk id="1568772" creationId="{C38472E9-926E-42CB-A104-3D0433E671AC}"/>
          </ac:picMkLst>
        </pc:picChg>
      </pc:sldChg>
      <pc:sldChg chg="del">
        <pc:chgData name="Bob Larson" userId="bd32c595-c6ac-42c0-bb89-944ad9c1ebd3" providerId="ADAL" clId="{6F681DAA-EFC8-43DC-A8E9-45123F122497}" dt="2017-10-17T03:22:19.967" v="3" actId="2696"/>
        <pc:sldMkLst>
          <pc:docMk/>
          <pc:sldMk cId="2545530485" sldId="270"/>
        </pc:sldMkLst>
      </pc:sldChg>
      <pc:sldChg chg="addSp del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3329156379" sldId="270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3329156379" sldId="270"/>
            <ac:spMk id="3" creationId="{128B7702-A1C0-49B5-A94C-8A6EE5F7C4BA}"/>
          </ac:spMkLst>
        </pc:spChg>
        <pc:spChg chg="add mod">
          <ac:chgData name="Bob Larson" userId="bd32c595-c6ac-42c0-bb89-944ad9c1ebd3" providerId="ADAL" clId="{6F681DAA-EFC8-43DC-A8E9-45123F122497}" dt="2017-10-17T05:36:47.847" v="243" actId="1076"/>
          <ac:spMkLst>
            <pc:docMk/>
            <pc:sldMk cId="3329156379" sldId="270"/>
            <ac:spMk id="22" creationId="{067DBA0E-41DF-4FC9-8F4F-E84923D62FCD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56" creationId="{4AF16A47-D8D1-4251-8FA0-B13A42BC3C6E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57" creationId="{7A9E99CC-BFD6-46D9-9050-196D1A47B91A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58" creationId="{D1170E65-F9F7-4209-98EB-2622DA6448B9}"/>
          </ac:spMkLst>
        </pc:spChg>
        <pc:spChg chg="mod or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3" creationId="{CFB65CF6-F1BD-4AC5-9FAD-E0CAD554E559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5" creationId="{8B5A6A61-9128-416B-87CA-D7DB5E725458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7" creationId="{A8A348D2-CDAB-448E-BE60-095608CD12D5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8" creationId="{B795370B-FA37-4C77-86BC-736E9CCFD01E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69" creationId="{B2D6839A-964C-43B2-9CDD-D2680D9C2026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70" creationId="{EFB85DCD-4714-41AE-B5DE-462839627284}"/>
          </ac:spMkLst>
        </pc:spChg>
        <pc:spChg chg="mod topLvl">
          <ac:chgData name="Bob Larson" userId="bd32c595-c6ac-42c0-bb89-944ad9c1ebd3" providerId="ADAL" clId="{6F681DAA-EFC8-43DC-A8E9-45123F122497}" dt="2017-10-17T05:30:44.307" v="107"/>
          <ac:spMkLst>
            <pc:docMk/>
            <pc:sldMk cId="3329156379" sldId="270"/>
            <ac:spMk id="1636371" creationId="{4072F482-3CA6-4996-898D-4D931544B6DD}"/>
          </ac:spMkLst>
        </pc:spChg>
        <pc:spChg chg="mod">
          <ac:chgData name="Bob Larson" userId="bd32c595-c6ac-42c0-bb89-944ad9c1ebd3" providerId="ADAL" clId="{6F681DAA-EFC8-43DC-A8E9-45123F122497}" dt="2017-10-17T06:46:12.014" v="1266" actId="20577"/>
          <ac:spMkLst>
            <pc:docMk/>
            <pc:sldMk cId="3329156379" sldId="270"/>
            <ac:spMk id="1636373" creationId="{953475FE-2F23-4567-A2E7-23C4610D5B5F}"/>
          </ac:spMkLst>
        </pc:spChg>
        <pc:grpChg chg="add mod">
          <ac:chgData name="Bob Larson" userId="bd32c595-c6ac-42c0-bb89-944ad9c1ebd3" providerId="ADAL" clId="{6F681DAA-EFC8-43DC-A8E9-45123F122497}" dt="2017-10-17T05:30:44.307" v="107"/>
          <ac:grpSpMkLst>
            <pc:docMk/>
            <pc:sldMk cId="3329156379" sldId="270"/>
            <ac:grpSpMk id="2" creationId="{D1D1E84D-7BDA-4B02-92B0-E35A1BF367CF}"/>
          </ac:grpSpMkLst>
        </pc:grpChg>
        <pc:grpChg chg="mod topLvl">
          <ac:chgData name="Bob Larson" userId="bd32c595-c6ac-42c0-bb89-944ad9c1ebd3" providerId="ADAL" clId="{6F681DAA-EFC8-43DC-A8E9-45123F122497}" dt="2017-10-17T05:30:44.307" v="107"/>
          <ac:grpSpMkLst>
            <pc:docMk/>
            <pc:sldMk cId="3329156379" sldId="270"/>
            <ac:grpSpMk id="1636362" creationId="{DB2DD731-DBD2-4F1F-AC1E-515CC160FC39}"/>
          </ac:grpSpMkLst>
        </pc:grpChg>
        <pc:grpChg chg="del">
          <ac:chgData name="Bob Larson" userId="bd32c595-c6ac-42c0-bb89-944ad9c1ebd3" providerId="ADAL" clId="{6F681DAA-EFC8-43DC-A8E9-45123F122497}" dt="2017-10-17T05:29:39.675" v="102"/>
          <ac:grpSpMkLst>
            <pc:docMk/>
            <pc:sldMk cId="3329156379" sldId="270"/>
            <ac:grpSpMk id="1636372" creationId="{949D097C-F032-4110-91DD-C7896BFEED33}"/>
          </ac:grpSpMkLst>
        </pc:grpChg>
        <pc:picChg chg="add mod">
          <ac:chgData name="Bob Larson" userId="bd32c595-c6ac-42c0-bb89-944ad9c1ebd3" providerId="ADAL" clId="{6F681DAA-EFC8-43DC-A8E9-45123F122497}" dt="2017-10-17T05:30:44.307" v="107"/>
          <ac:picMkLst>
            <pc:docMk/>
            <pc:sldMk cId="3329156379" sldId="270"/>
            <ac:picMk id="18" creationId="{E81CAD56-36C4-4587-9DDE-BE434704F166}"/>
          </ac:picMkLst>
        </pc:picChg>
        <pc:picChg chg="add mod">
          <ac:chgData name="Bob Larson" userId="bd32c595-c6ac-42c0-bb89-944ad9c1ebd3" providerId="ADAL" clId="{6F681DAA-EFC8-43DC-A8E9-45123F122497}" dt="2017-10-17T05:30:44.307" v="107"/>
          <ac:picMkLst>
            <pc:docMk/>
            <pc:sldMk cId="3329156379" sldId="270"/>
            <ac:picMk id="19" creationId="{6DC849BB-6D1E-4EDD-95DE-C9A9B94B84E6}"/>
          </ac:picMkLst>
        </pc:picChg>
        <pc:picChg chg="add mod">
          <ac:chgData name="Bob Larson" userId="bd32c595-c6ac-42c0-bb89-944ad9c1ebd3" providerId="ADAL" clId="{6F681DAA-EFC8-43DC-A8E9-45123F122497}" dt="2017-10-17T05:30:44.307" v="107"/>
          <ac:picMkLst>
            <pc:docMk/>
            <pc:sldMk cId="3329156379" sldId="270"/>
            <ac:picMk id="20" creationId="{65EA942F-503A-4F11-BCD1-77EEC37A3292}"/>
          </ac:picMkLst>
        </pc:picChg>
        <pc:picChg chg="mod topLvl">
          <ac:chgData name="Bob Larson" userId="bd32c595-c6ac-42c0-bb89-944ad9c1ebd3" providerId="ADAL" clId="{6F681DAA-EFC8-43DC-A8E9-45123F122497}" dt="2017-10-17T05:30:44.307" v="107"/>
          <ac:picMkLst>
            <pc:docMk/>
            <pc:sldMk cId="3329156379" sldId="270"/>
            <ac:picMk id="1636355" creationId="{1E8E0837-F30F-4D5E-8398-C95E44C4486F}"/>
          </ac:picMkLst>
        </pc:picChg>
      </pc:sldChg>
      <pc:sldChg chg="del">
        <pc:chgData name="Bob Larson" userId="bd32c595-c6ac-42c0-bb89-944ad9c1ebd3" providerId="ADAL" clId="{6F681DAA-EFC8-43DC-A8E9-45123F122497}" dt="2017-10-17T03:22:19.975" v="4" actId="2696"/>
        <pc:sldMkLst>
          <pc:docMk/>
          <pc:sldMk cId="3738590995" sldId="271"/>
        </pc:sldMkLst>
      </pc:sldChg>
      <pc:sldChg chg="addSp modSp add ord modTransition">
        <pc:chgData name="Bob Larson" userId="bd32c595-c6ac-42c0-bb89-944ad9c1ebd3" providerId="ADAL" clId="{6F681DAA-EFC8-43DC-A8E9-45123F122497}" dt="2017-10-17T06:48:15.833" v="1289"/>
        <pc:sldMkLst>
          <pc:docMk/>
          <pc:sldMk cId="4000702933" sldId="271"/>
        </pc:sldMkLst>
        <pc:spChg chg="add mod">
          <ac:chgData name="Bob Larson" userId="bd32c595-c6ac-42c0-bb89-944ad9c1ebd3" providerId="ADAL" clId="{6F681DAA-EFC8-43DC-A8E9-45123F122497}" dt="2017-10-17T06:04:31.983" v="699" actId="20577"/>
          <ac:spMkLst>
            <pc:docMk/>
            <pc:sldMk cId="4000702933" sldId="271"/>
            <ac:spMk id="2" creationId="{4A06C5AA-BECA-4E67-86E5-C1910219E081}"/>
          </ac:spMkLst>
        </pc:spChg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4000702933" sldId="271"/>
            <ac:spMk id="3" creationId="{5A33FF88-57A0-4F3C-ACF3-D3A68205B814}"/>
          </ac:spMkLst>
        </pc:spChg>
        <pc:spChg chg="mod">
          <ac:chgData name="Bob Larson" userId="bd32c595-c6ac-42c0-bb89-944ad9c1ebd3" providerId="ADAL" clId="{6F681DAA-EFC8-43DC-A8E9-45123F122497}" dt="2017-10-17T06:00:58.266" v="586" actId="20577"/>
          <ac:spMkLst>
            <pc:docMk/>
            <pc:sldMk cId="4000702933" sldId="271"/>
            <ac:spMk id="1560580" creationId="{BBA1D390-6485-48E1-AAD9-21B25B25E5E4}"/>
          </ac:spMkLst>
        </pc:spChg>
        <pc:picChg chg="mod">
          <ac:chgData name="Bob Larson" userId="bd32c595-c6ac-42c0-bb89-944ad9c1ebd3" providerId="ADAL" clId="{6F681DAA-EFC8-43DC-A8E9-45123F122497}" dt="2017-10-17T05:59:55.890" v="560" actId="1076"/>
          <ac:picMkLst>
            <pc:docMk/>
            <pc:sldMk cId="4000702933" sldId="271"/>
            <ac:picMk id="1560581" creationId="{A092966E-6232-469B-806F-69A25FCF21AD}"/>
          </ac:picMkLst>
        </pc:picChg>
      </pc:sldChg>
      <pc:sldChg chg="del">
        <pc:chgData name="Bob Larson" userId="bd32c595-c6ac-42c0-bb89-944ad9c1ebd3" providerId="ADAL" clId="{6F681DAA-EFC8-43DC-A8E9-45123F122497}" dt="2017-10-17T03:22:19.985" v="5" actId="2696"/>
        <pc:sldMkLst>
          <pc:docMk/>
          <pc:sldMk cId="379159742" sldId="272"/>
        </pc:sldMkLst>
      </pc:sldChg>
      <pc:sldChg chg="addSp modSp add ord modTransition">
        <pc:chgData name="Bob Larson" userId="bd32c595-c6ac-42c0-bb89-944ad9c1ebd3" providerId="ADAL" clId="{6F681DAA-EFC8-43DC-A8E9-45123F122497}" dt="2017-10-17T06:48:15.833" v="1289"/>
        <pc:sldMkLst>
          <pc:docMk/>
          <pc:sldMk cId="2644526794" sldId="272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2644526794" sldId="272"/>
            <ac:spMk id="2" creationId="{2ED99AFA-7041-4869-B7C8-FCBC1BEA2060}"/>
          </ac:spMkLst>
        </pc:spChg>
      </pc:sldChg>
      <pc:sldChg chg="del">
        <pc:chgData name="Bob Larson" userId="bd32c595-c6ac-42c0-bb89-944ad9c1ebd3" providerId="ADAL" clId="{6F681DAA-EFC8-43DC-A8E9-45123F122497}" dt="2017-10-17T03:22:19.994" v="6" actId="2696"/>
        <pc:sldMkLst>
          <pc:docMk/>
          <pc:sldMk cId="1155082267" sldId="273"/>
        </pc:sldMkLst>
      </pc:sldChg>
      <pc:sldChg chg="add del">
        <pc:chgData name="Bob Larson" userId="bd32c595-c6ac-42c0-bb89-944ad9c1ebd3" providerId="ADAL" clId="{6F681DAA-EFC8-43DC-A8E9-45123F122497}" dt="2017-10-17T06:44:44.300" v="1227" actId="2696"/>
        <pc:sldMkLst>
          <pc:docMk/>
          <pc:sldMk cId="2273571609" sldId="273"/>
        </pc:sldMkLst>
      </pc:sldChg>
      <pc:sldChg chg="add del">
        <pc:chgData name="Bob Larson" userId="bd32c595-c6ac-42c0-bb89-944ad9c1ebd3" providerId="ADAL" clId="{6F681DAA-EFC8-43DC-A8E9-45123F122497}" dt="2017-10-17T05:39:16.880" v="317" actId="2696"/>
        <pc:sldMkLst>
          <pc:docMk/>
          <pc:sldMk cId="149388025" sldId="274"/>
        </pc:sldMkLst>
      </pc:sldChg>
      <pc:sldChg chg="add del">
        <pc:chgData name="Bob Larson" userId="bd32c595-c6ac-42c0-bb89-944ad9c1ebd3" providerId="ADAL" clId="{6F681DAA-EFC8-43DC-A8E9-45123F122497}" dt="2017-10-17T06:44:44.315" v="1228" actId="2696"/>
        <pc:sldMkLst>
          <pc:docMk/>
          <pc:sldMk cId="3586072316" sldId="275"/>
        </pc:sldMkLst>
      </pc:sldChg>
      <pc:sldChg chg="add del">
        <pc:chgData name="Bob Larson" userId="bd32c595-c6ac-42c0-bb89-944ad9c1ebd3" providerId="ADAL" clId="{6F681DAA-EFC8-43DC-A8E9-45123F122497}" dt="2017-10-17T06:44:44.315" v="1229" actId="2696"/>
        <pc:sldMkLst>
          <pc:docMk/>
          <pc:sldMk cId="718517246" sldId="276"/>
        </pc:sldMkLst>
      </pc:sldChg>
      <pc:sldChg chg="add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669476744" sldId="277"/>
        </pc:sldMkLst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669476744" sldId="277"/>
            <ac:spMk id="2" creationId="{1E8B889A-8CED-45AF-AC51-FD3BBD17F3C5}"/>
          </ac:spMkLst>
        </pc:spChg>
        <pc:spChg chg="mod">
          <ac:chgData name="Bob Larson" userId="bd32c595-c6ac-42c0-bb89-944ad9c1ebd3" providerId="ADAL" clId="{6F681DAA-EFC8-43DC-A8E9-45123F122497}" dt="2017-10-17T06:30:13.303" v="908" actId="20577"/>
          <ac:spMkLst>
            <pc:docMk/>
            <pc:sldMk cId="669476744" sldId="277"/>
            <ac:spMk id="1631236" creationId="{E3DF0B23-72C3-4022-8BBA-389B153698FB}"/>
          </ac:spMkLst>
        </pc:spChg>
        <pc:picChg chg="mod">
          <ac:chgData name="Bob Larson" userId="bd32c595-c6ac-42c0-bb89-944ad9c1ebd3" providerId="ADAL" clId="{6F681DAA-EFC8-43DC-A8E9-45123F122497}" dt="2017-10-17T06:29:42.923" v="887" actId="1076"/>
          <ac:picMkLst>
            <pc:docMk/>
            <pc:sldMk cId="669476744" sldId="277"/>
            <ac:picMk id="1631237" creationId="{B6BDA6AA-6141-426E-8259-5C2FA695879D}"/>
          </ac:picMkLst>
        </pc:picChg>
      </pc:sldChg>
      <pc:sldChg chg="addSp del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2758059648" sldId="278"/>
        </pc:sldMkLst>
        <pc:spChg chg="add mod">
          <ac:chgData name="Bob Larson" userId="bd32c595-c6ac-42c0-bb89-944ad9c1ebd3" providerId="ADAL" clId="{6F681DAA-EFC8-43DC-A8E9-45123F122497}" dt="2017-10-17T06:28:58.574" v="877" actId="20577"/>
          <ac:spMkLst>
            <pc:docMk/>
            <pc:sldMk cId="2758059648" sldId="278"/>
            <ac:spMk id="2" creationId="{C0DB027D-5C2B-4E45-B457-D41CFD2B76D8}"/>
          </ac:spMkLst>
        </pc:spChg>
        <pc:spChg chg="add del">
          <ac:chgData name="Bob Larson" userId="bd32c595-c6ac-42c0-bb89-944ad9c1ebd3" providerId="ADAL" clId="{6F681DAA-EFC8-43DC-A8E9-45123F122497}" dt="2017-10-17T06:25:36.628" v="789" actId="478"/>
          <ac:spMkLst>
            <pc:docMk/>
            <pc:sldMk cId="2758059648" sldId="278"/>
            <ac:spMk id="3" creationId="{F4D5DFB0-B879-4BB5-BD57-9D7FDCE653F1}"/>
          </ac:spMkLst>
        </pc:spChg>
        <pc:spChg chg="add del">
          <ac:chgData name="Bob Larson" userId="bd32c595-c6ac-42c0-bb89-944ad9c1ebd3" providerId="ADAL" clId="{6F681DAA-EFC8-43DC-A8E9-45123F122497}" dt="2017-10-17T06:25:28.647" v="785" actId="478"/>
          <ac:spMkLst>
            <pc:docMk/>
            <pc:sldMk cId="2758059648" sldId="278"/>
            <ac:spMk id="4" creationId="{AA3D8E88-F683-4B4E-A79A-B03FBEAEF51F}"/>
          </ac:spMkLst>
        </pc:spChg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2758059648" sldId="278"/>
            <ac:spMk id="5" creationId="{2D4225A4-8685-4A4D-BEA5-2724636FD75C}"/>
          </ac:spMkLst>
        </pc:spChg>
        <pc:spChg chg="mod">
          <ac:chgData name="Bob Larson" userId="bd32c595-c6ac-42c0-bb89-944ad9c1ebd3" providerId="ADAL" clId="{6F681DAA-EFC8-43DC-A8E9-45123F122497}" dt="2017-10-17T05:50:07.829" v="434" actId="20577"/>
          <ac:spMkLst>
            <pc:docMk/>
            <pc:sldMk cId="2758059648" sldId="278"/>
            <ac:spMk id="1633284" creationId="{56536860-02EF-4C2E-B85F-361258EA242F}"/>
          </ac:spMkLst>
        </pc:spChg>
        <pc:picChg chg="add mod">
          <ac:chgData name="Bob Larson" userId="bd32c595-c6ac-42c0-bb89-944ad9c1ebd3" providerId="ADAL" clId="{6F681DAA-EFC8-43DC-A8E9-45123F122497}" dt="2017-10-17T06:27:37.566" v="814" actId="1076"/>
          <ac:picMkLst>
            <pc:docMk/>
            <pc:sldMk cId="2758059648" sldId="278"/>
            <ac:picMk id="1026" creationId="{9A0BE042-9288-4218-861F-70D17D648182}"/>
          </ac:picMkLst>
        </pc:picChg>
        <pc:picChg chg="add mod">
          <ac:chgData name="Bob Larson" userId="bd32c595-c6ac-42c0-bb89-944ad9c1ebd3" providerId="ADAL" clId="{6F681DAA-EFC8-43DC-A8E9-45123F122497}" dt="2017-10-17T06:27:55.225" v="825" actId="1076"/>
          <ac:picMkLst>
            <pc:docMk/>
            <pc:sldMk cId="2758059648" sldId="278"/>
            <ac:picMk id="1028" creationId="{41A02E33-8FD1-4F38-82E0-8F8D4C24DD4F}"/>
          </ac:picMkLst>
        </pc:picChg>
        <pc:picChg chg="add mod modCrop">
          <ac:chgData name="Bob Larson" userId="bd32c595-c6ac-42c0-bb89-944ad9c1ebd3" providerId="ADAL" clId="{6F681DAA-EFC8-43DC-A8E9-45123F122497}" dt="2017-10-17T06:27:49.732" v="820" actId="1076"/>
          <ac:picMkLst>
            <pc:docMk/>
            <pc:sldMk cId="2758059648" sldId="278"/>
            <ac:picMk id="1030" creationId="{88A4750B-D02C-48ED-8185-132C11F88505}"/>
          </ac:picMkLst>
        </pc:picChg>
        <pc:picChg chg="add mod">
          <ac:chgData name="Bob Larson" userId="bd32c595-c6ac-42c0-bb89-944ad9c1ebd3" providerId="ADAL" clId="{6F681DAA-EFC8-43DC-A8E9-45123F122497}" dt="2017-10-17T06:26:09.722" v="801" actId="1076"/>
          <ac:picMkLst>
            <pc:docMk/>
            <pc:sldMk cId="2758059648" sldId="278"/>
            <ac:picMk id="1036" creationId="{D503D08C-8C97-4126-82F5-962E8BE43469}"/>
          </ac:picMkLst>
        </pc:picChg>
        <pc:picChg chg="add mod">
          <ac:chgData name="Bob Larson" userId="bd32c595-c6ac-42c0-bb89-944ad9c1ebd3" providerId="ADAL" clId="{6F681DAA-EFC8-43DC-A8E9-45123F122497}" dt="2017-10-17T06:26:33.652" v="808" actId="1076"/>
          <ac:picMkLst>
            <pc:docMk/>
            <pc:sldMk cId="2758059648" sldId="278"/>
            <ac:picMk id="1038" creationId="{37FA8979-3C27-41AA-9FD9-C7D8B0CE39B6}"/>
          </ac:picMkLst>
        </pc:picChg>
        <pc:picChg chg="add del mod">
          <ac:chgData name="Bob Larson" userId="bd32c595-c6ac-42c0-bb89-944ad9c1ebd3" providerId="ADAL" clId="{6F681DAA-EFC8-43DC-A8E9-45123F122497}" dt="2017-10-17T06:27:57.234" v="826" actId="1076"/>
          <ac:picMkLst>
            <pc:docMk/>
            <pc:sldMk cId="2758059648" sldId="278"/>
            <ac:picMk id="1633285" creationId="{9CEF1FE7-21AE-4EB0-A69A-41CA89C1BD96}"/>
          </ac:picMkLst>
        </pc:picChg>
      </pc:sldChg>
      <pc:sldChg chg="addSp delSp modSp add modTransition">
        <pc:chgData name="Bob Larson" userId="bd32c595-c6ac-42c0-bb89-944ad9c1ebd3" providerId="ADAL" clId="{6F681DAA-EFC8-43DC-A8E9-45123F122497}" dt="2017-10-17T06:47:38.077" v="1285"/>
        <pc:sldMkLst>
          <pc:docMk/>
          <pc:sldMk cId="2952156679" sldId="279"/>
        </pc:sldMkLst>
        <pc:spChg chg="mod">
          <ac:chgData name="Bob Larson" userId="bd32c595-c6ac-42c0-bb89-944ad9c1ebd3" providerId="ADAL" clId="{6F681DAA-EFC8-43DC-A8E9-45123F122497}" dt="2017-10-17T05:58:07.352" v="554" actId="404"/>
          <ac:spMkLst>
            <pc:docMk/>
            <pc:sldMk cId="2952156679" sldId="279"/>
            <ac:spMk id="2" creationId="{1B62B0A6-CF80-40E5-95C8-3BE03105E497}"/>
          </ac:spMkLst>
        </pc:spChg>
        <pc:grpChg chg="add mod">
          <ac:chgData name="Bob Larson" userId="bd32c595-c6ac-42c0-bb89-944ad9c1ebd3" providerId="ADAL" clId="{6F681DAA-EFC8-43DC-A8E9-45123F122497}" dt="2017-10-17T05:56:20.556" v="466"/>
          <ac:grpSpMkLst>
            <pc:docMk/>
            <pc:sldMk cId="2952156679" sldId="279"/>
            <ac:grpSpMk id="4" creationId="{08E7D3AF-49D9-4444-8539-DDB59EA6E998}"/>
          </ac:grpSpMkLst>
        </pc:grpChg>
        <pc:picChg chg="add del mod">
          <ac:chgData name="Bob Larson" userId="bd32c595-c6ac-42c0-bb89-944ad9c1ebd3" providerId="ADAL" clId="{6F681DAA-EFC8-43DC-A8E9-45123F122497}" dt="2017-10-17T05:55:34.416" v="451" actId="478"/>
          <ac:picMkLst>
            <pc:docMk/>
            <pc:sldMk cId="2952156679" sldId="279"/>
            <ac:picMk id="5" creationId="{9EB39D25-6285-4D6A-9646-9BDAB620B19E}"/>
          </ac:picMkLst>
        </pc:picChg>
        <pc:picChg chg="add del mod">
          <ac:chgData name="Bob Larson" userId="bd32c595-c6ac-42c0-bb89-944ad9c1ebd3" providerId="ADAL" clId="{6F681DAA-EFC8-43DC-A8E9-45123F122497}" dt="2017-10-17T05:55:32.776" v="449" actId="478"/>
          <ac:picMkLst>
            <pc:docMk/>
            <pc:sldMk cId="2952156679" sldId="279"/>
            <ac:picMk id="6" creationId="{DEEA70F4-3AB3-4087-BDE1-929D729E2C4A}"/>
          </ac:picMkLst>
        </pc:picChg>
        <pc:picChg chg="add mod">
          <ac:chgData name="Bob Larson" userId="bd32c595-c6ac-42c0-bb89-944ad9c1ebd3" providerId="ADAL" clId="{6F681DAA-EFC8-43DC-A8E9-45123F122497}" dt="2017-10-17T05:56:20.556" v="466"/>
          <ac:picMkLst>
            <pc:docMk/>
            <pc:sldMk cId="2952156679" sldId="279"/>
            <ac:picMk id="7" creationId="{C4318D11-8C15-4D9F-8FA8-842F7297C2ED}"/>
          </ac:picMkLst>
        </pc:picChg>
        <pc:picChg chg="add mod">
          <ac:chgData name="Bob Larson" userId="bd32c595-c6ac-42c0-bb89-944ad9c1ebd3" providerId="ADAL" clId="{6F681DAA-EFC8-43DC-A8E9-45123F122497}" dt="2017-10-17T05:56:20.556" v="466"/>
          <ac:picMkLst>
            <pc:docMk/>
            <pc:sldMk cId="2952156679" sldId="279"/>
            <ac:picMk id="8" creationId="{18BFB07F-0AEC-41B2-A588-4A208A002761}"/>
          </ac:picMkLst>
        </pc:picChg>
        <pc:picChg chg="add mod modCrop">
          <ac:chgData name="Bob Larson" userId="bd32c595-c6ac-42c0-bb89-944ad9c1ebd3" providerId="ADAL" clId="{6F681DAA-EFC8-43DC-A8E9-45123F122497}" dt="2017-10-17T05:56:20.556" v="466"/>
          <ac:picMkLst>
            <pc:docMk/>
            <pc:sldMk cId="2952156679" sldId="279"/>
            <ac:picMk id="13314" creationId="{8D8E0873-75FE-4601-A3C4-D29DD6BCEE1B}"/>
          </ac:picMkLst>
        </pc:picChg>
        <pc:cxnChg chg="add mod">
          <ac:chgData name="Bob Larson" userId="bd32c595-c6ac-42c0-bb89-944ad9c1ebd3" providerId="ADAL" clId="{6F681DAA-EFC8-43DC-A8E9-45123F122497}" dt="2017-10-17T05:56:40.200" v="475" actId="1582"/>
          <ac:cxnSpMkLst>
            <pc:docMk/>
            <pc:sldMk cId="2952156679" sldId="279"/>
            <ac:cxnSpMk id="10" creationId="{81324419-56B1-4D08-90B3-DB7D58532467}"/>
          </ac:cxnSpMkLst>
        </pc:cxnChg>
        <pc:cxnChg chg="add mod">
          <ac:chgData name="Bob Larson" userId="bd32c595-c6ac-42c0-bb89-944ad9c1ebd3" providerId="ADAL" clId="{6F681DAA-EFC8-43DC-A8E9-45123F122497}" dt="2017-10-17T05:56:46.727" v="476"/>
          <ac:cxnSpMkLst>
            <pc:docMk/>
            <pc:sldMk cId="2952156679" sldId="279"/>
            <ac:cxnSpMk id="12" creationId="{82FAF94B-CDEE-47CF-8BB5-3FA552C56BBF}"/>
          </ac:cxnSpMkLst>
        </pc:cxnChg>
      </pc:sldChg>
      <pc:sldChg chg="addSp modSp add modTransition">
        <pc:chgData name="Bob Larson" userId="bd32c595-c6ac-42c0-bb89-944ad9c1ebd3" providerId="ADAL" clId="{6F681DAA-EFC8-43DC-A8E9-45123F122497}" dt="2017-10-17T06:47:38.077" v="1285"/>
        <pc:sldMkLst>
          <pc:docMk/>
          <pc:sldMk cId="3503275798" sldId="280"/>
        </pc:sldMkLst>
        <pc:spChg chg="mod">
          <ac:chgData name="Bob Larson" userId="bd32c595-c6ac-42c0-bb89-944ad9c1ebd3" providerId="ADAL" clId="{6F681DAA-EFC8-43DC-A8E9-45123F122497}" dt="2017-10-17T06:32:25.235" v="947" actId="20577"/>
          <ac:spMkLst>
            <pc:docMk/>
            <pc:sldMk cId="3503275798" sldId="280"/>
            <ac:spMk id="2" creationId="{E488E9E7-7C61-4998-8488-3457E58092A8}"/>
          </ac:spMkLst>
        </pc:spChg>
        <pc:picChg chg="add mod">
          <ac:chgData name="Bob Larson" userId="bd32c595-c6ac-42c0-bb89-944ad9c1ebd3" providerId="ADAL" clId="{6F681DAA-EFC8-43DC-A8E9-45123F122497}" dt="2017-10-17T06:36:15.098" v="952" actId="14100"/>
          <ac:picMkLst>
            <pc:docMk/>
            <pc:sldMk cId="3503275798" sldId="280"/>
            <ac:picMk id="14338" creationId="{0E65C72E-D2DF-4F9A-B14C-6248046EF1AD}"/>
          </ac:picMkLst>
        </pc:picChg>
      </pc:sldChg>
      <pc:sldChg chg="addSp delSp modSp add modTransition">
        <pc:chgData name="Bob Larson" userId="bd32c595-c6ac-42c0-bb89-944ad9c1ebd3" providerId="ADAL" clId="{6F681DAA-EFC8-43DC-A8E9-45123F122497}" dt="2017-10-17T06:48:15.833" v="1289"/>
        <pc:sldMkLst>
          <pc:docMk/>
          <pc:sldMk cId="1296461478" sldId="281"/>
        </pc:sldMkLst>
        <pc:spChg chg="del">
          <ac:chgData name="Bob Larson" userId="bd32c595-c6ac-42c0-bb89-944ad9c1ebd3" providerId="ADAL" clId="{6F681DAA-EFC8-43DC-A8E9-45123F122497}" dt="2017-10-17T06:37:59.847" v="988" actId="478"/>
          <ac:spMkLst>
            <pc:docMk/>
            <pc:sldMk cId="1296461478" sldId="281"/>
            <ac:spMk id="3" creationId="{F78B7DEE-0025-4D72-894B-DA26DB671756}"/>
          </ac:spMkLst>
        </pc:spChg>
        <pc:spChg chg="add mod">
          <ac:chgData name="Bob Larson" userId="bd32c595-c6ac-42c0-bb89-944ad9c1ebd3" providerId="ADAL" clId="{6F681DAA-EFC8-43DC-A8E9-45123F122497}" dt="2017-10-17T06:43:35.366" v="1215" actId="1076"/>
          <ac:spMkLst>
            <pc:docMk/>
            <pc:sldMk cId="1296461478" sldId="281"/>
            <ac:spMk id="5" creationId="{D370935A-8D29-4E6D-B49A-A08FEF921E0C}"/>
          </ac:spMkLst>
        </pc:spChg>
        <pc:spChg chg="add mod">
          <ac:chgData name="Bob Larson" userId="bd32c595-c6ac-42c0-bb89-944ad9c1ebd3" providerId="ADAL" clId="{6F681DAA-EFC8-43DC-A8E9-45123F122497}" dt="2017-10-17T06:48:15.833" v="1289"/>
          <ac:spMkLst>
            <pc:docMk/>
            <pc:sldMk cId="1296461478" sldId="281"/>
            <ac:spMk id="6" creationId="{DEF8AAF1-CC0D-46BD-95A9-2341CCCFA863}"/>
          </ac:spMkLst>
        </pc:spChg>
        <pc:spChg chg="mod">
          <ac:chgData name="Bob Larson" userId="bd32c595-c6ac-42c0-bb89-944ad9c1ebd3" providerId="ADAL" clId="{6F681DAA-EFC8-43DC-A8E9-45123F122497}" dt="2017-10-17T06:37:53.975" v="987" actId="20577"/>
          <ac:spMkLst>
            <pc:docMk/>
            <pc:sldMk cId="1296461478" sldId="281"/>
            <ac:spMk id="1635330" creationId="{BB34A9AB-7E95-43D7-9219-FF197522ADD4}"/>
          </ac:spMkLst>
        </pc:spChg>
        <pc:spChg chg="mod topLvl">
          <ac:chgData name="Bob Larson" userId="bd32c595-c6ac-42c0-bb89-944ad9c1ebd3" providerId="ADAL" clId="{6F681DAA-EFC8-43DC-A8E9-45123F122497}" dt="2017-10-17T06:39:39.739" v="1027"/>
          <ac:spMkLst>
            <pc:docMk/>
            <pc:sldMk cId="1296461478" sldId="281"/>
            <ac:spMk id="1635332" creationId="{3A67D036-D3C9-47D5-8991-9B6F24AF2F35}"/>
          </ac:spMkLst>
        </pc:spChg>
        <pc:spChg chg="mod topLvl">
          <ac:chgData name="Bob Larson" userId="bd32c595-c6ac-42c0-bb89-944ad9c1ebd3" providerId="ADAL" clId="{6F681DAA-EFC8-43DC-A8E9-45123F122497}" dt="2017-10-17T06:39:55.575" v="1032" actId="1582"/>
          <ac:spMkLst>
            <pc:docMk/>
            <pc:sldMk cId="1296461478" sldId="281"/>
            <ac:spMk id="1635335" creationId="{BF1DA8A6-1136-447F-ADEE-0146298AB26D}"/>
          </ac:spMkLst>
        </pc:spChg>
        <pc:spChg chg="mod topLvl">
          <ac:chgData name="Bob Larson" userId="bd32c595-c6ac-42c0-bb89-944ad9c1ebd3" providerId="ADAL" clId="{6F681DAA-EFC8-43DC-A8E9-45123F122497}" dt="2017-10-17T06:39:55.575" v="1032" actId="1582"/>
          <ac:spMkLst>
            <pc:docMk/>
            <pc:sldMk cId="1296461478" sldId="281"/>
            <ac:spMk id="1635336" creationId="{2700481C-77EC-4613-A011-B39090A8EB3C}"/>
          </ac:spMkLst>
        </pc:spChg>
        <pc:grpChg chg="del">
          <ac:chgData name="Bob Larson" userId="bd32c595-c6ac-42c0-bb89-944ad9c1ebd3" providerId="ADAL" clId="{6F681DAA-EFC8-43DC-A8E9-45123F122497}" dt="2017-10-17T06:38:17.308" v="992"/>
          <ac:grpSpMkLst>
            <pc:docMk/>
            <pc:sldMk cId="1296461478" sldId="281"/>
            <ac:grpSpMk id="2" creationId="{6E376112-3B1F-4041-BAD0-CA6E570FB997}"/>
          </ac:grpSpMkLst>
        </pc:grpChg>
        <pc:grpChg chg="add mod">
          <ac:chgData name="Bob Larson" userId="bd32c595-c6ac-42c0-bb89-944ad9c1ebd3" providerId="ADAL" clId="{6F681DAA-EFC8-43DC-A8E9-45123F122497}" dt="2017-10-17T06:43:49.623" v="1219" actId="1076"/>
          <ac:grpSpMkLst>
            <pc:docMk/>
            <pc:sldMk cId="1296461478" sldId="281"/>
            <ac:grpSpMk id="4" creationId="{97F6F180-F5A1-4C8C-83A1-777A943E87B1}"/>
          </ac:grpSpMkLst>
        </pc:grpChg>
        <pc:picChg chg="mod topLvl">
          <ac:chgData name="Bob Larson" userId="bd32c595-c6ac-42c0-bb89-944ad9c1ebd3" providerId="ADAL" clId="{6F681DAA-EFC8-43DC-A8E9-45123F122497}" dt="2017-10-17T06:39:29.220" v="1025"/>
          <ac:picMkLst>
            <pc:docMk/>
            <pc:sldMk cId="1296461478" sldId="281"/>
            <ac:picMk id="8" creationId="{927A2779-D270-4ED9-8F26-4CF85F2A2AF3}"/>
          </ac:picMkLst>
        </pc:picChg>
        <pc:picChg chg="mod topLvl">
          <ac:chgData name="Bob Larson" userId="bd32c595-c6ac-42c0-bb89-944ad9c1ebd3" providerId="ADAL" clId="{6F681DAA-EFC8-43DC-A8E9-45123F122497}" dt="2017-10-17T06:39:29.220" v="1025"/>
          <ac:picMkLst>
            <pc:docMk/>
            <pc:sldMk cId="1296461478" sldId="281"/>
            <ac:picMk id="9" creationId="{2FB00527-B6DC-41EF-AABB-4C450C515A70}"/>
          </ac:picMkLst>
        </pc:picChg>
        <pc:picChg chg="mod topLvl">
          <ac:chgData name="Bob Larson" userId="bd32c595-c6ac-42c0-bb89-944ad9c1ebd3" providerId="ADAL" clId="{6F681DAA-EFC8-43DC-A8E9-45123F122497}" dt="2017-10-17T06:39:29.220" v="1025"/>
          <ac:picMkLst>
            <pc:docMk/>
            <pc:sldMk cId="1296461478" sldId="281"/>
            <ac:picMk id="1635331" creationId="{15F67ECC-9058-4434-A528-5D34F081E85A}"/>
          </ac:picMkLst>
        </pc:picChg>
      </pc:sldChg>
      <pc:sldMasterChg chg="modSp">
        <pc:chgData name="Bob Larson" userId="bd32c595-c6ac-42c0-bb89-944ad9c1ebd3" providerId="ADAL" clId="{6F681DAA-EFC8-43DC-A8E9-45123F122497}" dt="2017-10-17T06:48:25.841" v="1292"/>
        <pc:sldMasterMkLst>
          <pc:docMk/>
          <pc:sldMasterMk cId="0" sldId="2147483649"/>
        </pc:sldMasterMkLst>
        <pc:spChg chg="mod">
          <ac:chgData name="Bob Larson" userId="bd32c595-c6ac-42c0-bb89-944ad9c1ebd3" providerId="ADAL" clId="{6F681DAA-EFC8-43DC-A8E9-45123F122497}" dt="2017-10-17T06:48:25.841" v="1292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64D9F-493B-489F-8669-7E7E98FAFE1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4300" indent="-1143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2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E44BBA4-F77C-4E01-BB30-D5A7636F0A46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10" Type="http://schemas.openxmlformats.org/officeDocument/2006/relationships/image" Target="../media/image11.png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22.png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12" Type="http://schemas.openxmlformats.org/officeDocument/2006/relationships/image" Target="../media/image21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6.wmf"/><Relationship Id="rId10" Type="http://schemas.openxmlformats.org/officeDocument/2006/relationships/image" Target="../media/image11.png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10" Type="http://schemas.openxmlformats.org/officeDocument/2006/relationships/image" Target="../media/image11.png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10" Type="http://schemas.openxmlformats.org/officeDocument/2006/relationships/image" Target="../media/image11.png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10" Type="http://schemas.openxmlformats.org/officeDocument/2006/relationships/image" Target="../media/image11.png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INF0 341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Network Basics – LANs, WANs, &amp; DMZs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(Domain Name Service)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2362200"/>
            <a:ext cx="10363200" cy="4338637"/>
          </a:xfrm>
        </p:spPr>
        <p:txBody>
          <a:bodyPr/>
          <a:lstStyle/>
          <a:p>
            <a:r>
              <a:rPr lang="en-US" sz="2800" dirty="0" smtClean="0"/>
              <a:t>Hierarchical decentralized naming system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or computers, services, or other resources</a:t>
            </a:r>
          </a:p>
          <a:p>
            <a:pPr lvl="1"/>
            <a:r>
              <a:rPr lang="en-US" sz="2400" dirty="0"/>
              <a:t>O</a:t>
            </a:r>
            <a:r>
              <a:rPr lang="en-US" sz="2400" dirty="0" smtClean="0"/>
              <a:t>n the Internet or a private network</a:t>
            </a:r>
          </a:p>
          <a:p>
            <a:r>
              <a:rPr lang="en-US" sz="2800" dirty="0" smtClean="0"/>
              <a:t>Translates easy to remember domain names to IP addresses</a:t>
            </a:r>
          </a:p>
          <a:p>
            <a:r>
              <a:rPr lang="en-US" sz="2800" dirty="0" smtClean="0"/>
              <a:t>Worldwide, distributed service essential to the Internet</a:t>
            </a:r>
          </a:p>
          <a:p>
            <a:r>
              <a:rPr lang="en-US" sz="2800" dirty="0" smtClean="0"/>
              <a:t>Provides redundancy</a:t>
            </a:r>
          </a:p>
          <a:p>
            <a:pPr lvl="1"/>
            <a:r>
              <a:rPr lang="en-US" sz="2400" dirty="0" smtClean="0"/>
              <a:t>No single point of failure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t scales well</a:t>
            </a:r>
          </a:p>
          <a:p>
            <a:r>
              <a:rPr lang="en-US" sz="2800" dirty="0" smtClean="0"/>
              <a:t>Been in use since the 1980s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8005-9C53-4D69-B255-8F8836225817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34585" y="1447800"/>
            <a:ext cx="9516533" cy="699265"/>
            <a:chOff x="1254836" y="1123554"/>
            <a:chExt cx="9516533" cy="699265"/>
          </a:xfrm>
        </p:grpSpPr>
        <p:sp>
          <p:nvSpPr>
            <p:cNvPr id="5" name="TextBox 4"/>
            <p:cNvSpPr txBox="1"/>
            <p:nvPr/>
          </p:nvSpPr>
          <p:spPr>
            <a:xfrm>
              <a:off x="1254836" y="1361154"/>
              <a:ext cx="9151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URL: http://</a:t>
              </a:r>
              <a:r>
                <a:rPr lang="en-US" sz="2400" dirty="0">
                  <a:solidFill>
                    <a:srgbClr val="7030A0"/>
                  </a:solidFill>
                </a:rPr>
                <a:t>iSchool</a:t>
              </a:r>
              <a:r>
                <a:rPr lang="en-US" sz="2400" dirty="0"/>
                <a:t>.</a:t>
              </a:r>
              <a:r>
                <a:rPr lang="en-US" sz="2400" dirty="0">
                  <a:solidFill>
                    <a:srgbClr val="FF0000"/>
                  </a:solidFill>
                </a:rPr>
                <a:t>uw.edu</a:t>
              </a:r>
              <a:r>
                <a:rPr lang="en-US" sz="2400" dirty="0"/>
                <a:t>     Email Account: </a:t>
              </a:r>
              <a:r>
                <a:rPr lang="en-US" sz="2400" dirty="0">
                  <a:solidFill>
                    <a:srgbClr val="7030A0"/>
                  </a:solidFill>
                </a:rPr>
                <a:t>BobLarson</a:t>
              </a:r>
              <a:r>
                <a:rPr lang="en-US" sz="2400" dirty="0"/>
                <a:t>@</a:t>
              </a:r>
              <a:r>
                <a:rPr lang="en-US" sz="2400" dirty="0">
                  <a:solidFill>
                    <a:srgbClr val="FF0000"/>
                  </a:solidFill>
                </a:rPr>
                <a:t>uw.edu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06677" y="1136564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Subdomain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1836" y="1123554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 Name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0" y="1123554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 Name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0" y="1123554"/>
              <a:ext cx="1036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Mail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16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89816" y="1524000"/>
            <a:ext cx="4925983" cy="4876800"/>
          </a:xfrm>
        </p:spPr>
        <p:txBody>
          <a:bodyPr/>
          <a:lstStyle/>
          <a:p>
            <a:r>
              <a:rPr lang="en-US" sz="2400" dirty="0"/>
              <a:t>Device </a:t>
            </a:r>
            <a:r>
              <a:rPr lang="en-US" sz="2400" dirty="0" smtClean="0"/>
              <a:t>sends </a:t>
            </a:r>
            <a:r>
              <a:rPr lang="en-US" sz="2400" dirty="0"/>
              <a:t>request to Local or ISP DNS Server </a:t>
            </a:r>
            <a:r>
              <a:rPr lang="en-US" sz="2400" dirty="0">
                <a:solidFill>
                  <a:srgbClr val="FF0000"/>
                </a:solidFill>
              </a:rPr>
              <a:t>for domain name only</a:t>
            </a:r>
          </a:p>
          <a:p>
            <a:r>
              <a:rPr lang="en-US" sz="2400" dirty="0"/>
              <a:t>If server doesn’t </a:t>
            </a:r>
            <a:r>
              <a:rPr lang="en-US" sz="2400" dirty="0" smtClean="0"/>
              <a:t>recognize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forwards request upstream</a:t>
            </a:r>
          </a:p>
          <a:p>
            <a:r>
              <a:rPr lang="en-US" sz="2400" dirty="0"/>
              <a:t>When IP is </a:t>
            </a:r>
            <a:r>
              <a:rPr lang="en-US" sz="2400" dirty="0" smtClean="0"/>
              <a:t>returned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DNS handling the request adds it to its database </a:t>
            </a:r>
          </a:p>
          <a:p>
            <a:pPr lvl="1"/>
            <a:r>
              <a:rPr lang="en-US" sz="2200" dirty="0"/>
              <a:t>Assumes if you asked once, you will likely ask again in the near </a:t>
            </a:r>
            <a:r>
              <a:rPr lang="en-US" sz="2200" dirty="0" smtClean="0"/>
              <a:t>future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050" name="Picture 2" descr="Image result for D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" t="4116" r="2197" b="9089"/>
          <a:stretch/>
        </p:blipFill>
        <p:spPr bwMode="auto">
          <a:xfrm>
            <a:off x="176743" y="1524000"/>
            <a:ext cx="7013074" cy="4648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68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6096000" y="1211262"/>
            <a:ext cx="5945477" cy="5324104"/>
            <a:chOff x="5981693" y="1226715"/>
            <a:chExt cx="5945477" cy="5324104"/>
          </a:xfrm>
        </p:grpSpPr>
        <p:grpSp>
          <p:nvGrpSpPr>
            <p:cNvPr id="36" name="Group 35"/>
            <p:cNvGrpSpPr/>
            <p:nvPr/>
          </p:nvGrpSpPr>
          <p:grpSpPr>
            <a:xfrm>
              <a:off x="6257890" y="1226715"/>
              <a:ext cx="5669280" cy="2209800"/>
              <a:chOff x="1676400" y="1257300"/>
              <a:chExt cx="5669280" cy="2209800"/>
            </a:xfrm>
          </p:grpSpPr>
          <p:pic>
            <p:nvPicPr>
              <p:cNvPr id="5" name="Picture 2" descr="Image result for dns domain structu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1257300"/>
                <a:ext cx="5669280" cy="2209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837069" y="2458817"/>
                <a:ext cx="1892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For each country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981693" y="3767488"/>
              <a:ext cx="4601640" cy="2783331"/>
              <a:chOff x="7323661" y="1249790"/>
              <a:chExt cx="4601640" cy="278333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323661" y="1249790"/>
                <a:ext cx="4601640" cy="2398541"/>
                <a:chOff x="7514063" y="1248682"/>
                <a:chExt cx="4601640" cy="2398541"/>
              </a:xfrm>
            </p:grpSpPr>
            <p:sp>
              <p:nvSpPr>
                <p:cNvPr id="7" name="Rectangle 6"/>
                <p:cNvSpPr/>
                <p:nvPr/>
              </p:nvSpPr>
              <p:spPr bwMode="auto">
                <a:xfrm>
                  <a:off x="8077200" y="1263134"/>
                  <a:ext cx="914400" cy="44553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73025" tIns="36512" rIns="73025" bIns="36512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EDU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7590263" y="2253734"/>
                  <a:ext cx="563137" cy="381000"/>
                </a:xfrm>
                <a:prstGeom prst="rect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73025" tIns="36512" rIns="73025" bIns="36512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Tahoma" pitchFamily="34" charset="0"/>
                      <a:cs typeface="Arial" charset="0"/>
                    </a:rPr>
                    <a:t>MIT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>
                  <a:off x="8306915" y="2253734"/>
                  <a:ext cx="684685" cy="381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73025" tIns="36512" rIns="73025" bIns="36512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WSU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145115" y="2253734"/>
                  <a:ext cx="608485" cy="381000"/>
                </a:xfrm>
                <a:prstGeom prst="rect">
                  <a:avLst/>
                </a:prstGeom>
                <a:solidFill>
                  <a:srgbClr val="7030A0"/>
                </a:solidFill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73025" tIns="36512" rIns="73025" bIns="36512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normalizeH="0" baseline="0" dirty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latin typeface="Tahoma" pitchFamily="34" charset="0"/>
                      <a:cs typeface="Arial" charset="0"/>
                    </a:rPr>
                    <a:t>UW</a:t>
                  </a: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7514063" y="1708666"/>
                  <a:ext cx="2590800" cy="559937"/>
                  <a:chOff x="7514063" y="1708666"/>
                  <a:chExt cx="2590800" cy="559937"/>
                </a:xfrm>
              </p:grpSpPr>
              <p:cxnSp>
                <p:nvCxnSpPr>
                  <p:cNvPr id="9" name="Straight Connector 8"/>
                  <p:cNvCxnSpPr>
                    <a:stCxn id="7" idx="2"/>
                  </p:cNvCxnSpPr>
                  <p:nvPr/>
                </p:nvCxnSpPr>
                <p:spPr bwMode="auto">
                  <a:xfrm>
                    <a:off x="8534400" y="1708666"/>
                    <a:ext cx="0" cy="27253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" name="Straight Connector 10"/>
                  <p:cNvCxnSpPr/>
                  <p:nvPr/>
                </p:nvCxnSpPr>
                <p:spPr bwMode="auto">
                  <a:xfrm>
                    <a:off x="7514063" y="1981200"/>
                    <a:ext cx="2590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6" name="Straight Connector 15"/>
                  <p:cNvCxnSpPr>
                    <a:endCxn id="12" idx="0"/>
                  </p:cNvCxnSpPr>
                  <p:nvPr/>
                </p:nvCxnSpPr>
                <p:spPr bwMode="auto">
                  <a:xfrm flipH="1">
                    <a:off x="7871832" y="1973766"/>
                    <a:ext cx="929" cy="2799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" name="Straight Connector 17"/>
                  <p:cNvCxnSpPr/>
                  <p:nvPr/>
                </p:nvCxnSpPr>
                <p:spPr bwMode="auto">
                  <a:xfrm flipH="1">
                    <a:off x="8633367" y="1981200"/>
                    <a:ext cx="929" cy="2799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9" name="Straight Connector 18"/>
                  <p:cNvCxnSpPr/>
                  <p:nvPr/>
                </p:nvCxnSpPr>
                <p:spPr bwMode="auto">
                  <a:xfrm flipH="1">
                    <a:off x="9389533" y="1988635"/>
                    <a:ext cx="929" cy="2799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9759176" y="235561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…</a:t>
                  </a: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8377539" y="2634734"/>
                  <a:ext cx="2590800" cy="559937"/>
                  <a:chOff x="7514063" y="1708666"/>
                  <a:chExt cx="2590800" cy="559937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 bwMode="auto">
                  <a:xfrm>
                    <a:off x="8534400" y="1708666"/>
                    <a:ext cx="0" cy="27253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7514063" y="1981200"/>
                    <a:ext cx="25908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" name="Straight Connector 24"/>
                  <p:cNvCxnSpPr/>
                  <p:nvPr/>
                </p:nvCxnSpPr>
                <p:spPr bwMode="auto">
                  <a:xfrm flipH="1">
                    <a:off x="7871832" y="1973766"/>
                    <a:ext cx="929" cy="2799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 flipH="1">
                    <a:off x="8633367" y="1981200"/>
                    <a:ext cx="929" cy="2799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 flipH="1">
                    <a:off x="9389533" y="1988635"/>
                    <a:ext cx="929" cy="27996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8" name="Rectangle 27"/>
                <p:cNvSpPr/>
                <p:nvPr/>
              </p:nvSpPr>
              <p:spPr bwMode="auto">
                <a:xfrm>
                  <a:off x="8354493" y="3194671"/>
                  <a:ext cx="662569" cy="36613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73025" tIns="36512" rIns="73025" bIns="36512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LAW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9106608" y="3192995"/>
                  <a:ext cx="860317" cy="36613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73025" tIns="36512" rIns="73025" bIns="36512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iSchool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10065891" y="3181506"/>
                  <a:ext cx="602109" cy="36613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73025" tIns="36512" rIns="73025" bIns="36512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  <a:cs typeface="Arial" charset="0"/>
                    </a:rPr>
                    <a:t>MBA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0669116" y="3277891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…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0320019" y="1248682"/>
                  <a:ext cx="17956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Top Level Domain</a:t>
                  </a:r>
                  <a:br>
                    <a:rPr lang="en-US" sz="1400" b="1" dirty="0"/>
                  </a:br>
                  <a:r>
                    <a:rPr lang="en-US" sz="1400" b="1" dirty="0"/>
                    <a:t>(TLD)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0748020" y="2150357"/>
                  <a:ext cx="136768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Second Level</a:t>
                  </a:r>
                  <a:br>
                    <a:rPr lang="en-US" sz="1400" b="1" dirty="0"/>
                  </a:br>
                  <a:r>
                    <a:rPr lang="en-US" sz="1400" b="1" dirty="0"/>
                    <a:t>Domain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0916336" y="3128546"/>
                  <a:ext cx="11993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Subdomain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9658128" y="3663789"/>
                <a:ext cx="1714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iSchool.uw.edu</a:t>
                </a:r>
              </a:p>
            </p:txBody>
          </p:sp>
          <p:sp>
            <p:nvSpPr>
              <p:cNvPr id="40" name="Arrow: Bent 39"/>
              <p:cNvSpPr/>
              <p:nvPr/>
            </p:nvSpPr>
            <p:spPr bwMode="auto">
              <a:xfrm flipV="1">
                <a:off x="9383065" y="3625908"/>
                <a:ext cx="275063" cy="296944"/>
              </a:xfrm>
              <a:prstGeom prst="bentArrow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73025" tIns="36512" rIns="73025" bIns="36512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657743" y="2123518"/>
              <a:ext cx="457200" cy="1605268"/>
              <a:chOff x="7000643" y="2180668"/>
              <a:chExt cx="457200" cy="1605268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7000643" y="2180668"/>
                <a:ext cx="457200" cy="45720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73025" tIns="36512" rIns="73025" bIns="36512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charset="0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7241230" y="2682027"/>
                <a:ext cx="23046" cy="1103909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</p:grpSp>
      <p:grpSp>
        <p:nvGrpSpPr>
          <p:cNvPr id="48" name="Group 47"/>
          <p:cNvGrpSpPr/>
          <p:nvPr/>
        </p:nvGrpSpPr>
        <p:grpSpPr>
          <a:xfrm>
            <a:off x="67927" y="1544143"/>
            <a:ext cx="4991727" cy="3873913"/>
            <a:chOff x="458896" y="1800712"/>
            <a:chExt cx="4991727" cy="3873913"/>
          </a:xfrm>
        </p:grpSpPr>
        <p:pic>
          <p:nvPicPr>
            <p:cNvPr id="3074" name="Picture 2" descr="Image result for domain name structu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96" y="1800712"/>
              <a:ext cx="4991727" cy="3271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1398499" y="5212960"/>
              <a:ext cx="3112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http://iSchool.uw.edu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201143" y="1551564"/>
            <a:ext cx="1029564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Original</a:t>
            </a:r>
            <a:br>
              <a:rPr lang="pt-BR" sz="1600" b="1" dirty="0"/>
            </a:br>
            <a:r>
              <a:rPr lang="pt-BR" sz="1600" b="1" dirty="0"/>
              <a:t>TLDs</a:t>
            </a:r>
          </a:p>
          <a:p>
            <a:pPr marL="114300" lvl="1"/>
            <a:r>
              <a:rPr lang="pt-BR" sz="1600" dirty="0"/>
              <a:t>Com</a:t>
            </a:r>
          </a:p>
          <a:p>
            <a:pPr marL="114300" lvl="1"/>
            <a:r>
              <a:rPr lang="pt-BR" sz="1600" dirty="0"/>
              <a:t>Org</a:t>
            </a:r>
          </a:p>
          <a:p>
            <a:pPr marL="114300" lvl="1"/>
            <a:r>
              <a:rPr lang="pt-BR" sz="1600" dirty="0"/>
              <a:t>Net</a:t>
            </a:r>
          </a:p>
          <a:p>
            <a:pPr marL="114300" lvl="1"/>
            <a:r>
              <a:rPr lang="pt-BR" sz="1600" dirty="0"/>
              <a:t>Int</a:t>
            </a:r>
          </a:p>
          <a:p>
            <a:pPr marL="114300" lvl="1"/>
            <a:r>
              <a:rPr lang="pt-BR" sz="1600" dirty="0"/>
              <a:t>Edu</a:t>
            </a:r>
          </a:p>
          <a:p>
            <a:pPr marL="114300" lvl="1"/>
            <a:r>
              <a:rPr lang="pt-BR" sz="1600" dirty="0"/>
              <a:t>Gov</a:t>
            </a:r>
          </a:p>
          <a:p>
            <a:pPr marL="114300" lvl="1"/>
            <a:r>
              <a:rPr lang="pt-BR" sz="1600" dirty="0"/>
              <a:t>Mil</a:t>
            </a:r>
          </a:p>
        </p:txBody>
      </p:sp>
    </p:spTree>
    <p:extLst>
      <p:ext uri="{BB962C8B-B14F-4D97-AF65-F5344CB8AC3E}">
        <p14:creationId xmlns:p14="http://schemas.microsoft.com/office/powerpoint/2010/main" val="112677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(Network Address Translation)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458" y="1447800"/>
            <a:ext cx="6156542" cy="4953000"/>
          </a:xfrm>
        </p:spPr>
        <p:txBody>
          <a:bodyPr/>
          <a:lstStyle/>
          <a:p>
            <a:r>
              <a:rPr lang="en-US" sz="2000" dirty="0" smtClean="0"/>
              <a:t>Replace a frame’s IP configuration with another</a:t>
            </a:r>
          </a:p>
          <a:p>
            <a:r>
              <a:rPr lang="en-US" sz="2000" dirty="0" smtClean="0"/>
              <a:t>Switch</a:t>
            </a:r>
            <a:r>
              <a:rPr lang="en-US" sz="2000" dirty="0" smtClean="0"/>
              <a:t> a private IPv4 address with a global IP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o go on the Internet</a:t>
            </a:r>
          </a:p>
          <a:p>
            <a:pPr lvl="1"/>
            <a:r>
              <a:rPr lang="en-US" sz="1800" dirty="0" smtClean="0"/>
              <a:t>Private addresses could preserve global IPs</a:t>
            </a:r>
          </a:p>
          <a:p>
            <a:pPr lvl="1"/>
            <a:r>
              <a:rPr lang="en-US" sz="1800" dirty="0" smtClean="0"/>
              <a:t>Private IPs are free, global addresses cost money</a:t>
            </a:r>
          </a:p>
          <a:p>
            <a:r>
              <a:rPr lang="en-US" sz="2000" dirty="0" smtClean="0"/>
              <a:t>Global IP can come from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 pool supplied by your ISP or </a:t>
            </a:r>
          </a:p>
          <a:p>
            <a:pPr lvl="1"/>
            <a:r>
              <a:rPr lang="en-US" sz="1800" dirty="0" smtClean="0"/>
              <a:t>The o</a:t>
            </a:r>
            <a:r>
              <a:rPr lang="en-US" sz="1800" dirty="0" smtClean="0"/>
              <a:t>utside interface of the NAT router or firewall</a:t>
            </a:r>
          </a:p>
          <a:p>
            <a:r>
              <a:rPr lang="en-US" sz="2000" dirty="0" smtClean="0"/>
              <a:t>NAT device maintains a NAT translation table</a:t>
            </a:r>
          </a:p>
          <a:p>
            <a:pPr lvl="1"/>
            <a:r>
              <a:rPr lang="en-US" sz="1800" dirty="0" smtClean="0"/>
              <a:t>T</a:t>
            </a:r>
            <a:r>
              <a:rPr lang="en-US" sz="1800" dirty="0" smtClean="0"/>
              <a:t>o direct returning traffic to appropriate inside host</a:t>
            </a:r>
          </a:p>
          <a:p>
            <a:r>
              <a:rPr lang="en-US" sz="2000" dirty="0" smtClean="0"/>
              <a:t>NAT provides a level of anonymity for inside hosts</a:t>
            </a:r>
          </a:p>
          <a:p>
            <a:pPr lvl="1"/>
            <a:r>
              <a:rPr lang="en-US" sz="1800" dirty="0" smtClean="0"/>
              <a:t>Typically connections must originate from inside the local network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8005-9C53-4D69-B255-8F8836225817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33401" y="1252728"/>
            <a:ext cx="5486400" cy="5423286"/>
            <a:chOff x="621792" y="684906"/>
            <a:chExt cx="5536891" cy="5423286"/>
          </a:xfrm>
        </p:grpSpPr>
        <p:sp>
          <p:nvSpPr>
            <p:cNvPr id="9" name="Rounded Rectangle 8"/>
            <p:cNvSpPr/>
            <p:nvPr/>
          </p:nvSpPr>
          <p:spPr>
            <a:xfrm>
              <a:off x="1544837" y="693713"/>
              <a:ext cx="3055597" cy="2169619"/>
            </a:xfrm>
            <a:prstGeom prst="roundRect">
              <a:avLst/>
            </a:prstGeom>
            <a:solidFill>
              <a:srgbClr val="FF9F9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56">
              <a:extLst>
                <a:ext uri="{FF2B5EF4-FFF2-40B4-BE49-F238E27FC236}">
                  <a16:creationId xmlns:a16="http://schemas.microsoft.com/office/drawing/2014/main" id="{F8E1E209-9609-4FD6-B60E-35DB9E14DEB2}"/>
                </a:ext>
              </a:extLst>
            </p:cNvPr>
            <p:cNvSpPr/>
            <p:nvPr/>
          </p:nvSpPr>
          <p:spPr bwMode="auto">
            <a:xfrm>
              <a:off x="657547" y="2009164"/>
              <a:ext cx="2661131" cy="960819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26828E8-B423-49E7-843D-20E8690135DE}"/>
                </a:ext>
              </a:extLst>
            </p:cNvPr>
            <p:cNvSpPr/>
            <p:nvPr/>
          </p:nvSpPr>
          <p:spPr>
            <a:xfrm>
              <a:off x="1852949" y="3058842"/>
              <a:ext cx="4286848" cy="3049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8971" y="1423086"/>
              <a:ext cx="924167" cy="5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D1B9C0-FABC-4798-BF5F-FF4E9F8881E9}"/>
                </a:ext>
              </a:extLst>
            </p:cNvPr>
            <p:cNvCxnSpPr/>
            <p:nvPr/>
          </p:nvCxnSpPr>
          <p:spPr>
            <a:xfrm flipV="1">
              <a:off x="3950768" y="4539551"/>
              <a:ext cx="826435" cy="10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37">
              <a:extLst>
                <a:ext uri="{FF2B5EF4-FFF2-40B4-BE49-F238E27FC236}">
                  <a16:creationId xmlns:a16="http://schemas.microsoft.com/office/drawing/2014/main" id="{26CA8C6D-E78A-4984-BDFE-ADBECC66E85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416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7">
              <a:extLst>
                <a:ext uri="{FF2B5EF4-FFF2-40B4-BE49-F238E27FC236}">
                  <a16:creationId xmlns:a16="http://schemas.microsoft.com/office/drawing/2014/main" id="{F4DFC6A9-DB7D-4422-A14F-7EC6A1A1D34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047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7">
              <a:extLst>
                <a:ext uri="{FF2B5EF4-FFF2-40B4-BE49-F238E27FC236}">
                  <a16:creationId xmlns:a16="http://schemas.microsoft.com/office/drawing/2014/main" id="{FC7789BF-7891-4DE0-8E5F-37ACDE4718E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679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7">
              <a:extLst>
                <a:ext uri="{FF2B5EF4-FFF2-40B4-BE49-F238E27FC236}">
                  <a16:creationId xmlns:a16="http://schemas.microsoft.com/office/drawing/2014/main" id="{C59997A9-CDA6-4B2B-AC0C-65D47B34BC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311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D9C8C1-ED75-4785-ACBC-54C693D8909A}"/>
                </a:ext>
              </a:extLst>
            </p:cNvPr>
            <p:cNvCxnSpPr>
              <a:stCxn id="16" idx="0"/>
            </p:cNvCxnSpPr>
            <p:nvPr/>
          </p:nvCxnSpPr>
          <p:spPr>
            <a:xfrm flipV="1">
              <a:off x="3501099" y="4639416"/>
              <a:ext cx="57510" cy="4657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CFFF6E-4FB0-4E7A-9F62-5ABADF857C56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2673836" y="4639415"/>
              <a:ext cx="566993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0315BC2-4033-4BDB-901F-47169E427DE5}"/>
                </a:ext>
              </a:extLst>
            </p:cNvPr>
            <p:cNvCxnSpPr>
              <a:stCxn id="17" idx="0"/>
            </p:cNvCxnSpPr>
            <p:nvPr/>
          </p:nvCxnSpPr>
          <p:spPr>
            <a:xfrm flipH="1" flipV="1">
              <a:off x="3765425" y="4639415"/>
              <a:ext cx="149306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BE42638-0CC1-474D-B1F4-BF45F0FAE255}"/>
                </a:ext>
              </a:extLst>
            </p:cNvPr>
            <p:cNvCxnSpPr>
              <a:stCxn id="15" idx="0"/>
            </p:cNvCxnSpPr>
            <p:nvPr/>
          </p:nvCxnSpPr>
          <p:spPr>
            <a:xfrm flipV="1">
              <a:off x="3087468" y="4612034"/>
              <a:ext cx="315670" cy="493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41">
              <a:extLst>
                <a:ext uri="{FF2B5EF4-FFF2-40B4-BE49-F238E27FC236}">
                  <a16:creationId xmlns:a16="http://schemas.microsoft.com/office/drawing/2014/main" id="{B48AA008-84F3-434B-AE60-875607A68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223" y="4360255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98D5ED0-C50D-40CB-94EB-3AD24C72159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5719" y="3461753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6CFF903-8858-45F3-94F7-64D7943C2482}"/>
                </a:ext>
              </a:extLst>
            </p:cNvPr>
            <p:cNvCxnSpPr>
              <a:stCxn id="22" idx="0"/>
              <a:endCxn id="25" idx="2"/>
            </p:cNvCxnSpPr>
            <p:nvPr/>
          </p:nvCxnSpPr>
          <p:spPr>
            <a:xfrm flipV="1">
              <a:off x="3616120" y="3261196"/>
              <a:ext cx="1135" cy="10990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37">
              <a:extLst>
                <a:ext uri="{FF2B5EF4-FFF2-40B4-BE49-F238E27FC236}">
                  <a16:creationId xmlns:a16="http://schemas.microsoft.com/office/drawing/2014/main" id="{4597F1F1-2234-4B43-9679-0C9A433FE2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687" y="2770945"/>
              <a:ext cx="833134" cy="490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018840-4642-46DC-B972-E15DBCE0AFBB}"/>
                </a:ext>
              </a:extLst>
            </p:cNvPr>
            <p:cNvCxnSpPr/>
            <p:nvPr/>
          </p:nvCxnSpPr>
          <p:spPr>
            <a:xfrm flipV="1">
              <a:off x="5315414" y="4032385"/>
              <a:ext cx="409198" cy="134999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4D3138A-FD91-412B-AA64-CA69DBBE5A9D}"/>
                </a:ext>
              </a:extLst>
            </p:cNvPr>
            <p:cNvCxnSpPr/>
            <p:nvPr/>
          </p:nvCxnSpPr>
          <p:spPr>
            <a:xfrm flipH="1">
              <a:off x="5254197" y="3864150"/>
              <a:ext cx="61217" cy="27860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F2DFE0-9A9E-4B6E-B30B-0A8EB44D1993}"/>
                </a:ext>
              </a:extLst>
            </p:cNvPr>
            <p:cNvCxnSpPr/>
            <p:nvPr/>
          </p:nvCxnSpPr>
          <p:spPr>
            <a:xfrm>
              <a:off x="4728643" y="3897388"/>
              <a:ext cx="115639" cy="269996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D591D8F-E22E-4B96-B1D7-65EA1B767EFF}"/>
                </a:ext>
              </a:extLst>
            </p:cNvPr>
            <p:cNvCxnSpPr/>
            <p:nvPr/>
          </p:nvCxnSpPr>
          <p:spPr>
            <a:xfrm>
              <a:off x="4360316" y="3945495"/>
              <a:ext cx="480237" cy="33198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E7D330-378F-4BBF-8247-874659B82A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864" y="3733826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5BA067-1CD6-441C-97C0-C2006C93993E}"/>
                </a:ext>
              </a:extLst>
            </p:cNvPr>
            <p:cNvSpPr txBox="1"/>
            <p:nvPr/>
          </p:nvSpPr>
          <p:spPr>
            <a:xfrm>
              <a:off x="4547656" y="4663079"/>
              <a:ext cx="1109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WiFi </a:t>
              </a:r>
              <a:br>
                <a:rPr lang="en-US" sz="1400" b="1" dirty="0"/>
              </a:br>
              <a:r>
                <a:rPr lang="en-US" sz="1400" b="1" dirty="0"/>
                <a:t>Access Point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B08CF8-EFF3-47D9-81BA-20056BCF1275}"/>
                </a:ext>
              </a:extLst>
            </p:cNvPr>
            <p:cNvSpPr txBox="1"/>
            <p:nvPr/>
          </p:nvSpPr>
          <p:spPr>
            <a:xfrm>
              <a:off x="2322976" y="3092514"/>
              <a:ext cx="11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Router or Firewall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1C43EB-C54C-45C2-925C-D8B4740BEB4D}"/>
                </a:ext>
              </a:extLst>
            </p:cNvPr>
            <p:cNvSpPr txBox="1"/>
            <p:nvPr/>
          </p:nvSpPr>
          <p:spPr>
            <a:xfrm>
              <a:off x="2952928" y="4079440"/>
              <a:ext cx="677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Switch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5B86F9-C8B0-418C-AACA-5755DD5B3CC3}"/>
                </a:ext>
              </a:extLst>
            </p:cNvPr>
            <p:cNvSpPr txBox="1"/>
            <p:nvPr/>
          </p:nvSpPr>
          <p:spPr>
            <a:xfrm>
              <a:off x="4456289" y="5325784"/>
              <a:ext cx="1226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Company LAN</a:t>
              </a:r>
            </a:p>
          </p:txBody>
        </p:sp>
        <p:pic>
          <p:nvPicPr>
            <p:cNvPr id="35" name="Picture 2" descr="http://icons.iconarchive.com/icons/icons-land/vista-hardware-devices/256/Smartphone-icon.png">
              <a:extLst>
                <a:ext uri="{FF2B5EF4-FFF2-40B4-BE49-F238E27FC236}">
                  <a16:creationId xmlns:a16="http://schemas.microsoft.com/office/drawing/2014/main" id="{E8FCFCF5-2A3E-4E7A-88B1-0B3CE70FD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703" y="3774830"/>
              <a:ext cx="490980" cy="49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>
              <a:extLst>
                <a:ext uri="{FF2B5EF4-FFF2-40B4-BE49-F238E27FC236}">
                  <a16:creationId xmlns:a16="http://schemas.microsoft.com/office/drawing/2014/main" id="{6100F481-3F56-4C82-A71E-90D5ECE25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713" y="3366248"/>
              <a:ext cx="406300" cy="52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8045C18-4843-468D-8871-E373AC29A098}"/>
                </a:ext>
              </a:extLst>
            </p:cNvPr>
            <p:cNvGrpSpPr/>
            <p:nvPr/>
          </p:nvGrpSpPr>
          <p:grpSpPr>
            <a:xfrm>
              <a:off x="2910380" y="1179576"/>
              <a:ext cx="1413748" cy="853189"/>
              <a:chOff x="3947009" y="2161951"/>
              <a:chExt cx="1181100" cy="712787"/>
            </a:xfrm>
          </p:grpSpPr>
          <p:pic>
            <p:nvPicPr>
              <p:cNvPr id="78" name="Picture 14">
                <a:extLst>
                  <a:ext uri="{FF2B5EF4-FFF2-40B4-BE49-F238E27FC236}">
                    <a16:creationId xmlns:a16="http://schemas.microsoft.com/office/drawing/2014/main" id="{5F1EBDB4-2DCB-4857-953A-374B4E0185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03ED625-5A97-4E13-A331-C5833D23F994}"/>
                  </a:ext>
                </a:extLst>
              </p:cNvPr>
              <p:cNvSpPr txBox="1"/>
              <p:nvPr/>
            </p:nvSpPr>
            <p:spPr>
              <a:xfrm>
                <a:off x="4113002" y="2349067"/>
                <a:ext cx="939055" cy="334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Internet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B0B569-5E7C-4354-9FB5-A14243810D49}"/>
                </a:ext>
              </a:extLst>
            </p:cNvPr>
            <p:cNvCxnSpPr>
              <a:stCxn id="78" idx="2"/>
              <a:endCxn id="25" idx="0"/>
            </p:cNvCxnSpPr>
            <p:nvPr/>
          </p:nvCxnSpPr>
          <p:spPr>
            <a:xfrm>
              <a:off x="3617255" y="2032765"/>
              <a:ext cx="1" cy="73818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F3FDD1-2603-413D-871C-D8220F0EB3C9}"/>
                </a:ext>
              </a:extLst>
            </p:cNvPr>
            <p:cNvCxnSpPr>
              <a:stCxn id="22" idx="1"/>
              <a:endCxn id="74" idx="3"/>
            </p:cNvCxnSpPr>
            <p:nvPr/>
          </p:nvCxnSpPr>
          <p:spPr>
            <a:xfrm flipH="1" flipV="1">
              <a:off x="2715697" y="3966957"/>
              <a:ext cx="460527" cy="58141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C3C5738-A8A1-4F65-924D-8B35B64B3D93}"/>
                </a:ext>
              </a:extLst>
            </p:cNvPr>
            <p:cNvGrpSpPr/>
            <p:nvPr/>
          </p:nvGrpSpPr>
          <p:grpSpPr>
            <a:xfrm>
              <a:off x="1859494" y="4111488"/>
              <a:ext cx="559769" cy="928706"/>
              <a:chOff x="4108514" y="1922483"/>
              <a:chExt cx="467653" cy="775877"/>
            </a:xfrm>
          </p:grpSpPr>
          <p:pic>
            <p:nvPicPr>
              <p:cNvPr id="76" name="Picture 42" descr="File Server_Updated2005">
                <a:extLst>
                  <a:ext uri="{FF2B5EF4-FFF2-40B4-BE49-F238E27FC236}">
                    <a16:creationId xmlns:a16="http://schemas.microsoft.com/office/drawing/2014/main" id="{7CE55F21-4A0B-4881-8C83-96230D66F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F16B4B0-51D1-4E2B-ADE8-D27C4D99D43D}"/>
                  </a:ext>
                </a:extLst>
              </p:cNvPr>
              <p:cNvSpPr txBox="1"/>
              <p:nvPr/>
            </p:nvSpPr>
            <p:spPr>
              <a:xfrm>
                <a:off x="4108514" y="233838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9DDD06A-021D-4ED4-979B-0811DE9D1674}"/>
                </a:ext>
              </a:extLst>
            </p:cNvPr>
            <p:cNvGrpSpPr/>
            <p:nvPr/>
          </p:nvGrpSpPr>
          <p:grpSpPr>
            <a:xfrm>
              <a:off x="2322976" y="3690550"/>
              <a:ext cx="559769" cy="937007"/>
              <a:chOff x="4506905" y="1934108"/>
              <a:chExt cx="467653" cy="782812"/>
            </a:xfrm>
          </p:grpSpPr>
          <p:pic>
            <p:nvPicPr>
              <p:cNvPr id="74" name="Picture 42" descr="File Server_Updated2005">
                <a:extLst>
                  <a:ext uri="{FF2B5EF4-FFF2-40B4-BE49-F238E27FC236}">
                    <a16:creationId xmlns:a16="http://schemas.microsoft.com/office/drawing/2014/main" id="{5CA674DB-F1FC-4766-9D45-517BE0261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4984" y="1934108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3F0CA4E-6F84-4B33-861B-5FD2DE353B40}"/>
                  </a:ext>
                </a:extLst>
              </p:cNvPr>
              <p:cNvSpPr txBox="1"/>
              <p:nvPr/>
            </p:nvSpPr>
            <p:spPr>
              <a:xfrm>
                <a:off x="4506905" y="235694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File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EBAE2F-124F-41A9-A327-C92FF62F67A6}"/>
                </a:ext>
              </a:extLst>
            </p:cNvPr>
            <p:cNvCxnSpPr>
              <a:stCxn id="22" idx="1"/>
            </p:cNvCxnSpPr>
            <p:nvPr/>
          </p:nvCxnSpPr>
          <p:spPr>
            <a:xfrm flipH="1">
              <a:off x="2324025" y="4548375"/>
              <a:ext cx="852199" cy="1881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2BB980-4D9A-458A-BDCA-65EE63B1C300}"/>
                </a:ext>
              </a:extLst>
            </p:cNvPr>
            <p:cNvSpPr txBox="1"/>
            <p:nvPr/>
          </p:nvSpPr>
          <p:spPr>
            <a:xfrm>
              <a:off x="3558437" y="3243233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10.0.0.1/24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3055F5-D00F-452D-8F14-352FF2E35CCE}"/>
                </a:ext>
              </a:extLst>
            </p:cNvPr>
            <p:cNvSpPr txBox="1"/>
            <p:nvPr/>
          </p:nvSpPr>
          <p:spPr>
            <a:xfrm>
              <a:off x="2654020" y="377691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F9CC22-79BA-489E-9763-7A009CD5C102}"/>
                </a:ext>
              </a:extLst>
            </p:cNvPr>
            <p:cNvSpPr txBox="1"/>
            <p:nvPr/>
          </p:nvSpPr>
          <p:spPr>
            <a:xfrm>
              <a:off x="2174369" y="445808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7A60E8-1B52-48D4-A767-A67CEF0BE551}"/>
                </a:ext>
              </a:extLst>
            </p:cNvPr>
            <p:cNvSpPr txBox="1"/>
            <p:nvPr/>
          </p:nvSpPr>
          <p:spPr>
            <a:xfrm>
              <a:off x="2373430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077037-B8E2-4070-B4EA-A76B2650D272}"/>
                </a:ext>
              </a:extLst>
            </p:cNvPr>
            <p:cNvSpPr txBox="1"/>
            <p:nvPr/>
          </p:nvSpPr>
          <p:spPr>
            <a:xfrm>
              <a:off x="2798981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.121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6E59170-E673-4403-BED1-2800772E3F4B}"/>
                </a:ext>
              </a:extLst>
            </p:cNvPr>
            <p:cNvSpPr txBox="1"/>
            <p:nvPr/>
          </p:nvSpPr>
          <p:spPr>
            <a:xfrm>
              <a:off x="3210137" y="5552612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1BB24C-5F1B-4C44-A3A8-CAFE9FA0D7DB}"/>
                </a:ext>
              </a:extLst>
            </p:cNvPr>
            <p:cNvSpPr txBox="1"/>
            <p:nvPr/>
          </p:nvSpPr>
          <p:spPr>
            <a:xfrm>
              <a:off x="3623769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.170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988A59-5EAD-4703-A3CD-BD546EB569DF}"/>
                </a:ext>
              </a:extLst>
            </p:cNvPr>
            <p:cNvSpPr txBox="1"/>
            <p:nvPr/>
          </p:nvSpPr>
          <p:spPr>
            <a:xfrm>
              <a:off x="4080722" y="3477320"/>
              <a:ext cx="465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9B0A2D-A8F8-4C72-9DDC-91482EE5E85D}"/>
                </a:ext>
              </a:extLst>
            </p:cNvPr>
            <p:cNvSpPr txBox="1"/>
            <p:nvPr/>
          </p:nvSpPr>
          <p:spPr>
            <a:xfrm>
              <a:off x="4574265" y="3221991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94709E-88E4-418A-A369-8D38C21CF6B0}"/>
                </a:ext>
              </a:extLst>
            </p:cNvPr>
            <p:cNvSpPr txBox="1"/>
            <p:nvPr/>
          </p:nvSpPr>
          <p:spPr>
            <a:xfrm>
              <a:off x="5034738" y="315323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.180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DCF74F-582D-4DA9-A917-4197DA1E5ED2}"/>
                </a:ext>
              </a:extLst>
            </p:cNvPr>
            <p:cNvSpPr txBox="1"/>
            <p:nvPr/>
          </p:nvSpPr>
          <p:spPr>
            <a:xfrm>
              <a:off x="5606928" y="4266795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.159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C859D18-6826-48E9-A2A7-4C9A332605E3}"/>
                </a:ext>
              </a:extLst>
            </p:cNvPr>
            <p:cNvCxnSpPr>
              <a:cxnSpLocks/>
              <a:endCxn id="56" idx="3"/>
            </p:cNvCxnSpPr>
            <p:nvPr/>
          </p:nvCxnSpPr>
          <p:spPr>
            <a:xfrm flipH="1" flipV="1">
              <a:off x="1843658" y="2374523"/>
              <a:ext cx="330711" cy="3054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3059449-3D8E-4B1A-8EBF-FBBC5BDB75A0}"/>
                </a:ext>
              </a:extLst>
            </p:cNvPr>
            <p:cNvGrpSpPr/>
            <p:nvPr/>
          </p:nvGrpSpPr>
          <p:grpSpPr>
            <a:xfrm>
              <a:off x="657548" y="2186975"/>
              <a:ext cx="785355" cy="552813"/>
              <a:chOff x="3798094" y="1922483"/>
              <a:chExt cx="656116" cy="461841"/>
            </a:xfrm>
          </p:grpSpPr>
          <p:pic>
            <p:nvPicPr>
              <p:cNvPr id="72" name="Picture 42" descr="File Server_Updated2005">
                <a:extLst>
                  <a:ext uri="{FF2B5EF4-FFF2-40B4-BE49-F238E27FC236}">
                    <a16:creationId xmlns:a16="http://schemas.microsoft.com/office/drawing/2014/main" id="{87517EB4-6604-43EE-AAAC-EAED7A4AB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95C721C-5951-46F9-B858-EB1C019C1C12}"/>
                  </a:ext>
                </a:extLst>
              </p:cNvPr>
              <p:cNvSpPr txBox="1"/>
              <p:nvPr/>
            </p:nvSpPr>
            <p:spPr>
              <a:xfrm>
                <a:off x="3798094" y="1924538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pic>
          <p:nvPicPr>
            <p:cNvPr id="56" name="Picture 42" descr="File Server_Updated2005">
              <a:extLst>
                <a:ext uri="{FF2B5EF4-FFF2-40B4-BE49-F238E27FC236}">
                  <a16:creationId xmlns:a16="http://schemas.microsoft.com/office/drawing/2014/main" id="{C42F81AC-062A-4B8E-B94D-58805D08F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245" y="2098117"/>
              <a:ext cx="239413" cy="55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D2E297-8AA0-4D93-BB37-64777A2A24CA}"/>
                </a:ext>
              </a:extLst>
            </p:cNvPr>
            <p:cNvSpPr txBox="1"/>
            <p:nvPr/>
          </p:nvSpPr>
          <p:spPr>
            <a:xfrm>
              <a:off x="1831555" y="2034209"/>
              <a:ext cx="644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Email</a:t>
              </a:r>
              <a:br>
                <a:rPr lang="en-US" sz="1100" b="1" dirty="0"/>
              </a:br>
              <a:r>
                <a:rPr lang="en-US" sz="1100" b="1" dirty="0"/>
                <a:t>Server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H="1" flipV="1">
              <a:off x="1323197" y="2739788"/>
              <a:ext cx="941876" cy="707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7EAF64-04C9-4616-8340-DB6E24454E8E}"/>
                </a:ext>
              </a:extLst>
            </p:cNvPr>
            <p:cNvSpPr txBox="1"/>
            <p:nvPr/>
          </p:nvSpPr>
          <p:spPr>
            <a:xfrm>
              <a:off x="1743625" y="2434225"/>
              <a:ext cx="347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1146971" y="2724833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</a:t>
              </a:r>
            </a:p>
          </p:txBody>
        </p:sp>
        <p:pic>
          <p:nvPicPr>
            <p:cNvPr id="61" name="Picture 41">
              <a:extLst>
                <a:ext uri="{FF2B5EF4-FFF2-40B4-BE49-F238E27FC236}">
                  <a16:creationId xmlns:a16="http://schemas.microsoft.com/office/drawing/2014/main" id="{D63272B6-9057-422A-BDF5-B2163F8DB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463" y="2574033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C58B35-71AD-4FDB-BE60-83199FF16C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4516" y="2825759"/>
              <a:ext cx="632292" cy="75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75E71F3-89EA-4037-90CE-B0E9A09A0C5D}"/>
                </a:ext>
              </a:extLst>
            </p:cNvPr>
            <p:cNvSpPr txBox="1"/>
            <p:nvPr/>
          </p:nvSpPr>
          <p:spPr>
            <a:xfrm>
              <a:off x="621792" y="2612645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DMZ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3059449-3D8E-4B1A-8EBF-FBBC5BDB75A0}"/>
                </a:ext>
              </a:extLst>
            </p:cNvPr>
            <p:cNvGrpSpPr/>
            <p:nvPr/>
          </p:nvGrpSpPr>
          <p:grpSpPr>
            <a:xfrm>
              <a:off x="1689429" y="1072585"/>
              <a:ext cx="838903" cy="552813"/>
              <a:chOff x="3753358" y="1922483"/>
              <a:chExt cx="700852" cy="461841"/>
            </a:xfrm>
          </p:grpSpPr>
          <p:pic>
            <p:nvPicPr>
              <p:cNvPr id="70" name="Picture 42" descr="File Server_Updated2005">
                <a:extLst>
                  <a:ext uri="{FF2B5EF4-FFF2-40B4-BE49-F238E27FC236}">
                    <a16:creationId xmlns:a16="http://schemas.microsoft.com/office/drawing/2014/main" id="{87517EB4-6604-43EE-AAAC-EAED7A4AB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95C721C-5951-46F9-B858-EB1C019C1C12}"/>
                  </a:ext>
                </a:extLst>
              </p:cNvPr>
              <p:cNvSpPr txBox="1"/>
              <p:nvPr/>
            </p:nvSpPr>
            <p:spPr>
              <a:xfrm>
                <a:off x="3753358" y="2046668"/>
                <a:ext cx="543588" cy="218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 smtClean="0"/>
                  <a:t>Server</a:t>
                </a:r>
                <a:endParaRPr lang="en-US" sz="1100" b="1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1979706" y="1637620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1.1.1.10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52294" y="5738539"/>
              <a:ext cx="351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 – Private Network (Private IPs)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3581115" y="252454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1.2.2.2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04245" y="684906"/>
              <a:ext cx="2931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Public Network (Public IPs)</a:t>
              </a:r>
              <a:br>
                <a:rPr lang="en-US" dirty="0" smtClean="0"/>
              </a:br>
              <a:r>
                <a:rPr lang="en-US" dirty="0" smtClean="0"/>
                <a:t>WAN</a:t>
              </a:r>
              <a:endParaRPr lang="en-US" dirty="0"/>
            </a:p>
          </p:txBody>
        </p:sp>
        <p:pic>
          <p:nvPicPr>
            <p:cNvPr id="69" name="Picture 2" descr="Image result for cisco access point icon">
              <a:extLst>
                <a:ext uri="{FF2B5EF4-FFF2-40B4-BE49-F238E27FC236}">
                  <a16:creationId xmlns:a16="http://schemas.microsoft.com/office/drawing/2014/main" id="{F8D388EA-FE51-4C28-A71C-B96A58443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18" y="4196670"/>
              <a:ext cx="500960" cy="539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996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(Network Address Translation)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8005-9C53-4D69-B255-8F8836225817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1" y="1252728"/>
            <a:ext cx="5486400" cy="5423286"/>
            <a:chOff x="621792" y="684906"/>
            <a:chExt cx="5536891" cy="5423286"/>
          </a:xfrm>
        </p:grpSpPr>
        <p:sp>
          <p:nvSpPr>
            <p:cNvPr id="6" name="Rounded Rectangle 5"/>
            <p:cNvSpPr/>
            <p:nvPr/>
          </p:nvSpPr>
          <p:spPr>
            <a:xfrm>
              <a:off x="1544837" y="693713"/>
              <a:ext cx="3055597" cy="2169619"/>
            </a:xfrm>
            <a:prstGeom prst="roundRect">
              <a:avLst/>
            </a:prstGeom>
            <a:solidFill>
              <a:srgbClr val="FF9F9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56">
              <a:extLst>
                <a:ext uri="{FF2B5EF4-FFF2-40B4-BE49-F238E27FC236}">
                  <a16:creationId xmlns:a16="http://schemas.microsoft.com/office/drawing/2014/main" id="{F8E1E209-9609-4FD6-B60E-35DB9E14DEB2}"/>
                </a:ext>
              </a:extLst>
            </p:cNvPr>
            <p:cNvSpPr/>
            <p:nvPr/>
          </p:nvSpPr>
          <p:spPr bwMode="auto">
            <a:xfrm>
              <a:off x="657547" y="2009164"/>
              <a:ext cx="2661131" cy="960819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26828E8-B423-49E7-843D-20E8690135DE}"/>
                </a:ext>
              </a:extLst>
            </p:cNvPr>
            <p:cNvSpPr/>
            <p:nvPr/>
          </p:nvSpPr>
          <p:spPr>
            <a:xfrm>
              <a:off x="1852949" y="3058842"/>
              <a:ext cx="4286848" cy="3049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8971" y="1423086"/>
              <a:ext cx="924167" cy="5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D1B9C0-FABC-4798-BF5F-FF4E9F8881E9}"/>
                </a:ext>
              </a:extLst>
            </p:cNvPr>
            <p:cNvCxnSpPr/>
            <p:nvPr/>
          </p:nvCxnSpPr>
          <p:spPr>
            <a:xfrm flipV="1">
              <a:off x="3950768" y="4539551"/>
              <a:ext cx="826435" cy="10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37">
              <a:extLst>
                <a:ext uri="{FF2B5EF4-FFF2-40B4-BE49-F238E27FC236}">
                  <a16:creationId xmlns:a16="http://schemas.microsoft.com/office/drawing/2014/main" id="{26CA8C6D-E78A-4984-BDFE-ADBECC66E85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416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7">
              <a:extLst>
                <a:ext uri="{FF2B5EF4-FFF2-40B4-BE49-F238E27FC236}">
                  <a16:creationId xmlns:a16="http://schemas.microsoft.com/office/drawing/2014/main" id="{F4DFC6A9-DB7D-4422-A14F-7EC6A1A1D34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047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7">
              <a:extLst>
                <a:ext uri="{FF2B5EF4-FFF2-40B4-BE49-F238E27FC236}">
                  <a16:creationId xmlns:a16="http://schemas.microsoft.com/office/drawing/2014/main" id="{FC7789BF-7891-4DE0-8E5F-37ACDE4718E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679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7">
              <a:extLst>
                <a:ext uri="{FF2B5EF4-FFF2-40B4-BE49-F238E27FC236}">
                  <a16:creationId xmlns:a16="http://schemas.microsoft.com/office/drawing/2014/main" id="{C59997A9-CDA6-4B2B-AC0C-65D47B34BC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311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D9C8C1-ED75-4785-ACBC-54C693D8909A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3501099" y="4639416"/>
              <a:ext cx="57510" cy="4657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CFFF6E-4FB0-4E7A-9F62-5ABADF857C56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2673836" y="4639415"/>
              <a:ext cx="566993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15BC2-4033-4BDB-901F-47169E427DE5}"/>
                </a:ext>
              </a:extLst>
            </p:cNvPr>
            <p:cNvCxnSpPr>
              <a:stCxn id="14" idx="0"/>
            </p:cNvCxnSpPr>
            <p:nvPr/>
          </p:nvCxnSpPr>
          <p:spPr>
            <a:xfrm flipH="1" flipV="1">
              <a:off x="3765425" y="4639415"/>
              <a:ext cx="149306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E42638-0CC1-474D-B1F4-BF45F0FAE255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3087468" y="4612034"/>
              <a:ext cx="315670" cy="493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1">
              <a:extLst>
                <a:ext uri="{FF2B5EF4-FFF2-40B4-BE49-F238E27FC236}">
                  <a16:creationId xmlns:a16="http://schemas.microsoft.com/office/drawing/2014/main" id="{B48AA008-84F3-434B-AE60-875607A68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223" y="4360255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2">
              <a:extLst>
                <a:ext uri="{FF2B5EF4-FFF2-40B4-BE49-F238E27FC236}">
                  <a16:creationId xmlns:a16="http://schemas.microsoft.com/office/drawing/2014/main" id="{898D5ED0-C50D-40CB-94EB-3AD24C72159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5719" y="3461753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CFF903-8858-45F3-94F7-64D7943C2482}"/>
                </a:ext>
              </a:extLst>
            </p:cNvPr>
            <p:cNvCxnSpPr>
              <a:stCxn id="19" idx="0"/>
              <a:endCxn id="22" idx="2"/>
            </p:cNvCxnSpPr>
            <p:nvPr/>
          </p:nvCxnSpPr>
          <p:spPr>
            <a:xfrm flipV="1">
              <a:off x="3616120" y="3261196"/>
              <a:ext cx="1135" cy="10990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37">
              <a:extLst>
                <a:ext uri="{FF2B5EF4-FFF2-40B4-BE49-F238E27FC236}">
                  <a16:creationId xmlns:a16="http://schemas.microsoft.com/office/drawing/2014/main" id="{4597F1F1-2234-4B43-9679-0C9A433FE2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687" y="2770945"/>
              <a:ext cx="833134" cy="490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018840-4642-46DC-B972-E15DBCE0AFBB}"/>
                </a:ext>
              </a:extLst>
            </p:cNvPr>
            <p:cNvCxnSpPr/>
            <p:nvPr/>
          </p:nvCxnSpPr>
          <p:spPr>
            <a:xfrm flipV="1">
              <a:off x="5315414" y="4032385"/>
              <a:ext cx="409198" cy="134999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D3138A-FD91-412B-AA64-CA69DBBE5A9D}"/>
                </a:ext>
              </a:extLst>
            </p:cNvPr>
            <p:cNvCxnSpPr/>
            <p:nvPr/>
          </p:nvCxnSpPr>
          <p:spPr>
            <a:xfrm flipH="1">
              <a:off x="5254197" y="3864150"/>
              <a:ext cx="61217" cy="27860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AF2DFE0-9A9E-4B6E-B30B-0A8EB44D1993}"/>
                </a:ext>
              </a:extLst>
            </p:cNvPr>
            <p:cNvCxnSpPr/>
            <p:nvPr/>
          </p:nvCxnSpPr>
          <p:spPr>
            <a:xfrm>
              <a:off x="4728643" y="3897388"/>
              <a:ext cx="115639" cy="269996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591D8F-E22E-4B96-B1D7-65EA1B767EFF}"/>
                </a:ext>
              </a:extLst>
            </p:cNvPr>
            <p:cNvCxnSpPr/>
            <p:nvPr/>
          </p:nvCxnSpPr>
          <p:spPr>
            <a:xfrm>
              <a:off x="4360316" y="3945495"/>
              <a:ext cx="480237" cy="33198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3E7D330-378F-4BBF-8247-874659B82A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864" y="3733826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5BA067-1CD6-441C-97C0-C2006C93993E}"/>
                </a:ext>
              </a:extLst>
            </p:cNvPr>
            <p:cNvSpPr txBox="1"/>
            <p:nvPr/>
          </p:nvSpPr>
          <p:spPr>
            <a:xfrm>
              <a:off x="4547656" y="4663079"/>
              <a:ext cx="1109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WiFi </a:t>
              </a:r>
              <a:br>
                <a:rPr lang="en-US" sz="1400" b="1" dirty="0"/>
              </a:br>
              <a:r>
                <a:rPr lang="en-US" sz="1400" b="1" dirty="0"/>
                <a:t>Access Point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08CF8-EFF3-47D9-81BA-20056BCF1275}"/>
                </a:ext>
              </a:extLst>
            </p:cNvPr>
            <p:cNvSpPr txBox="1"/>
            <p:nvPr/>
          </p:nvSpPr>
          <p:spPr>
            <a:xfrm>
              <a:off x="2322976" y="3092514"/>
              <a:ext cx="11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Router or Firewall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1C43EB-C54C-45C2-925C-D8B4740BEB4D}"/>
                </a:ext>
              </a:extLst>
            </p:cNvPr>
            <p:cNvSpPr txBox="1"/>
            <p:nvPr/>
          </p:nvSpPr>
          <p:spPr>
            <a:xfrm>
              <a:off x="2952928" y="4079440"/>
              <a:ext cx="677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Switch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5B86F9-C8B0-418C-AACA-5755DD5B3CC3}"/>
                </a:ext>
              </a:extLst>
            </p:cNvPr>
            <p:cNvSpPr txBox="1"/>
            <p:nvPr/>
          </p:nvSpPr>
          <p:spPr>
            <a:xfrm>
              <a:off x="4456289" y="5325784"/>
              <a:ext cx="1226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Company LAN</a:t>
              </a:r>
            </a:p>
          </p:txBody>
        </p:sp>
        <p:pic>
          <p:nvPicPr>
            <p:cNvPr id="32" name="Picture 2" descr="http://icons.iconarchive.com/icons/icons-land/vista-hardware-devices/256/Smartphone-icon.png">
              <a:extLst>
                <a:ext uri="{FF2B5EF4-FFF2-40B4-BE49-F238E27FC236}">
                  <a16:creationId xmlns:a16="http://schemas.microsoft.com/office/drawing/2014/main" id="{E8FCFCF5-2A3E-4E7A-88B1-0B3CE70FD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703" y="3774830"/>
              <a:ext cx="490980" cy="49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id="{6100F481-3F56-4C82-A71E-90D5ECE25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713" y="3366248"/>
              <a:ext cx="406300" cy="52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045C18-4843-468D-8871-E373AC29A098}"/>
                </a:ext>
              </a:extLst>
            </p:cNvPr>
            <p:cNvGrpSpPr/>
            <p:nvPr/>
          </p:nvGrpSpPr>
          <p:grpSpPr>
            <a:xfrm>
              <a:off x="2910380" y="1179576"/>
              <a:ext cx="1413748" cy="853189"/>
              <a:chOff x="3947009" y="2161951"/>
              <a:chExt cx="1181100" cy="712787"/>
            </a:xfrm>
          </p:grpSpPr>
          <p:pic>
            <p:nvPicPr>
              <p:cNvPr id="75" name="Picture 14">
                <a:extLst>
                  <a:ext uri="{FF2B5EF4-FFF2-40B4-BE49-F238E27FC236}">
                    <a16:creationId xmlns:a16="http://schemas.microsoft.com/office/drawing/2014/main" id="{5F1EBDB4-2DCB-4857-953A-374B4E0185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03ED625-5A97-4E13-A331-C5833D23F994}"/>
                  </a:ext>
                </a:extLst>
              </p:cNvPr>
              <p:cNvSpPr txBox="1"/>
              <p:nvPr/>
            </p:nvSpPr>
            <p:spPr>
              <a:xfrm>
                <a:off x="4113002" y="2349067"/>
                <a:ext cx="939055" cy="334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Internet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EB0B569-5E7C-4354-9FB5-A14243810D49}"/>
                </a:ext>
              </a:extLst>
            </p:cNvPr>
            <p:cNvCxnSpPr>
              <a:stCxn id="75" idx="2"/>
              <a:endCxn id="22" idx="0"/>
            </p:cNvCxnSpPr>
            <p:nvPr/>
          </p:nvCxnSpPr>
          <p:spPr>
            <a:xfrm>
              <a:off x="3617255" y="2032765"/>
              <a:ext cx="1" cy="73818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F3FDD1-2603-413D-871C-D8220F0EB3C9}"/>
                </a:ext>
              </a:extLst>
            </p:cNvPr>
            <p:cNvCxnSpPr>
              <a:stCxn id="19" idx="1"/>
              <a:endCxn id="71" idx="3"/>
            </p:cNvCxnSpPr>
            <p:nvPr/>
          </p:nvCxnSpPr>
          <p:spPr>
            <a:xfrm flipH="1" flipV="1">
              <a:off x="2715697" y="3966957"/>
              <a:ext cx="460527" cy="58141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C3C5738-A8A1-4F65-924D-8B35B64B3D93}"/>
                </a:ext>
              </a:extLst>
            </p:cNvPr>
            <p:cNvGrpSpPr/>
            <p:nvPr/>
          </p:nvGrpSpPr>
          <p:grpSpPr>
            <a:xfrm>
              <a:off x="1859494" y="4111488"/>
              <a:ext cx="559769" cy="928706"/>
              <a:chOff x="4108514" y="1922483"/>
              <a:chExt cx="467653" cy="775877"/>
            </a:xfrm>
          </p:grpSpPr>
          <p:pic>
            <p:nvPicPr>
              <p:cNvPr id="73" name="Picture 42" descr="File Server_Updated2005">
                <a:extLst>
                  <a:ext uri="{FF2B5EF4-FFF2-40B4-BE49-F238E27FC236}">
                    <a16:creationId xmlns:a16="http://schemas.microsoft.com/office/drawing/2014/main" id="{7CE55F21-4A0B-4881-8C83-96230D66F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F16B4B0-51D1-4E2B-ADE8-D27C4D99D43D}"/>
                  </a:ext>
                </a:extLst>
              </p:cNvPr>
              <p:cNvSpPr txBox="1"/>
              <p:nvPr/>
            </p:nvSpPr>
            <p:spPr>
              <a:xfrm>
                <a:off x="4108514" y="233838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DDD06A-021D-4ED4-979B-0811DE9D1674}"/>
                </a:ext>
              </a:extLst>
            </p:cNvPr>
            <p:cNvGrpSpPr/>
            <p:nvPr/>
          </p:nvGrpSpPr>
          <p:grpSpPr>
            <a:xfrm>
              <a:off x="2322976" y="3690550"/>
              <a:ext cx="559769" cy="937007"/>
              <a:chOff x="4506905" y="1934108"/>
              <a:chExt cx="467653" cy="782812"/>
            </a:xfrm>
          </p:grpSpPr>
          <p:pic>
            <p:nvPicPr>
              <p:cNvPr id="71" name="Picture 42" descr="File Server_Updated2005">
                <a:extLst>
                  <a:ext uri="{FF2B5EF4-FFF2-40B4-BE49-F238E27FC236}">
                    <a16:creationId xmlns:a16="http://schemas.microsoft.com/office/drawing/2014/main" id="{5CA674DB-F1FC-4766-9D45-517BE0261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4984" y="1934108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3F0CA4E-6F84-4B33-861B-5FD2DE353B40}"/>
                  </a:ext>
                </a:extLst>
              </p:cNvPr>
              <p:cNvSpPr txBox="1"/>
              <p:nvPr/>
            </p:nvSpPr>
            <p:spPr>
              <a:xfrm>
                <a:off x="4506905" y="235694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File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EBAE2F-124F-41A9-A327-C92FF62F67A6}"/>
                </a:ext>
              </a:extLst>
            </p:cNvPr>
            <p:cNvCxnSpPr>
              <a:stCxn id="19" idx="1"/>
            </p:cNvCxnSpPr>
            <p:nvPr/>
          </p:nvCxnSpPr>
          <p:spPr>
            <a:xfrm flipH="1">
              <a:off x="2324025" y="4548375"/>
              <a:ext cx="852199" cy="1881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2BB980-4D9A-458A-BDCA-65EE63B1C300}"/>
                </a:ext>
              </a:extLst>
            </p:cNvPr>
            <p:cNvSpPr txBox="1"/>
            <p:nvPr/>
          </p:nvSpPr>
          <p:spPr>
            <a:xfrm>
              <a:off x="3558437" y="3243233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10.0.0.1/24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3055F5-D00F-452D-8F14-352FF2E35CCE}"/>
                </a:ext>
              </a:extLst>
            </p:cNvPr>
            <p:cNvSpPr txBox="1"/>
            <p:nvPr/>
          </p:nvSpPr>
          <p:spPr>
            <a:xfrm>
              <a:off x="2654020" y="377691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F9CC22-79BA-489E-9763-7A009CD5C102}"/>
                </a:ext>
              </a:extLst>
            </p:cNvPr>
            <p:cNvSpPr txBox="1"/>
            <p:nvPr/>
          </p:nvSpPr>
          <p:spPr>
            <a:xfrm>
              <a:off x="2174369" y="445808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A60E8-1B52-48D4-A767-A67CEF0BE551}"/>
                </a:ext>
              </a:extLst>
            </p:cNvPr>
            <p:cNvSpPr txBox="1"/>
            <p:nvPr/>
          </p:nvSpPr>
          <p:spPr>
            <a:xfrm>
              <a:off x="2373430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77037-B8E2-4070-B4EA-A76B2650D272}"/>
                </a:ext>
              </a:extLst>
            </p:cNvPr>
            <p:cNvSpPr txBox="1"/>
            <p:nvPr/>
          </p:nvSpPr>
          <p:spPr>
            <a:xfrm>
              <a:off x="2798981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.121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E59170-E673-4403-BED1-2800772E3F4B}"/>
                </a:ext>
              </a:extLst>
            </p:cNvPr>
            <p:cNvSpPr txBox="1"/>
            <p:nvPr/>
          </p:nvSpPr>
          <p:spPr>
            <a:xfrm>
              <a:off x="3210137" y="5552612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21BB24C-5F1B-4C44-A3A8-CAFE9FA0D7DB}"/>
                </a:ext>
              </a:extLst>
            </p:cNvPr>
            <p:cNvSpPr txBox="1"/>
            <p:nvPr/>
          </p:nvSpPr>
          <p:spPr>
            <a:xfrm>
              <a:off x="3623769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.170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988A59-5EAD-4703-A3CD-BD546EB569DF}"/>
                </a:ext>
              </a:extLst>
            </p:cNvPr>
            <p:cNvSpPr txBox="1"/>
            <p:nvPr/>
          </p:nvSpPr>
          <p:spPr>
            <a:xfrm>
              <a:off x="4080722" y="3477320"/>
              <a:ext cx="465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9B0A2D-A8F8-4C72-9DDC-91482EE5E85D}"/>
                </a:ext>
              </a:extLst>
            </p:cNvPr>
            <p:cNvSpPr txBox="1"/>
            <p:nvPr/>
          </p:nvSpPr>
          <p:spPr>
            <a:xfrm>
              <a:off x="4574265" y="3221991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94709E-88E4-418A-A369-8D38C21CF6B0}"/>
                </a:ext>
              </a:extLst>
            </p:cNvPr>
            <p:cNvSpPr txBox="1"/>
            <p:nvPr/>
          </p:nvSpPr>
          <p:spPr>
            <a:xfrm>
              <a:off x="5034738" y="315323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.180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DCF74F-582D-4DA9-A917-4197DA1E5ED2}"/>
                </a:ext>
              </a:extLst>
            </p:cNvPr>
            <p:cNvSpPr txBox="1"/>
            <p:nvPr/>
          </p:nvSpPr>
          <p:spPr>
            <a:xfrm>
              <a:off x="5606928" y="4266795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.159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859D18-6826-48E9-A2A7-4C9A332605E3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 flipV="1">
              <a:off x="1843658" y="2374523"/>
              <a:ext cx="330711" cy="3054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059449-3D8E-4B1A-8EBF-FBBC5BDB75A0}"/>
                </a:ext>
              </a:extLst>
            </p:cNvPr>
            <p:cNvGrpSpPr/>
            <p:nvPr/>
          </p:nvGrpSpPr>
          <p:grpSpPr>
            <a:xfrm>
              <a:off x="657548" y="2186975"/>
              <a:ext cx="785355" cy="552813"/>
              <a:chOff x="3798094" y="1922483"/>
              <a:chExt cx="656116" cy="461841"/>
            </a:xfrm>
          </p:grpSpPr>
          <p:pic>
            <p:nvPicPr>
              <p:cNvPr id="69" name="Picture 42" descr="File Server_Updated2005">
                <a:extLst>
                  <a:ext uri="{FF2B5EF4-FFF2-40B4-BE49-F238E27FC236}">
                    <a16:creationId xmlns:a16="http://schemas.microsoft.com/office/drawing/2014/main" id="{87517EB4-6604-43EE-AAAC-EAED7A4AB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95C721C-5951-46F9-B858-EB1C019C1C12}"/>
                  </a:ext>
                </a:extLst>
              </p:cNvPr>
              <p:cNvSpPr txBox="1"/>
              <p:nvPr/>
            </p:nvSpPr>
            <p:spPr>
              <a:xfrm>
                <a:off x="3798094" y="1924538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pic>
          <p:nvPicPr>
            <p:cNvPr id="53" name="Picture 42" descr="File Server_Updated2005">
              <a:extLst>
                <a:ext uri="{FF2B5EF4-FFF2-40B4-BE49-F238E27FC236}">
                  <a16:creationId xmlns:a16="http://schemas.microsoft.com/office/drawing/2014/main" id="{C42F81AC-062A-4B8E-B94D-58805D08F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245" y="2098117"/>
              <a:ext cx="239413" cy="55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D2E297-8AA0-4D93-BB37-64777A2A24CA}"/>
                </a:ext>
              </a:extLst>
            </p:cNvPr>
            <p:cNvSpPr txBox="1"/>
            <p:nvPr/>
          </p:nvSpPr>
          <p:spPr>
            <a:xfrm>
              <a:off x="1831555" y="2034209"/>
              <a:ext cx="644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Email</a:t>
              </a:r>
              <a:br>
                <a:rPr lang="en-US" sz="1100" b="1" dirty="0"/>
              </a:br>
              <a:r>
                <a:rPr lang="en-US" sz="1100" b="1" dirty="0"/>
                <a:t>Server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 flipV="1">
              <a:off x="1323197" y="2739788"/>
              <a:ext cx="941876" cy="707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7EAF64-04C9-4616-8340-DB6E24454E8E}"/>
                </a:ext>
              </a:extLst>
            </p:cNvPr>
            <p:cNvSpPr txBox="1"/>
            <p:nvPr/>
          </p:nvSpPr>
          <p:spPr>
            <a:xfrm>
              <a:off x="1743625" y="2434225"/>
              <a:ext cx="347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.9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1146971" y="2724833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</a:t>
              </a:r>
            </a:p>
          </p:txBody>
        </p:sp>
        <p:pic>
          <p:nvPicPr>
            <p:cNvPr id="58" name="Picture 41">
              <a:extLst>
                <a:ext uri="{FF2B5EF4-FFF2-40B4-BE49-F238E27FC236}">
                  <a16:creationId xmlns:a16="http://schemas.microsoft.com/office/drawing/2014/main" id="{D63272B6-9057-422A-BDF5-B2163F8DB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463" y="2574033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C58B35-71AD-4FDB-BE60-83199FF16C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4516" y="2825759"/>
              <a:ext cx="632292" cy="75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5E71F3-89EA-4037-90CE-B0E9A09A0C5D}"/>
                </a:ext>
              </a:extLst>
            </p:cNvPr>
            <p:cNvSpPr txBox="1"/>
            <p:nvPr/>
          </p:nvSpPr>
          <p:spPr>
            <a:xfrm>
              <a:off x="621792" y="2612645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DMZ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3059449-3D8E-4B1A-8EBF-FBBC5BDB75A0}"/>
                </a:ext>
              </a:extLst>
            </p:cNvPr>
            <p:cNvGrpSpPr/>
            <p:nvPr/>
          </p:nvGrpSpPr>
          <p:grpSpPr>
            <a:xfrm>
              <a:off x="1689429" y="1072585"/>
              <a:ext cx="838903" cy="552813"/>
              <a:chOff x="3753358" y="1922483"/>
              <a:chExt cx="700852" cy="461841"/>
            </a:xfrm>
          </p:grpSpPr>
          <p:pic>
            <p:nvPicPr>
              <p:cNvPr id="67" name="Picture 42" descr="File Server_Updated2005">
                <a:extLst>
                  <a:ext uri="{FF2B5EF4-FFF2-40B4-BE49-F238E27FC236}">
                    <a16:creationId xmlns:a16="http://schemas.microsoft.com/office/drawing/2014/main" id="{87517EB4-6604-43EE-AAAC-EAED7A4AB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5C721C-5951-46F9-B858-EB1C019C1C12}"/>
                  </a:ext>
                </a:extLst>
              </p:cNvPr>
              <p:cNvSpPr txBox="1"/>
              <p:nvPr/>
            </p:nvSpPr>
            <p:spPr>
              <a:xfrm>
                <a:off x="3753358" y="2046668"/>
                <a:ext cx="543588" cy="218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 smtClean="0"/>
                  <a:t>Server</a:t>
                </a:r>
                <a:endParaRPr lang="en-US" sz="1100" b="1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1979706" y="1637620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1.1.1.10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52294" y="5738539"/>
              <a:ext cx="351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 – Private Network (Private IPs)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3581115" y="252454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1.2.2.2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4245" y="684906"/>
              <a:ext cx="2931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Public Network (Public IPs)</a:t>
              </a:r>
              <a:br>
                <a:rPr lang="en-US" dirty="0" smtClean="0"/>
              </a:br>
              <a:r>
                <a:rPr lang="en-US" dirty="0" smtClean="0"/>
                <a:t>WAN</a:t>
              </a:r>
              <a:endParaRPr lang="en-US" dirty="0"/>
            </a:p>
          </p:txBody>
        </p:sp>
        <p:pic>
          <p:nvPicPr>
            <p:cNvPr id="66" name="Picture 2" descr="Image result for cisco access point icon">
              <a:extLst>
                <a:ext uri="{FF2B5EF4-FFF2-40B4-BE49-F238E27FC236}">
                  <a16:creationId xmlns:a16="http://schemas.microsoft.com/office/drawing/2014/main" id="{F8D388EA-FE51-4C28-A71C-B96A58443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18" y="4196670"/>
              <a:ext cx="500960" cy="539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53902" y="1264713"/>
            <a:ext cx="6693041" cy="1274276"/>
          </a:xfrm>
          <a:prstGeom prst="rect">
            <a:avLst/>
          </a:prstGeom>
        </p:spPr>
      </p:pic>
      <p:sp>
        <p:nvSpPr>
          <p:cNvPr id="81" name="Oval 80"/>
          <p:cNvSpPr/>
          <p:nvPr/>
        </p:nvSpPr>
        <p:spPr bwMode="auto">
          <a:xfrm>
            <a:off x="2132839" y="5587019"/>
            <a:ext cx="755025" cy="7550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6408766" y="2615734"/>
            <a:ext cx="5256237" cy="1125908"/>
            <a:chOff x="6390876" y="2750064"/>
            <a:chExt cx="5256237" cy="1125908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90876" y="3037098"/>
              <a:ext cx="5256237" cy="83887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7982631" y="2750064"/>
              <a:ext cx="16802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.100 </a:t>
              </a:r>
              <a:r>
                <a:rPr lang="en-US" sz="1600" b="1" dirty="0">
                  <a:solidFill>
                    <a:srgbClr val="FF0000"/>
                  </a:solidFill>
                </a:rPr>
                <a:t>to Router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408766" y="3826539"/>
            <a:ext cx="5256237" cy="1101538"/>
            <a:chOff x="6385382" y="4209270"/>
            <a:chExt cx="5256237" cy="110153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5382" y="4493171"/>
              <a:ext cx="5256237" cy="817637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7848600" y="420927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Router to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Server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408766" y="5061951"/>
            <a:ext cx="5290949" cy="1065948"/>
            <a:chOff x="6410946" y="5270844"/>
            <a:chExt cx="5290949" cy="1065948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10946" y="5522800"/>
              <a:ext cx="5290949" cy="813992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602719" y="5270844"/>
              <a:ext cx="2440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</a:rPr>
                <a:t>Server back to Router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91" name="Curved Right Arrow 90"/>
          <p:cNvSpPr/>
          <p:nvPr/>
        </p:nvSpPr>
        <p:spPr bwMode="auto">
          <a:xfrm>
            <a:off x="6096000" y="3569654"/>
            <a:ext cx="312766" cy="1194838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64861" y="6195766"/>
            <a:ext cx="364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&amp; Destination IP &amp; Ports Reverse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1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Fin…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CB77348E-138F-4CD3-ABCA-1F258ABC2E8E}" type="slidenum">
              <a:rPr lang="en-US" smtClean="0">
                <a:solidFill>
                  <a:schemeClr val="bg2"/>
                </a:solidFill>
              </a:rPr>
              <a:pPr/>
              <a:t>15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Design of LAN and the Internet</a:t>
            </a:r>
          </a:p>
          <a:p>
            <a:r>
              <a:rPr lang="en-US" dirty="0" smtClean="0"/>
              <a:t>LAN Addressing and Delivery</a:t>
            </a:r>
          </a:p>
          <a:p>
            <a:r>
              <a:rPr lang="en-US" dirty="0" smtClean="0"/>
              <a:t>Gateway Router or Firewall</a:t>
            </a:r>
          </a:p>
          <a:p>
            <a:r>
              <a:rPr lang="en-US" dirty="0" smtClean="0"/>
              <a:t>Address Resolution Protocol (ARP)</a:t>
            </a:r>
          </a:p>
          <a:p>
            <a:r>
              <a:rPr lang="en-US" dirty="0" smtClean="0"/>
              <a:t>DHCP (Dynamic Host Configuration Protocol)</a:t>
            </a:r>
          </a:p>
          <a:p>
            <a:r>
              <a:rPr lang="en-US" dirty="0" smtClean="0"/>
              <a:t>DNS (Domain Name Service)</a:t>
            </a:r>
          </a:p>
          <a:p>
            <a:r>
              <a:rPr lang="en-US" dirty="0" smtClean="0"/>
              <a:t>NAT (Network Address Translation)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AC60-8572-4653-91DE-CACB42B430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3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Design of LAN and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347" y="1191195"/>
            <a:ext cx="5572460" cy="5690279"/>
          </a:xfrm>
        </p:spPr>
        <p:txBody>
          <a:bodyPr/>
          <a:lstStyle/>
          <a:p>
            <a:r>
              <a:rPr lang="en-US" sz="2400" dirty="0" smtClean="0"/>
              <a:t>LAN – Local Area Network</a:t>
            </a:r>
          </a:p>
          <a:p>
            <a:pPr lvl="1"/>
            <a:r>
              <a:rPr lang="en-US" sz="2000" dirty="0" smtClean="0"/>
              <a:t>Belongs to single entity</a:t>
            </a:r>
          </a:p>
          <a:p>
            <a:pPr lvl="1"/>
            <a:r>
              <a:rPr lang="en-US" sz="2000" dirty="0" smtClean="0"/>
              <a:t>Typically uses private IP addresses</a:t>
            </a:r>
          </a:p>
          <a:p>
            <a:pPr lvl="1"/>
            <a:r>
              <a:rPr lang="en-US" sz="2000" dirty="0" smtClean="0"/>
              <a:t>Relatively safe</a:t>
            </a:r>
          </a:p>
          <a:p>
            <a:pPr lvl="1"/>
            <a:r>
              <a:rPr lang="en-US" sz="2000" dirty="0" smtClean="0"/>
              <a:t>Uses MAC (L2) address to communicate</a:t>
            </a:r>
          </a:p>
          <a:p>
            <a:r>
              <a:rPr lang="en-US" sz="2400" dirty="0" smtClean="0"/>
              <a:t>Public Networks</a:t>
            </a:r>
          </a:p>
          <a:p>
            <a:pPr lvl="1"/>
            <a:r>
              <a:rPr lang="en-US" sz="2000" dirty="0" smtClean="0"/>
              <a:t>No entity owns or controls</a:t>
            </a:r>
          </a:p>
          <a:p>
            <a:pPr lvl="1"/>
            <a:r>
              <a:rPr lang="en-US" sz="2000" dirty="0" smtClean="0"/>
              <a:t>Requires public (real) IP addresses</a:t>
            </a:r>
          </a:p>
          <a:p>
            <a:pPr lvl="1"/>
            <a:r>
              <a:rPr lang="en-US" sz="2000" dirty="0" smtClean="0"/>
              <a:t>Relies on trust for compliance (</a:t>
            </a:r>
            <a:r>
              <a:rPr lang="en-US" sz="2000" dirty="0" smtClean="0">
                <a:solidFill>
                  <a:srgbClr val="FF0000"/>
                </a:solidFill>
              </a:rPr>
              <a:t>?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Uses IP addresses to locate devices</a:t>
            </a:r>
          </a:p>
          <a:p>
            <a:pPr lvl="2"/>
            <a:r>
              <a:rPr lang="en-US" sz="1600" dirty="0" smtClean="0"/>
              <a:t>Still uses Layer 2 addresses for delivery</a:t>
            </a:r>
          </a:p>
          <a:p>
            <a:r>
              <a:rPr lang="en-US" sz="2400" dirty="0" smtClean="0"/>
              <a:t>DMZ – Demilitarized Zone</a:t>
            </a:r>
          </a:p>
          <a:p>
            <a:pPr lvl="1"/>
            <a:r>
              <a:rPr lang="en-US" sz="2000" dirty="0" smtClean="0"/>
              <a:t>Owned by the LAN entity</a:t>
            </a:r>
          </a:p>
          <a:p>
            <a:pPr lvl="1"/>
            <a:r>
              <a:rPr lang="en-US" sz="2000" dirty="0" smtClean="0"/>
              <a:t>Accessible from inside or outside LAN</a:t>
            </a:r>
          </a:p>
          <a:p>
            <a:pPr lvl="2"/>
            <a:r>
              <a:rPr lang="en-US" sz="1600" dirty="0" smtClean="0"/>
              <a:t>Outside facing servers (Public)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5800" y="1243921"/>
            <a:ext cx="5536891" cy="5423286"/>
            <a:chOff x="621792" y="684906"/>
            <a:chExt cx="5536891" cy="5423286"/>
          </a:xfrm>
        </p:grpSpPr>
        <p:sp>
          <p:nvSpPr>
            <p:cNvPr id="6" name="Rounded Rectangle 5"/>
            <p:cNvSpPr/>
            <p:nvPr/>
          </p:nvSpPr>
          <p:spPr>
            <a:xfrm>
              <a:off x="1544837" y="693713"/>
              <a:ext cx="3055597" cy="2169619"/>
            </a:xfrm>
            <a:prstGeom prst="roundRect">
              <a:avLst/>
            </a:prstGeom>
            <a:solidFill>
              <a:srgbClr val="FF9F9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56">
              <a:extLst>
                <a:ext uri="{FF2B5EF4-FFF2-40B4-BE49-F238E27FC236}">
                  <a16:creationId xmlns:a16="http://schemas.microsoft.com/office/drawing/2014/main" id="{F8E1E209-9609-4FD6-B60E-35DB9E14DEB2}"/>
                </a:ext>
              </a:extLst>
            </p:cNvPr>
            <p:cNvSpPr/>
            <p:nvPr/>
          </p:nvSpPr>
          <p:spPr bwMode="auto">
            <a:xfrm>
              <a:off x="657547" y="2009164"/>
              <a:ext cx="2661131" cy="960819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26828E8-B423-49E7-843D-20E8690135DE}"/>
                </a:ext>
              </a:extLst>
            </p:cNvPr>
            <p:cNvSpPr/>
            <p:nvPr/>
          </p:nvSpPr>
          <p:spPr>
            <a:xfrm>
              <a:off x="1852949" y="3058842"/>
              <a:ext cx="4286848" cy="3049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8971" y="1423086"/>
              <a:ext cx="924167" cy="5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D1B9C0-FABC-4798-BF5F-FF4E9F8881E9}"/>
                </a:ext>
              </a:extLst>
            </p:cNvPr>
            <p:cNvCxnSpPr/>
            <p:nvPr/>
          </p:nvCxnSpPr>
          <p:spPr>
            <a:xfrm flipV="1">
              <a:off x="3950768" y="4539551"/>
              <a:ext cx="826435" cy="10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37">
              <a:extLst>
                <a:ext uri="{FF2B5EF4-FFF2-40B4-BE49-F238E27FC236}">
                  <a16:creationId xmlns:a16="http://schemas.microsoft.com/office/drawing/2014/main" id="{26CA8C6D-E78A-4984-BDFE-ADBECC66E85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416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7">
              <a:extLst>
                <a:ext uri="{FF2B5EF4-FFF2-40B4-BE49-F238E27FC236}">
                  <a16:creationId xmlns:a16="http://schemas.microsoft.com/office/drawing/2014/main" id="{F4DFC6A9-DB7D-4422-A14F-7EC6A1A1D34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047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7">
              <a:extLst>
                <a:ext uri="{FF2B5EF4-FFF2-40B4-BE49-F238E27FC236}">
                  <a16:creationId xmlns:a16="http://schemas.microsoft.com/office/drawing/2014/main" id="{FC7789BF-7891-4DE0-8E5F-37ACDE4718E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679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7">
              <a:extLst>
                <a:ext uri="{FF2B5EF4-FFF2-40B4-BE49-F238E27FC236}">
                  <a16:creationId xmlns:a16="http://schemas.microsoft.com/office/drawing/2014/main" id="{C59997A9-CDA6-4B2B-AC0C-65D47B34BC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311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D9C8C1-ED75-4785-ACBC-54C693D8909A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3501099" y="4639416"/>
              <a:ext cx="57510" cy="4657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CFFF6E-4FB0-4E7A-9F62-5ABADF857C56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2673836" y="4639415"/>
              <a:ext cx="566993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15BC2-4033-4BDB-901F-47169E427DE5}"/>
                </a:ext>
              </a:extLst>
            </p:cNvPr>
            <p:cNvCxnSpPr>
              <a:stCxn id="14" idx="0"/>
            </p:cNvCxnSpPr>
            <p:nvPr/>
          </p:nvCxnSpPr>
          <p:spPr>
            <a:xfrm flipH="1" flipV="1">
              <a:off x="3765425" y="4639415"/>
              <a:ext cx="149306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E42638-0CC1-474D-B1F4-BF45F0FAE255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3087468" y="4612034"/>
              <a:ext cx="315670" cy="493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1">
              <a:extLst>
                <a:ext uri="{FF2B5EF4-FFF2-40B4-BE49-F238E27FC236}">
                  <a16:creationId xmlns:a16="http://schemas.microsoft.com/office/drawing/2014/main" id="{B48AA008-84F3-434B-AE60-875607A68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223" y="4360255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2">
              <a:extLst>
                <a:ext uri="{FF2B5EF4-FFF2-40B4-BE49-F238E27FC236}">
                  <a16:creationId xmlns:a16="http://schemas.microsoft.com/office/drawing/2014/main" id="{898D5ED0-C50D-40CB-94EB-3AD24C72159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5719" y="3461753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CFF903-8858-45F3-94F7-64D7943C2482}"/>
                </a:ext>
              </a:extLst>
            </p:cNvPr>
            <p:cNvCxnSpPr>
              <a:stCxn id="19" idx="0"/>
              <a:endCxn id="22" idx="2"/>
            </p:cNvCxnSpPr>
            <p:nvPr/>
          </p:nvCxnSpPr>
          <p:spPr>
            <a:xfrm flipV="1">
              <a:off x="3616120" y="3261196"/>
              <a:ext cx="1135" cy="10990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37">
              <a:extLst>
                <a:ext uri="{FF2B5EF4-FFF2-40B4-BE49-F238E27FC236}">
                  <a16:creationId xmlns:a16="http://schemas.microsoft.com/office/drawing/2014/main" id="{4597F1F1-2234-4B43-9679-0C9A433FE2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687" y="2770945"/>
              <a:ext cx="833134" cy="490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018840-4642-46DC-B972-E15DBCE0AFBB}"/>
                </a:ext>
              </a:extLst>
            </p:cNvPr>
            <p:cNvCxnSpPr/>
            <p:nvPr/>
          </p:nvCxnSpPr>
          <p:spPr>
            <a:xfrm flipV="1">
              <a:off x="5315414" y="4032385"/>
              <a:ext cx="409198" cy="134999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D3138A-FD91-412B-AA64-CA69DBBE5A9D}"/>
                </a:ext>
              </a:extLst>
            </p:cNvPr>
            <p:cNvCxnSpPr/>
            <p:nvPr/>
          </p:nvCxnSpPr>
          <p:spPr>
            <a:xfrm flipH="1">
              <a:off x="5254197" y="3864150"/>
              <a:ext cx="61217" cy="27860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AF2DFE0-9A9E-4B6E-B30B-0A8EB44D1993}"/>
                </a:ext>
              </a:extLst>
            </p:cNvPr>
            <p:cNvCxnSpPr/>
            <p:nvPr/>
          </p:nvCxnSpPr>
          <p:spPr>
            <a:xfrm>
              <a:off x="4728643" y="3897388"/>
              <a:ext cx="115639" cy="269996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591D8F-E22E-4B96-B1D7-65EA1B767EFF}"/>
                </a:ext>
              </a:extLst>
            </p:cNvPr>
            <p:cNvCxnSpPr/>
            <p:nvPr/>
          </p:nvCxnSpPr>
          <p:spPr>
            <a:xfrm>
              <a:off x="4360316" y="3945495"/>
              <a:ext cx="480237" cy="33198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3E7D330-378F-4BBF-8247-874659B82A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864" y="3733826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5BA067-1CD6-441C-97C0-C2006C93993E}"/>
                </a:ext>
              </a:extLst>
            </p:cNvPr>
            <p:cNvSpPr txBox="1"/>
            <p:nvPr/>
          </p:nvSpPr>
          <p:spPr>
            <a:xfrm>
              <a:off x="4547656" y="4663079"/>
              <a:ext cx="1109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WiFi </a:t>
              </a:r>
              <a:br>
                <a:rPr lang="en-US" sz="1400" b="1" dirty="0"/>
              </a:br>
              <a:r>
                <a:rPr lang="en-US" sz="1400" b="1" dirty="0"/>
                <a:t>Access Point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08CF8-EFF3-47D9-81BA-20056BCF1275}"/>
                </a:ext>
              </a:extLst>
            </p:cNvPr>
            <p:cNvSpPr txBox="1"/>
            <p:nvPr/>
          </p:nvSpPr>
          <p:spPr>
            <a:xfrm>
              <a:off x="2322976" y="3092514"/>
              <a:ext cx="11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Router or Firewall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1C43EB-C54C-45C2-925C-D8B4740BEB4D}"/>
                </a:ext>
              </a:extLst>
            </p:cNvPr>
            <p:cNvSpPr txBox="1"/>
            <p:nvPr/>
          </p:nvSpPr>
          <p:spPr>
            <a:xfrm>
              <a:off x="2952928" y="4079440"/>
              <a:ext cx="677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Switch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5B86F9-C8B0-418C-AACA-5755DD5B3CC3}"/>
                </a:ext>
              </a:extLst>
            </p:cNvPr>
            <p:cNvSpPr txBox="1"/>
            <p:nvPr/>
          </p:nvSpPr>
          <p:spPr>
            <a:xfrm>
              <a:off x="4456289" y="5325784"/>
              <a:ext cx="1226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Company LAN</a:t>
              </a:r>
            </a:p>
          </p:txBody>
        </p:sp>
        <p:pic>
          <p:nvPicPr>
            <p:cNvPr id="32" name="Picture 2" descr="http://icons.iconarchive.com/icons/icons-land/vista-hardware-devices/256/Smartphone-icon.png">
              <a:extLst>
                <a:ext uri="{FF2B5EF4-FFF2-40B4-BE49-F238E27FC236}">
                  <a16:creationId xmlns:a16="http://schemas.microsoft.com/office/drawing/2014/main" id="{E8FCFCF5-2A3E-4E7A-88B1-0B3CE70FD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703" y="3774830"/>
              <a:ext cx="490980" cy="49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id="{6100F481-3F56-4C82-A71E-90D5ECE25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713" y="3366248"/>
              <a:ext cx="406300" cy="52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045C18-4843-468D-8871-E373AC29A098}"/>
                </a:ext>
              </a:extLst>
            </p:cNvPr>
            <p:cNvGrpSpPr/>
            <p:nvPr/>
          </p:nvGrpSpPr>
          <p:grpSpPr>
            <a:xfrm>
              <a:off x="2910380" y="1179576"/>
              <a:ext cx="1413748" cy="853189"/>
              <a:chOff x="3947009" y="2161951"/>
              <a:chExt cx="1181100" cy="712787"/>
            </a:xfrm>
          </p:grpSpPr>
          <p:pic>
            <p:nvPicPr>
              <p:cNvPr id="75" name="Picture 14">
                <a:extLst>
                  <a:ext uri="{FF2B5EF4-FFF2-40B4-BE49-F238E27FC236}">
                    <a16:creationId xmlns:a16="http://schemas.microsoft.com/office/drawing/2014/main" id="{5F1EBDB4-2DCB-4857-953A-374B4E0185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03ED625-5A97-4E13-A331-C5833D23F994}"/>
                  </a:ext>
                </a:extLst>
              </p:cNvPr>
              <p:cNvSpPr txBox="1"/>
              <p:nvPr/>
            </p:nvSpPr>
            <p:spPr>
              <a:xfrm>
                <a:off x="4113002" y="2349067"/>
                <a:ext cx="939055" cy="334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Internet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EB0B569-5E7C-4354-9FB5-A14243810D49}"/>
                </a:ext>
              </a:extLst>
            </p:cNvPr>
            <p:cNvCxnSpPr>
              <a:stCxn id="75" idx="2"/>
              <a:endCxn id="22" idx="0"/>
            </p:cNvCxnSpPr>
            <p:nvPr/>
          </p:nvCxnSpPr>
          <p:spPr>
            <a:xfrm>
              <a:off x="3617255" y="2032765"/>
              <a:ext cx="1" cy="73818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F3FDD1-2603-413D-871C-D8220F0EB3C9}"/>
                </a:ext>
              </a:extLst>
            </p:cNvPr>
            <p:cNvCxnSpPr>
              <a:stCxn id="19" idx="1"/>
              <a:endCxn id="71" idx="3"/>
            </p:cNvCxnSpPr>
            <p:nvPr/>
          </p:nvCxnSpPr>
          <p:spPr>
            <a:xfrm flipH="1" flipV="1">
              <a:off x="2715697" y="3966957"/>
              <a:ext cx="460527" cy="58141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C3C5738-A8A1-4F65-924D-8B35B64B3D93}"/>
                </a:ext>
              </a:extLst>
            </p:cNvPr>
            <p:cNvGrpSpPr/>
            <p:nvPr/>
          </p:nvGrpSpPr>
          <p:grpSpPr>
            <a:xfrm>
              <a:off x="1859494" y="4111488"/>
              <a:ext cx="559769" cy="928706"/>
              <a:chOff x="4108514" y="1922483"/>
              <a:chExt cx="467653" cy="775877"/>
            </a:xfrm>
          </p:grpSpPr>
          <p:pic>
            <p:nvPicPr>
              <p:cNvPr id="73" name="Picture 42" descr="File Server_Updated2005">
                <a:extLst>
                  <a:ext uri="{FF2B5EF4-FFF2-40B4-BE49-F238E27FC236}">
                    <a16:creationId xmlns:a16="http://schemas.microsoft.com/office/drawing/2014/main" id="{7CE55F21-4A0B-4881-8C83-96230D66F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F16B4B0-51D1-4E2B-ADE8-D27C4D99D43D}"/>
                  </a:ext>
                </a:extLst>
              </p:cNvPr>
              <p:cNvSpPr txBox="1"/>
              <p:nvPr/>
            </p:nvSpPr>
            <p:spPr>
              <a:xfrm>
                <a:off x="4108514" y="233838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DDD06A-021D-4ED4-979B-0811DE9D1674}"/>
                </a:ext>
              </a:extLst>
            </p:cNvPr>
            <p:cNvGrpSpPr/>
            <p:nvPr/>
          </p:nvGrpSpPr>
          <p:grpSpPr>
            <a:xfrm>
              <a:off x="2322976" y="3690550"/>
              <a:ext cx="559769" cy="937007"/>
              <a:chOff x="4506905" y="1934108"/>
              <a:chExt cx="467653" cy="782812"/>
            </a:xfrm>
          </p:grpSpPr>
          <p:pic>
            <p:nvPicPr>
              <p:cNvPr id="71" name="Picture 42" descr="File Server_Updated2005">
                <a:extLst>
                  <a:ext uri="{FF2B5EF4-FFF2-40B4-BE49-F238E27FC236}">
                    <a16:creationId xmlns:a16="http://schemas.microsoft.com/office/drawing/2014/main" id="{5CA674DB-F1FC-4766-9D45-517BE0261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4984" y="1934108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3F0CA4E-6F84-4B33-861B-5FD2DE353B40}"/>
                  </a:ext>
                </a:extLst>
              </p:cNvPr>
              <p:cNvSpPr txBox="1"/>
              <p:nvPr/>
            </p:nvSpPr>
            <p:spPr>
              <a:xfrm>
                <a:off x="4506905" y="235694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File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EBAE2F-124F-41A9-A327-C92FF62F67A6}"/>
                </a:ext>
              </a:extLst>
            </p:cNvPr>
            <p:cNvCxnSpPr>
              <a:stCxn id="19" idx="1"/>
            </p:cNvCxnSpPr>
            <p:nvPr/>
          </p:nvCxnSpPr>
          <p:spPr>
            <a:xfrm flipH="1">
              <a:off x="2324025" y="4548375"/>
              <a:ext cx="852199" cy="1881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2BB980-4D9A-458A-BDCA-65EE63B1C300}"/>
                </a:ext>
              </a:extLst>
            </p:cNvPr>
            <p:cNvSpPr txBox="1"/>
            <p:nvPr/>
          </p:nvSpPr>
          <p:spPr>
            <a:xfrm>
              <a:off x="3558437" y="3243233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10.0.0.1/24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3055F5-D00F-452D-8F14-352FF2E35CCE}"/>
                </a:ext>
              </a:extLst>
            </p:cNvPr>
            <p:cNvSpPr txBox="1"/>
            <p:nvPr/>
          </p:nvSpPr>
          <p:spPr>
            <a:xfrm>
              <a:off x="2654020" y="377691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F9CC22-79BA-489E-9763-7A009CD5C102}"/>
                </a:ext>
              </a:extLst>
            </p:cNvPr>
            <p:cNvSpPr txBox="1"/>
            <p:nvPr/>
          </p:nvSpPr>
          <p:spPr>
            <a:xfrm>
              <a:off x="2174369" y="445808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A60E8-1B52-48D4-A767-A67CEF0BE551}"/>
                </a:ext>
              </a:extLst>
            </p:cNvPr>
            <p:cNvSpPr txBox="1"/>
            <p:nvPr/>
          </p:nvSpPr>
          <p:spPr>
            <a:xfrm>
              <a:off x="2373430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77037-B8E2-4070-B4EA-A76B2650D272}"/>
                </a:ext>
              </a:extLst>
            </p:cNvPr>
            <p:cNvSpPr txBox="1"/>
            <p:nvPr/>
          </p:nvSpPr>
          <p:spPr>
            <a:xfrm>
              <a:off x="2798981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.121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E59170-E673-4403-BED1-2800772E3F4B}"/>
                </a:ext>
              </a:extLst>
            </p:cNvPr>
            <p:cNvSpPr txBox="1"/>
            <p:nvPr/>
          </p:nvSpPr>
          <p:spPr>
            <a:xfrm>
              <a:off x="3210137" y="5552612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21BB24C-5F1B-4C44-A3A8-CAFE9FA0D7DB}"/>
                </a:ext>
              </a:extLst>
            </p:cNvPr>
            <p:cNvSpPr txBox="1"/>
            <p:nvPr/>
          </p:nvSpPr>
          <p:spPr>
            <a:xfrm>
              <a:off x="3623769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.170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988A59-5EAD-4703-A3CD-BD546EB569DF}"/>
                </a:ext>
              </a:extLst>
            </p:cNvPr>
            <p:cNvSpPr txBox="1"/>
            <p:nvPr/>
          </p:nvSpPr>
          <p:spPr>
            <a:xfrm>
              <a:off x="4080722" y="3477320"/>
              <a:ext cx="465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9B0A2D-A8F8-4C72-9DDC-91482EE5E85D}"/>
                </a:ext>
              </a:extLst>
            </p:cNvPr>
            <p:cNvSpPr txBox="1"/>
            <p:nvPr/>
          </p:nvSpPr>
          <p:spPr>
            <a:xfrm>
              <a:off x="4574265" y="3221991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94709E-88E4-418A-A369-8D38C21CF6B0}"/>
                </a:ext>
              </a:extLst>
            </p:cNvPr>
            <p:cNvSpPr txBox="1"/>
            <p:nvPr/>
          </p:nvSpPr>
          <p:spPr>
            <a:xfrm>
              <a:off x="5034738" y="315323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.180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DCF74F-582D-4DA9-A917-4197DA1E5ED2}"/>
                </a:ext>
              </a:extLst>
            </p:cNvPr>
            <p:cNvSpPr txBox="1"/>
            <p:nvPr/>
          </p:nvSpPr>
          <p:spPr>
            <a:xfrm>
              <a:off x="5606928" y="4266795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.159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859D18-6826-48E9-A2A7-4C9A332605E3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 flipV="1">
              <a:off x="1843658" y="2374523"/>
              <a:ext cx="330711" cy="3054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059449-3D8E-4B1A-8EBF-FBBC5BDB75A0}"/>
                </a:ext>
              </a:extLst>
            </p:cNvPr>
            <p:cNvGrpSpPr/>
            <p:nvPr/>
          </p:nvGrpSpPr>
          <p:grpSpPr>
            <a:xfrm>
              <a:off x="657548" y="2186975"/>
              <a:ext cx="785355" cy="552813"/>
              <a:chOff x="3798094" y="1922483"/>
              <a:chExt cx="656116" cy="461841"/>
            </a:xfrm>
          </p:grpSpPr>
          <p:pic>
            <p:nvPicPr>
              <p:cNvPr id="69" name="Picture 42" descr="File Server_Updated2005">
                <a:extLst>
                  <a:ext uri="{FF2B5EF4-FFF2-40B4-BE49-F238E27FC236}">
                    <a16:creationId xmlns:a16="http://schemas.microsoft.com/office/drawing/2014/main" id="{87517EB4-6604-43EE-AAAC-EAED7A4AB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95C721C-5951-46F9-B858-EB1C019C1C12}"/>
                  </a:ext>
                </a:extLst>
              </p:cNvPr>
              <p:cNvSpPr txBox="1"/>
              <p:nvPr/>
            </p:nvSpPr>
            <p:spPr>
              <a:xfrm>
                <a:off x="3798094" y="1924538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pic>
          <p:nvPicPr>
            <p:cNvPr id="53" name="Picture 42" descr="File Server_Updated2005">
              <a:extLst>
                <a:ext uri="{FF2B5EF4-FFF2-40B4-BE49-F238E27FC236}">
                  <a16:creationId xmlns:a16="http://schemas.microsoft.com/office/drawing/2014/main" id="{C42F81AC-062A-4B8E-B94D-58805D08F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245" y="2098117"/>
              <a:ext cx="239413" cy="55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D2E297-8AA0-4D93-BB37-64777A2A24CA}"/>
                </a:ext>
              </a:extLst>
            </p:cNvPr>
            <p:cNvSpPr txBox="1"/>
            <p:nvPr/>
          </p:nvSpPr>
          <p:spPr>
            <a:xfrm>
              <a:off x="1831555" y="2034209"/>
              <a:ext cx="644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Email</a:t>
              </a:r>
              <a:br>
                <a:rPr lang="en-US" sz="1100" b="1" dirty="0"/>
              </a:br>
              <a:r>
                <a:rPr lang="en-US" sz="1100" b="1" dirty="0"/>
                <a:t>Server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 flipV="1">
              <a:off x="1323197" y="2739788"/>
              <a:ext cx="941876" cy="707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7EAF64-04C9-4616-8340-DB6E24454E8E}"/>
                </a:ext>
              </a:extLst>
            </p:cNvPr>
            <p:cNvSpPr txBox="1"/>
            <p:nvPr/>
          </p:nvSpPr>
          <p:spPr>
            <a:xfrm>
              <a:off x="1743625" y="2434225"/>
              <a:ext cx="347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.9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1146971" y="2724833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</a:t>
              </a:r>
            </a:p>
          </p:txBody>
        </p:sp>
        <p:pic>
          <p:nvPicPr>
            <p:cNvPr id="58" name="Picture 41">
              <a:extLst>
                <a:ext uri="{FF2B5EF4-FFF2-40B4-BE49-F238E27FC236}">
                  <a16:creationId xmlns:a16="http://schemas.microsoft.com/office/drawing/2014/main" id="{D63272B6-9057-422A-BDF5-B2163F8DB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463" y="2574033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C58B35-71AD-4FDB-BE60-83199FF16C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4516" y="2825759"/>
              <a:ext cx="632292" cy="75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5E71F3-89EA-4037-90CE-B0E9A09A0C5D}"/>
                </a:ext>
              </a:extLst>
            </p:cNvPr>
            <p:cNvSpPr txBox="1"/>
            <p:nvPr/>
          </p:nvSpPr>
          <p:spPr>
            <a:xfrm>
              <a:off x="621792" y="2612645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DMZ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3059449-3D8E-4B1A-8EBF-FBBC5BDB75A0}"/>
                </a:ext>
              </a:extLst>
            </p:cNvPr>
            <p:cNvGrpSpPr/>
            <p:nvPr/>
          </p:nvGrpSpPr>
          <p:grpSpPr>
            <a:xfrm>
              <a:off x="1742976" y="1072585"/>
              <a:ext cx="785355" cy="552813"/>
              <a:chOff x="3798094" y="1922483"/>
              <a:chExt cx="656116" cy="461841"/>
            </a:xfrm>
          </p:grpSpPr>
          <p:pic>
            <p:nvPicPr>
              <p:cNvPr id="67" name="Picture 42" descr="File Server_Updated2005">
                <a:extLst>
                  <a:ext uri="{FF2B5EF4-FFF2-40B4-BE49-F238E27FC236}">
                    <a16:creationId xmlns:a16="http://schemas.microsoft.com/office/drawing/2014/main" id="{87517EB4-6604-43EE-AAAC-EAED7A4AB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5C721C-5951-46F9-B858-EB1C019C1C12}"/>
                  </a:ext>
                </a:extLst>
              </p:cNvPr>
              <p:cNvSpPr txBox="1"/>
              <p:nvPr/>
            </p:nvSpPr>
            <p:spPr>
              <a:xfrm>
                <a:off x="3798094" y="1924538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1979706" y="1637620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1.1.1.10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52294" y="5738539"/>
              <a:ext cx="351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 – Private Network (Private IPs)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3581115" y="252454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1.2.2.2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4245" y="684906"/>
              <a:ext cx="2931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Public Network (Public IPs)</a:t>
              </a:r>
              <a:br>
                <a:rPr lang="en-US" dirty="0" smtClean="0"/>
              </a:br>
              <a:r>
                <a:rPr lang="en-US" dirty="0" smtClean="0"/>
                <a:t>WAN</a:t>
              </a:r>
              <a:endParaRPr lang="en-US" dirty="0"/>
            </a:p>
          </p:txBody>
        </p:sp>
        <p:pic>
          <p:nvPicPr>
            <p:cNvPr id="66" name="Picture 2" descr="Image result for cisco access point icon">
              <a:extLst>
                <a:ext uri="{FF2B5EF4-FFF2-40B4-BE49-F238E27FC236}">
                  <a16:creationId xmlns:a16="http://schemas.microsoft.com/office/drawing/2014/main" id="{F8D388EA-FE51-4C28-A71C-B96A58443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18" y="4196670"/>
              <a:ext cx="500960" cy="539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918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 Addressing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039" y="1261535"/>
            <a:ext cx="6139961" cy="5596464"/>
          </a:xfrm>
        </p:spPr>
        <p:txBody>
          <a:bodyPr/>
          <a:lstStyle/>
          <a:p>
            <a:r>
              <a:rPr lang="en-US" sz="2400" dirty="0" smtClean="0"/>
              <a:t>Typically Ethernet</a:t>
            </a:r>
          </a:p>
          <a:p>
            <a:r>
              <a:rPr lang="en-US" sz="2400" dirty="0" smtClean="0"/>
              <a:t>Single Network LAN</a:t>
            </a:r>
          </a:p>
          <a:p>
            <a:pPr lvl="1"/>
            <a:r>
              <a:rPr lang="en-US" sz="2000" dirty="0" smtClean="0"/>
              <a:t>All devices share same IP address pool</a:t>
            </a:r>
          </a:p>
          <a:p>
            <a:pPr lvl="2"/>
            <a:r>
              <a:rPr lang="en-US" sz="1800" dirty="0" smtClean="0"/>
              <a:t>Same </a:t>
            </a:r>
            <a:r>
              <a:rPr lang="en-US" sz="1800" dirty="0" smtClean="0">
                <a:solidFill>
                  <a:srgbClr val="FF0000"/>
                </a:solidFill>
              </a:rPr>
              <a:t>Network ID</a:t>
            </a:r>
            <a:r>
              <a:rPr lang="en-US" sz="1800" dirty="0" smtClean="0"/>
              <a:t> and Subnet mask</a:t>
            </a:r>
          </a:p>
          <a:p>
            <a:pPr lvl="2"/>
            <a:r>
              <a:rPr lang="en-US" sz="1800" dirty="0" smtClean="0"/>
              <a:t>Example: </a:t>
            </a:r>
            <a:r>
              <a:rPr lang="en-US" sz="1800" dirty="0" smtClean="0">
                <a:solidFill>
                  <a:srgbClr val="FF0000"/>
                </a:solidFill>
              </a:rPr>
              <a:t>10.0.0</a:t>
            </a:r>
            <a:r>
              <a:rPr lang="en-US" sz="1800" dirty="0" smtClean="0"/>
              <a:t>.0/24</a:t>
            </a:r>
          </a:p>
          <a:p>
            <a:r>
              <a:rPr lang="en-US" sz="2400" dirty="0" smtClean="0"/>
              <a:t>Multiple Network LAN</a:t>
            </a:r>
          </a:p>
          <a:p>
            <a:pPr lvl="1"/>
            <a:r>
              <a:rPr lang="en-US" sz="2000" dirty="0" smtClean="0"/>
              <a:t>More than one IP address pool</a:t>
            </a:r>
          </a:p>
          <a:p>
            <a:pPr lvl="1"/>
            <a:r>
              <a:rPr lang="en-US" sz="2000" dirty="0" smtClean="0"/>
              <a:t>Router or L3 switch for inter-LAN exchanges</a:t>
            </a:r>
          </a:p>
          <a:p>
            <a:r>
              <a:rPr lang="en-US" sz="2400" dirty="0" smtClean="0"/>
              <a:t>Switches (L2) and A/Ps pass-through</a:t>
            </a:r>
          </a:p>
          <a:p>
            <a:pPr lvl="1"/>
            <a:r>
              <a:rPr lang="en-US" sz="2000" dirty="0" smtClean="0"/>
              <a:t>Only need IP addresses for management</a:t>
            </a:r>
            <a:endParaRPr lang="en-US" dirty="0"/>
          </a:p>
          <a:p>
            <a:r>
              <a:rPr lang="en-US" sz="2400" dirty="0" smtClean="0"/>
              <a:t>All data frames delivered via MAC (L2)</a:t>
            </a:r>
          </a:p>
          <a:p>
            <a:pPr lvl="1"/>
            <a:r>
              <a:rPr lang="en-US" sz="2000" dirty="0" smtClean="0"/>
              <a:t>Uses ARP to resolve IP to MAC addresses</a:t>
            </a:r>
          </a:p>
          <a:p>
            <a:r>
              <a:rPr lang="en-US" sz="2400" dirty="0" smtClean="0"/>
              <a:t>Default Gateway to access outside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8005-9C53-4D69-B255-8F883622581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1" y="1252728"/>
            <a:ext cx="5486400" cy="5423286"/>
            <a:chOff x="621792" y="684906"/>
            <a:chExt cx="5536891" cy="5423286"/>
          </a:xfrm>
        </p:grpSpPr>
        <p:sp>
          <p:nvSpPr>
            <p:cNvPr id="6" name="Rounded Rectangle 5"/>
            <p:cNvSpPr/>
            <p:nvPr/>
          </p:nvSpPr>
          <p:spPr>
            <a:xfrm>
              <a:off x="1544837" y="693713"/>
              <a:ext cx="3055597" cy="2169619"/>
            </a:xfrm>
            <a:prstGeom prst="roundRect">
              <a:avLst/>
            </a:prstGeom>
            <a:solidFill>
              <a:srgbClr val="FF9F9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56">
              <a:extLst>
                <a:ext uri="{FF2B5EF4-FFF2-40B4-BE49-F238E27FC236}">
                  <a16:creationId xmlns:a16="http://schemas.microsoft.com/office/drawing/2014/main" id="{F8E1E209-9609-4FD6-B60E-35DB9E14DEB2}"/>
                </a:ext>
              </a:extLst>
            </p:cNvPr>
            <p:cNvSpPr/>
            <p:nvPr/>
          </p:nvSpPr>
          <p:spPr bwMode="auto">
            <a:xfrm>
              <a:off x="657547" y="2009164"/>
              <a:ext cx="2661131" cy="960819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26828E8-B423-49E7-843D-20E8690135DE}"/>
                </a:ext>
              </a:extLst>
            </p:cNvPr>
            <p:cNvSpPr/>
            <p:nvPr/>
          </p:nvSpPr>
          <p:spPr>
            <a:xfrm>
              <a:off x="1852949" y="3058842"/>
              <a:ext cx="4286848" cy="3049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8971" y="1423086"/>
              <a:ext cx="924167" cy="5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D1B9C0-FABC-4798-BF5F-FF4E9F8881E9}"/>
                </a:ext>
              </a:extLst>
            </p:cNvPr>
            <p:cNvCxnSpPr/>
            <p:nvPr/>
          </p:nvCxnSpPr>
          <p:spPr>
            <a:xfrm flipV="1">
              <a:off x="3950768" y="4539551"/>
              <a:ext cx="826435" cy="10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37">
              <a:extLst>
                <a:ext uri="{FF2B5EF4-FFF2-40B4-BE49-F238E27FC236}">
                  <a16:creationId xmlns:a16="http://schemas.microsoft.com/office/drawing/2014/main" id="{26CA8C6D-E78A-4984-BDFE-ADBECC66E85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416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7">
              <a:extLst>
                <a:ext uri="{FF2B5EF4-FFF2-40B4-BE49-F238E27FC236}">
                  <a16:creationId xmlns:a16="http://schemas.microsoft.com/office/drawing/2014/main" id="{F4DFC6A9-DB7D-4422-A14F-7EC6A1A1D34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047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7">
              <a:extLst>
                <a:ext uri="{FF2B5EF4-FFF2-40B4-BE49-F238E27FC236}">
                  <a16:creationId xmlns:a16="http://schemas.microsoft.com/office/drawing/2014/main" id="{FC7789BF-7891-4DE0-8E5F-37ACDE4718E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679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7">
              <a:extLst>
                <a:ext uri="{FF2B5EF4-FFF2-40B4-BE49-F238E27FC236}">
                  <a16:creationId xmlns:a16="http://schemas.microsoft.com/office/drawing/2014/main" id="{C59997A9-CDA6-4B2B-AC0C-65D47B34BC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311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D9C8C1-ED75-4785-ACBC-54C693D8909A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3501099" y="4639416"/>
              <a:ext cx="57510" cy="4657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CFFF6E-4FB0-4E7A-9F62-5ABADF857C56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2673836" y="4639415"/>
              <a:ext cx="566993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15BC2-4033-4BDB-901F-47169E427DE5}"/>
                </a:ext>
              </a:extLst>
            </p:cNvPr>
            <p:cNvCxnSpPr>
              <a:stCxn id="14" idx="0"/>
            </p:cNvCxnSpPr>
            <p:nvPr/>
          </p:nvCxnSpPr>
          <p:spPr>
            <a:xfrm flipH="1" flipV="1">
              <a:off x="3765425" y="4639415"/>
              <a:ext cx="149306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E42638-0CC1-474D-B1F4-BF45F0FAE255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3087468" y="4612034"/>
              <a:ext cx="315670" cy="493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1">
              <a:extLst>
                <a:ext uri="{FF2B5EF4-FFF2-40B4-BE49-F238E27FC236}">
                  <a16:creationId xmlns:a16="http://schemas.microsoft.com/office/drawing/2014/main" id="{B48AA008-84F3-434B-AE60-875607A68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223" y="4360255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2">
              <a:extLst>
                <a:ext uri="{FF2B5EF4-FFF2-40B4-BE49-F238E27FC236}">
                  <a16:creationId xmlns:a16="http://schemas.microsoft.com/office/drawing/2014/main" id="{898D5ED0-C50D-40CB-94EB-3AD24C72159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5719" y="3461753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CFF903-8858-45F3-94F7-64D7943C2482}"/>
                </a:ext>
              </a:extLst>
            </p:cNvPr>
            <p:cNvCxnSpPr>
              <a:stCxn id="19" idx="0"/>
              <a:endCxn id="22" idx="2"/>
            </p:cNvCxnSpPr>
            <p:nvPr/>
          </p:nvCxnSpPr>
          <p:spPr>
            <a:xfrm flipV="1">
              <a:off x="3616120" y="3261196"/>
              <a:ext cx="1135" cy="10990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37">
              <a:extLst>
                <a:ext uri="{FF2B5EF4-FFF2-40B4-BE49-F238E27FC236}">
                  <a16:creationId xmlns:a16="http://schemas.microsoft.com/office/drawing/2014/main" id="{4597F1F1-2234-4B43-9679-0C9A433FE2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687" y="2770945"/>
              <a:ext cx="833134" cy="490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018840-4642-46DC-B972-E15DBCE0AFBB}"/>
                </a:ext>
              </a:extLst>
            </p:cNvPr>
            <p:cNvCxnSpPr/>
            <p:nvPr/>
          </p:nvCxnSpPr>
          <p:spPr>
            <a:xfrm flipV="1">
              <a:off x="5315414" y="4032385"/>
              <a:ext cx="409198" cy="134999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D3138A-FD91-412B-AA64-CA69DBBE5A9D}"/>
                </a:ext>
              </a:extLst>
            </p:cNvPr>
            <p:cNvCxnSpPr/>
            <p:nvPr/>
          </p:nvCxnSpPr>
          <p:spPr>
            <a:xfrm flipH="1">
              <a:off x="5254197" y="3864150"/>
              <a:ext cx="61217" cy="27860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AF2DFE0-9A9E-4B6E-B30B-0A8EB44D1993}"/>
                </a:ext>
              </a:extLst>
            </p:cNvPr>
            <p:cNvCxnSpPr/>
            <p:nvPr/>
          </p:nvCxnSpPr>
          <p:spPr>
            <a:xfrm>
              <a:off x="4728643" y="3897388"/>
              <a:ext cx="115639" cy="269996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591D8F-E22E-4B96-B1D7-65EA1B767EFF}"/>
                </a:ext>
              </a:extLst>
            </p:cNvPr>
            <p:cNvCxnSpPr/>
            <p:nvPr/>
          </p:nvCxnSpPr>
          <p:spPr>
            <a:xfrm>
              <a:off x="4360316" y="3945495"/>
              <a:ext cx="480237" cy="33198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3E7D330-378F-4BBF-8247-874659B82A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864" y="3733826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5BA067-1CD6-441C-97C0-C2006C93993E}"/>
                </a:ext>
              </a:extLst>
            </p:cNvPr>
            <p:cNvSpPr txBox="1"/>
            <p:nvPr/>
          </p:nvSpPr>
          <p:spPr>
            <a:xfrm>
              <a:off x="4547656" y="4663079"/>
              <a:ext cx="1109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WiFi </a:t>
              </a:r>
              <a:br>
                <a:rPr lang="en-US" sz="1400" b="1" dirty="0"/>
              </a:br>
              <a:r>
                <a:rPr lang="en-US" sz="1400" b="1" dirty="0"/>
                <a:t>Access Point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08CF8-EFF3-47D9-81BA-20056BCF1275}"/>
                </a:ext>
              </a:extLst>
            </p:cNvPr>
            <p:cNvSpPr txBox="1"/>
            <p:nvPr/>
          </p:nvSpPr>
          <p:spPr>
            <a:xfrm>
              <a:off x="2322976" y="3092514"/>
              <a:ext cx="11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Router or Firewall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1C43EB-C54C-45C2-925C-D8B4740BEB4D}"/>
                </a:ext>
              </a:extLst>
            </p:cNvPr>
            <p:cNvSpPr txBox="1"/>
            <p:nvPr/>
          </p:nvSpPr>
          <p:spPr>
            <a:xfrm>
              <a:off x="2952928" y="4079440"/>
              <a:ext cx="677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Switch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5B86F9-C8B0-418C-AACA-5755DD5B3CC3}"/>
                </a:ext>
              </a:extLst>
            </p:cNvPr>
            <p:cNvSpPr txBox="1"/>
            <p:nvPr/>
          </p:nvSpPr>
          <p:spPr>
            <a:xfrm>
              <a:off x="4456289" y="5325784"/>
              <a:ext cx="1226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Company LAN</a:t>
              </a:r>
            </a:p>
          </p:txBody>
        </p:sp>
        <p:pic>
          <p:nvPicPr>
            <p:cNvPr id="32" name="Picture 2" descr="http://icons.iconarchive.com/icons/icons-land/vista-hardware-devices/256/Smartphone-icon.png">
              <a:extLst>
                <a:ext uri="{FF2B5EF4-FFF2-40B4-BE49-F238E27FC236}">
                  <a16:creationId xmlns:a16="http://schemas.microsoft.com/office/drawing/2014/main" id="{E8FCFCF5-2A3E-4E7A-88B1-0B3CE70FD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703" y="3774830"/>
              <a:ext cx="490980" cy="49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id="{6100F481-3F56-4C82-A71E-90D5ECE25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713" y="3366248"/>
              <a:ext cx="406300" cy="52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045C18-4843-468D-8871-E373AC29A098}"/>
                </a:ext>
              </a:extLst>
            </p:cNvPr>
            <p:cNvGrpSpPr/>
            <p:nvPr/>
          </p:nvGrpSpPr>
          <p:grpSpPr>
            <a:xfrm>
              <a:off x="2910380" y="1179576"/>
              <a:ext cx="1413748" cy="853189"/>
              <a:chOff x="3947009" y="2161951"/>
              <a:chExt cx="1181100" cy="712787"/>
            </a:xfrm>
          </p:grpSpPr>
          <p:pic>
            <p:nvPicPr>
              <p:cNvPr id="75" name="Picture 14">
                <a:extLst>
                  <a:ext uri="{FF2B5EF4-FFF2-40B4-BE49-F238E27FC236}">
                    <a16:creationId xmlns:a16="http://schemas.microsoft.com/office/drawing/2014/main" id="{5F1EBDB4-2DCB-4857-953A-374B4E0185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03ED625-5A97-4E13-A331-C5833D23F994}"/>
                  </a:ext>
                </a:extLst>
              </p:cNvPr>
              <p:cNvSpPr txBox="1"/>
              <p:nvPr/>
            </p:nvSpPr>
            <p:spPr>
              <a:xfrm>
                <a:off x="4113002" y="2349067"/>
                <a:ext cx="939055" cy="334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Internet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EB0B569-5E7C-4354-9FB5-A14243810D49}"/>
                </a:ext>
              </a:extLst>
            </p:cNvPr>
            <p:cNvCxnSpPr>
              <a:stCxn id="75" idx="2"/>
              <a:endCxn id="22" idx="0"/>
            </p:cNvCxnSpPr>
            <p:nvPr/>
          </p:nvCxnSpPr>
          <p:spPr>
            <a:xfrm>
              <a:off x="3617255" y="2032765"/>
              <a:ext cx="1" cy="73818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F3FDD1-2603-413D-871C-D8220F0EB3C9}"/>
                </a:ext>
              </a:extLst>
            </p:cNvPr>
            <p:cNvCxnSpPr>
              <a:stCxn id="19" idx="1"/>
              <a:endCxn id="71" idx="3"/>
            </p:cNvCxnSpPr>
            <p:nvPr/>
          </p:nvCxnSpPr>
          <p:spPr>
            <a:xfrm flipH="1" flipV="1">
              <a:off x="2715697" y="3966957"/>
              <a:ext cx="460527" cy="58141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C3C5738-A8A1-4F65-924D-8B35B64B3D93}"/>
                </a:ext>
              </a:extLst>
            </p:cNvPr>
            <p:cNvGrpSpPr/>
            <p:nvPr/>
          </p:nvGrpSpPr>
          <p:grpSpPr>
            <a:xfrm>
              <a:off x="1859494" y="4111488"/>
              <a:ext cx="559769" cy="928706"/>
              <a:chOff x="4108514" y="1922483"/>
              <a:chExt cx="467653" cy="775877"/>
            </a:xfrm>
          </p:grpSpPr>
          <p:pic>
            <p:nvPicPr>
              <p:cNvPr id="73" name="Picture 42" descr="File Server_Updated2005">
                <a:extLst>
                  <a:ext uri="{FF2B5EF4-FFF2-40B4-BE49-F238E27FC236}">
                    <a16:creationId xmlns:a16="http://schemas.microsoft.com/office/drawing/2014/main" id="{7CE55F21-4A0B-4881-8C83-96230D66F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F16B4B0-51D1-4E2B-ADE8-D27C4D99D43D}"/>
                  </a:ext>
                </a:extLst>
              </p:cNvPr>
              <p:cNvSpPr txBox="1"/>
              <p:nvPr/>
            </p:nvSpPr>
            <p:spPr>
              <a:xfrm>
                <a:off x="4108514" y="233838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DDD06A-021D-4ED4-979B-0811DE9D1674}"/>
                </a:ext>
              </a:extLst>
            </p:cNvPr>
            <p:cNvGrpSpPr/>
            <p:nvPr/>
          </p:nvGrpSpPr>
          <p:grpSpPr>
            <a:xfrm>
              <a:off x="2322976" y="3690550"/>
              <a:ext cx="559769" cy="937007"/>
              <a:chOff x="4506905" y="1934108"/>
              <a:chExt cx="467653" cy="782812"/>
            </a:xfrm>
          </p:grpSpPr>
          <p:pic>
            <p:nvPicPr>
              <p:cNvPr id="71" name="Picture 42" descr="File Server_Updated2005">
                <a:extLst>
                  <a:ext uri="{FF2B5EF4-FFF2-40B4-BE49-F238E27FC236}">
                    <a16:creationId xmlns:a16="http://schemas.microsoft.com/office/drawing/2014/main" id="{5CA674DB-F1FC-4766-9D45-517BE0261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4984" y="1934108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3F0CA4E-6F84-4B33-861B-5FD2DE353B40}"/>
                  </a:ext>
                </a:extLst>
              </p:cNvPr>
              <p:cNvSpPr txBox="1"/>
              <p:nvPr/>
            </p:nvSpPr>
            <p:spPr>
              <a:xfrm>
                <a:off x="4506905" y="235694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File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EBAE2F-124F-41A9-A327-C92FF62F67A6}"/>
                </a:ext>
              </a:extLst>
            </p:cNvPr>
            <p:cNvCxnSpPr>
              <a:stCxn id="19" idx="1"/>
            </p:cNvCxnSpPr>
            <p:nvPr/>
          </p:nvCxnSpPr>
          <p:spPr>
            <a:xfrm flipH="1">
              <a:off x="2324025" y="4548375"/>
              <a:ext cx="852199" cy="1881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2BB980-4D9A-458A-BDCA-65EE63B1C300}"/>
                </a:ext>
              </a:extLst>
            </p:cNvPr>
            <p:cNvSpPr txBox="1"/>
            <p:nvPr/>
          </p:nvSpPr>
          <p:spPr>
            <a:xfrm>
              <a:off x="3558437" y="3243233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10.0.0.1/24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3055F5-D00F-452D-8F14-352FF2E35CCE}"/>
                </a:ext>
              </a:extLst>
            </p:cNvPr>
            <p:cNvSpPr txBox="1"/>
            <p:nvPr/>
          </p:nvSpPr>
          <p:spPr>
            <a:xfrm>
              <a:off x="2654020" y="377691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F9CC22-79BA-489E-9763-7A009CD5C102}"/>
                </a:ext>
              </a:extLst>
            </p:cNvPr>
            <p:cNvSpPr txBox="1"/>
            <p:nvPr/>
          </p:nvSpPr>
          <p:spPr>
            <a:xfrm>
              <a:off x="2174369" y="445808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A60E8-1B52-48D4-A767-A67CEF0BE551}"/>
                </a:ext>
              </a:extLst>
            </p:cNvPr>
            <p:cNvSpPr txBox="1"/>
            <p:nvPr/>
          </p:nvSpPr>
          <p:spPr>
            <a:xfrm>
              <a:off x="2373430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77037-B8E2-4070-B4EA-A76B2650D272}"/>
                </a:ext>
              </a:extLst>
            </p:cNvPr>
            <p:cNvSpPr txBox="1"/>
            <p:nvPr/>
          </p:nvSpPr>
          <p:spPr>
            <a:xfrm>
              <a:off x="2798981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.121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E59170-E673-4403-BED1-2800772E3F4B}"/>
                </a:ext>
              </a:extLst>
            </p:cNvPr>
            <p:cNvSpPr txBox="1"/>
            <p:nvPr/>
          </p:nvSpPr>
          <p:spPr>
            <a:xfrm>
              <a:off x="3210137" y="5552612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21BB24C-5F1B-4C44-A3A8-CAFE9FA0D7DB}"/>
                </a:ext>
              </a:extLst>
            </p:cNvPr>
            <p:cNvSpPr txBox="1"/>
            <p:nvPr/>
          </p:nvSpPr>
          <p:spPr>
            <a:xfrm>
              <a:off x="3623769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.170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988A59-5EAD-4703-A3CD-BD546EB569DF}"/>
                </a:ext>
              </a:extLst>
            </p:cNvPr>
            <p:cNvSpPr txBox="1"/>
            <p:nvPr/>
          </p:nvSpPr>
          <p:spPr>
            <a:xfrm>
              <a:off x="4080722" y="3477320"/>
              <a:ext cx="465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9B0A2D-A8F8-4C72-9DDC-91482EE5E85D}"/>
                </a:ext>
              </a:extLst>
            </p:cNvPr>
            <p:cNvSpPr txBox="1"/>
            <p:nvPr/>
          </p:nvSpPr>
          <p:spPr>
            <a:xfrm>
              <a:off x="4574265" y="3221991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94709E-88E4-418A-A369-8D38C21CF6B0}"/>
                </a:ext>
              </a:extLst>
            </p:cNvPr>
            <p:cNvSpPr txBox="1"/>
            <p:nvPr/>
          </p:nvSpPr>
          <p:spPr>
            <a:xfrm>
              <a:off x="5034738" y="315323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.180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DCF74F-582D-4DA9-A917-4197DA1E5ED2}"/>
                </a:ext>
              </a:extLst>
            </p:cNvPr>
            <p:cNvSpPr txBox="1"/>
            <p:nvPr/>
          </p:nvSpPr>
          <p:spPr>
            <a:xfrm>
              <a:off x="5606928" y="4266795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.159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859D18-6826-48E9-A2A7-4C9A332605E3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 flipV="1">
              <a:off x="1843658" y="2374523"/>
              <a:ext cx="330711" cy="3054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059449-3D8E-4B1A-8EBF-FBBC5BDB75A0}"/>
                </a:ext>
              </a:extLst>
            </p:cNvPr>
            <p:cNvGrpSpPr/>
            <p:nvPr/>
          </p:nvGrpSpPr>
          <p:grpSpPr>
            <a:xfrm>
              <a:off x="657548" y="2186975"/>
              <a:ext cx="785355" cy="552813"/>
              <a:chOff x="3798094" y="1922483"/>
              <a:chExt cx="656116" cy="461841"/>
            </a:xfrm>
          </p:grpSpPr>
          <p:pic>
            <p:nvPicPr>
              <p:cNvPr id="69" name="Picture 42" descr="File Server_Updated2005">
                <a:extLst>
                  <a:ext uri="{FF2B5EF4-FFF2-40B4-BE49-F238E27FC236}">
                    <a16:creationId xmlns:a16="http://schemas.microsoft.com/office/drawing/2014/main" id="{87517EB4-6604-43EE-AAAC-EAED7A4AB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95C721C-5951-46F9-B858-EB1C019C1C12}"/>
                  </a:ext>
                </a:extLst>
              </p:cNvPr>
              <p:cNvSpPr txBox="1"/>
              <p:nvPr/>
            </p:nvSpPr>
            <p:spPr>
              <a:xfrm>
                <a:off x="3798094" y="1924538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pic>
          <p:nvPicPr>
            <p:cNvPr id="53" name="Picture 42" descr="File Server_Updated2005">
              <a:extLst>
                <a:ext uri="{FF2B5EF4-FFF2-40B4-BE49-F238E27FC236}">
                  <a16:creationId xmlns:a16="http://schemas.microsoft.com/office/drawing/2014/main" id="{C42F81AC-062A-4B8E-B94D-58805D08F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245" y="2098117"/>
              <a:ext cx="239413" cy="55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D2E297-8AA0-4D93-BB37-64777A2A24CA}"/>
                </a:ext>
              </a:extLst>
            </p:cNvPr>
            <p:cNvSpPr txBox="1"/>
            <p:nvPr/>
          </p:nvSpPr>
          <p:spPr>
            <a:xfrm>
              <a:off x="1831555" y="2034209"/>
              <a:ext cx="644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Email</a:t>
              </a:r>
              <a:br>
                <a:rPr lang="en-US" sz="1100" b="1" dirty="0"/>
              </a:br>
              <a:r>
                <a:rPr lang="en-US" sz="1100" b="1" dirty="0"/>
                <a:t>Server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 flipV="1">
              <a:off x="1323197" y="2739788"/>
              <a:ext cx="941876" cy="707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7EAF64-04C9-4616-8340-DB6E24454E8E}"/>
                </a:ext>
              </a:extLst>
            </p:cNvPr>
            <p:cNvSpPr txBox="1"/>
            <p:nvPr/>
          </p:nvSpPr>
          <p:spPr>
            <a:xfrm>
              <a:off x="1743625" y="2434225"/>
              <a:ext cx="347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.9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1146971" y="2724833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</a:t>
              </a:r>
            </a:p>
          </p:txBody>
        </p:sp>
        <p:pic>
          <p:nvPicPr>
            <p:cNvPr id="58" name="Picture 41">
              <a:extLst>
                <a:ext uri="{FF2B5EF4-FFF2-40B4-BE49-F238E27FC236}">
                  <a16:creationId xmlns:a16="http://schemas.microsoft.com/office/drawing/2014/main" id="{D63272B6-9057-422A-BDF5-B2163F8DB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463" y="2574033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C58B35-71AD-4FDB-BE60-83199FF16C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4516" y="2825759"/>
              <a:ext cx="632292" cy="75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5E71F3-89EA-4037-90CE-B0E9A09A0C5D}"/>
                </a:ext>
              </a:extLst>
            </p:cNvPr>
            <p:cNvSpPr txBox="1"/>
            <p:nvPr/>
          </p:nvSpPr>
          <p:spPr>
            <a:xfrm>
              <a:off x="621792" y="2612645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DMZ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3059449-3D8E-4B1A-8EBF-FBBC5BDB75A0}"/>
                </a:ext>
              </a:extLst>
            </p:cNvPr>
            <p:cNvGrpSpPr/>
            <p:nvPr/>
          </p:nvGrpSpPr>
          <p:grpSpPr>
            <a:xfrm>
              <a:off x="1742976" y="1072585"/>
              <a:ext cx="785355" cy="552813"/>
              <a:chOff x="3798094" y="1922483"/>
              <a:chExt cx="656116" cy="461841"/>
            </a:xfrm>
          </p:grpSpPr>
          <p:pic>
            <p:nvPicPr>
              <p:cNvPr id="67" name="Picture 42" descr="File Server_Updated2005">
                <a:extLst>
                  <a:ext uri="{FF2B5EF4-FFF2-40B4-BE49-F238E27FC236}">
                    <a16:creationId xmlns:a16="http://schemas.microsoft.com/office/drawing/2014/main" id="{87517EB4-6604-43EE-AAAC-EAED7A4AB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5C721C-5951-46F9-B858-EB1C019C1C12}"/>
                  </a:ext>
                </a:extLst>
              </p:cNvPr>
              <p:cNvSpPr txBox="1"/>
              <p:nvPr/>
            </p:nvSpPr>
            <p:spPr>
              <a:xfrm>
                <a:off x="3798094" y="1924538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1979706" y="1637620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1.1.1.10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52294" y="5738539"/>
              <a:ext cx="351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 – Private Network (Private IPs)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3581115" y="252454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1.2.2.2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4245" y="684906"/>
              <a:ext cx="2931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Public Network (Public IPs)</a:t>
              </a:r>
              <a:br>
                <a:rPr lang="en-US" dirty="0" smtClean="0"/>
              </a:br>
              <a:r>
                <a:rPr lang="en-US" dirty="0" smtClean="0"/>
                <a:t>WAN</a:t>
              </a:r>
              <a:endParaRPr lang="en-US" dirty="0"/>
            </a:p>
          </p:txBody>
        </p:sp>
        <p:pic>
          <p:nvPicPr>
            <p:cNvPr id="66" name="Picture 2" descr="Image result for cisco access point icon">
              <a:extLst>
                <a:ext uri="{FF2B5EF4-FFF2-40B4-BE49-F238E27FC236}">
                  <a16:creationId xmlns:a16="http://schemas.microsoft.com/office/drawing/2014/main" id="{F8D388EA-FE51-4C28-A71C-B96A58443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18" y="4196670"/>
              <a:ext cx="500960" cy="539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738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Router or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039" y="1219200"/>
            <a:ext cx="6139961" cy="5334001"/>
          </a:xfrm>
        </p:spPr>
        <p:txBody>
          <a:bodyPr/>
          <a:lstStyle/>
          <a:p>
            <a:r>
              <a:rPr lang="en-US" sz="2400" dirty="0" smtClean="0"/>
              <a:t>Gateway connects LAN to outside world</a:t>
            </a:r>
          </a:p>
          <a:p>
            <a:pPr lvl="1"/>
            <a:r>
              <a:rPr lang="en-US" sz="2000" dirty="0" smtClean="0"/>
              <a:t>Inside part of LAN shares that IP address pool</a:t>
            </a:r>
          </a:p>
          <a:p>
            <a:pPr lvl="1"/>
            <a:r>
              <a:rPr lang="en-US" sz="2000" dirty="0" smtClean="0"/>
              <a:t>Outside public address typically from ISP</a:t>
            </a:r>
          </a:p>
          <a:p>
            <a:pPr lvl="2"/>
            <a:r>
              <a:rPr lang="en-US" sz="1600" dirty="0" smtClean="0"/>
              <a:t>Could connect to home office for Internet (rare)</a:t>
            </a:r>
          </a:p>
          <a:p>
            <a:r>
              <a:rPr lang="en-US" sz="2400" dirty="0" smtClean="0"/>
              <a:t>Connect to DMZ (optional)</a:t>
            </a:r>
          </a:p>
          <a:p>
            <a:pPr lvl="1"/>
            <a:r>
              <a:rPr lang="en-US" sz="2000" dirty="0" smtClean="0"/>
              <a:t>A secure design for publicly shared servers</a:t>
            </a:r>
          </a:p>
          <a:p>
            <a:pPr lvl="1"/>
            <a:r>
              <a:rPr lang="en-US" sz="2000" dirty="0" smtClean="0"/>
              <a:t>These servers are often outsourced now</a:t>
            </a:r>
          </a:p>
          <a:p>
            <a:r>
              <a:rPr lang="en-US" sz="2400" dirty="0" smtClean="0"/>
              <a:t>Can provide these services to LAN</a:t>
            </a:r>
          </a:p>
          <a:p>
            <a:pPr lvl="1"/>
            <a:r>
              <a:rPr lang="en-US" sz="2000" dirty="0" smtClean="0"/>
              <a:t>DHCP</a:t>
            </a: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en-US" sz="2000" dirty="0" smtClean="0"/>
              <a:t> to assign user IP addresses</a:t>
            </a:r>
          </a:p>
          <a:p>
            <a:pPr lvl="1"/>
            <a:r>
              <a:rPr lang="en-US" sz="2000" dirty="0" smtClean="0"/>
              <a:t>DNS</a:t>
            </a: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en-US" sz="2000" dirty="0" smtClean="0"/>
              <a:t> to convert URLS to IP address</a:t>
            </a:r>
          </a:p>
          <a:p>
            <a:pPr lvl="1"/>
            <a:r>
              <a:rPr lang="en-US" sz="2000" dirty="0" smtClean="0"/>
              <a:t>NAT to allow users go out into the Internet</a:t>
            </a:r>
          </a:p>
          <a:p>
            <a:pPr lvl="1"/>
            <a:r>
              <a:rPr lang="en-US" sz="2000" dirty="0" smtClean="0"/>
              <a:t>NTP</a:t>
            </a: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en-US" sz="2000" dirty="0" smtClean="0"/>
              <a:t> to provide synchronized time</a:t>
            </a:r>
          </a:p>
          <a:p>
            <a:pPr lvl="1"/>
            <a:r>
              <a:rPr lang="en-US" sz="2000" dirty="0" smtClean="0"/>
              <a:t>VPN encrypted links to remote public sites</a:t>
            </a:r>
          </a:p>
          <a:p>
            <a:pPr lvl="1"/>
            <a:r>
              <a:rPr lang="en-US" sz="2000" dirty="0" smtClean="0"/>
              <a:t>Controlled access to DMZ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8005-9C53-4D69-B255-8F8836225817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1" y="1252728"/>
            <a:ext cx="5486400" cy="5423286"/>
            <a:chOff x="621792" y="684906"/>
            <a:chExt cx="5536891" cy="5423286"/>
          </a:xfrm>
        </p:grpSpPr>
        <p:sp>
          <p:nvSpPr>
            <p:cNvPr id="6" name="Rounded Rectangle 5"/>
            <p:cNvSpPr/>
            <p:nvPr/>
          </p:nvSpPr>
          <p:spPr>
            <a:xfrm>
              <a:off x="1544837" y="693713"/>
              <a:ext cx="3055597" cy="2169619"/>
            </a:xfrm>
            <a:prstGeom prst="roundRect">
              <a:avLst/>
            </a:prstGeom>
            <a:solidFill>
              <a:srgbClr val="FF9F9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56">
              <a:extLst>
                <a:ext uri="{FF2B5EF4-FFF2-40B4-BE49-F238E27FC236}">
                  <a16:creationId xmlns:a16="http://schemas.microsoft.com/office/drawing/2014/main" id="{F8E1E209-9609-4FD6-B60E-35DB9E14DEB2}"/>
                </a:ext>
              </a:extLst>
            </p:cNvPr>
            <p:cNvSpPr/>
            <p:nvPr/>
          </p:nvSpPr>
          <p:spPr bwMode="auto">
            <a:xfrm>
              <a:off x="657547" y="2009164"/>
              <a:ext cx="2661131" cy="960819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26828E8-B423-49E7-843D-20E8690135DE}"/>
                </a:ext>
              </a:extLst>
            </p:cNvPr>
            <p:cNvSpPr/>
            <p:nvPr/>
          </p:nvSpPr>
          <p:spPr>
            <a:xfrm>
              <a:off x="1852949" y="3058842"/>
              <a:ext cx="4286848" cy="3049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8971" y="1423086"/>
              <a:ext cx="924167" cy="5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D1B9C0-FABC-4798-BF5F-FF4E9F8881E9}"/>
                </a:ext>
              </a:extLst>
            </p:cNvPr>
            <p:cNvCxnSpPr/>
            <p:nvPr/>
          </p:nvCxnSpPr>
          <p:spPr>
            <a:xfrm flipV="1">
              <a:off x="3950768" y="4539551"/>
              <a:ext cx="826435" cy="10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37">
              <a:extLst>
                <a:ext uri="{FF2B5EF4-FFF2-40B4-BE49-F238E27FC236}">
                  <a16:creationId xmlns:a16="http://schemas.microsoft.com/office/drawing/2014/main" id="{26CA8C6D-E78A-4984-BDFE-ADBECC66E85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416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7">
              <a:extLst>
                <a:ext uri="{FF2B5EF4-FFF2-40B4-BE49-F238E27FC236}">
                  <a16:creationId xmlns:a16="http://schemas.microsoft.com/office/drawing/2014/main" id="{F4DFC6A9-DB7D-4422-A14F-7EC6A1A1D34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047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7">
              <a:extLst>
                <a:ext uri="{FF2B5EF4-FFF2-40B4-BE49-F238E27FC236}">
                  <a16:creationId xmlns:a16="http://schemas.microsoft.com/office/drawing/2014/main" id="{FC7789BF-7891-4DE0-8E5F-37ACDE4718E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679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7">
              <a:extLst>
                <a:ext uri="{FF2B5EF4-FFF2-40B4-BE49-F238E27FC236}">
                  <a16:creationId xmlns:a16="http://schemas.microsoft.com/office/drawing/2014/main" id="{C59997A9-CDA6-4B2B-AC0C-65D47B34BC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311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D9C8C1-ED75-4785-ACBC-54C693D8909A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3501099" y="4639416"/>
              <a:ext cx="57510" cy="4657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CFFF6E-4FB0-4E7A-9F62-5ABADF857C56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2673836" y="4639415"/>
              <a:ext cx="566993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15BC2-4033-4BDB-901F-47169E427DE5}"/>
                </a:ext>
              </a:extLst>
            </p:cNvPr>
            <p:cNvCxnSpPr>
              <a:stCxn id="14" idx="0"/>
            </p:cNvCxnSpPr>
            <p:nvPr/>
          </p:nvCxnSpPr>
          <p:spPr>
            <a:xfrm flipH="1" flipV="1">
              <a:off x="3765425" y="4639415"/>
              <a:ext cx="149306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E42638-0CC1-474D-B1F4-BF45F0FAE255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3087468" y="4612034"/>
              <a:ext cx="315670" cy="493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1">
              <a:extLst>
                <a:ext uri="{FF2B5EF4-FFF2-40B4-BE49-F238E27FC236}">
                  <a16:creationId xmlns:a16="http://schemas.microsoft.com/office/drawing/2014/main" id="{B48AA008-84F3-434B-AE60-875607A68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223" y="4360255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2">
              <a:extLst>
                <a:ext uri="{FF2B5EF4-FFF2-40B4-BE49-F238E27FC236}">
                  <a16:creationId xmlns:a16="http://schemas.microsoft.com/office/drawing/2014/main" id="{898D5ED0-C50D-40CB-94EB-3AD24C72159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5719" y="3461753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CFF903-8858-45F3-94F7-64D7943C2482}"/>
                </a:ext>
              </a:extLst>
            </p:cNvPr>
            <p:cNvCxnSpPr>
              <a:stCxn id="19" idx="0"/>
              <a:endCxn id="22" idx="2"/>
            </p:cNvCxnSpPr>
            <p:nvPr/>
          </p:nvCxnSpPr>
          <p:spPr>
            <a:xfrm flipV="1">
              <a:off x="3616120" y="3261196"/>
              <a:ext cx="1135" cy="10990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37">
              <a:extLst>
                <a:ext uri="{FF2B5EF4-FFF2-40B4-BE49-F238E27FC236}">
                  <a16:creationId xmlns:a16="http://schemas.microsoft.com/office/drawing/2014/main" id="{4597F1F1-2234-4B43-9679-0C9A433FE2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687" y="2770945"/>
              <a:ext cx="833134" cy="490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018840-4642-46DC-B972-E15DBCE0AFBB}"/>
                </a:ext>
              </a:extLst>
            </p:cNvPr>
            <p:cNvCxnSpPr/>
            <p:nvPr/>
          </p:nvCxnSpPr>
          <p:spPr>
            <a:xfrm flipV="1">
              <a:off x="5315414" y="4032385"/>
              <a:ext cx="409198" cy="134999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D3138A-FD91-412B-AA64-CA69DBBE5A9D}"/>
                </a:ext>
              </a:extLst>
            </p:cNvPr>
            <p:cNvCxnSpPr/>
            <p:nvPr/>
          </p:nvCxnSpPr>
          <p:spPr>
            <a:xfrm flipH="1">
              <a:off x="5254197" y="3864150"/>
              <a:ext cx="61217" cy="27860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AF2DFE0-9A9E-4B6E-B30B-0A8EB44D1993}"/>
                </a:ext>
              </a:extLst>
            </p:cNvPr>
            <p:cNvCxnSpPr/>
            <p:nvPr/>
          </p:nvCxnSpPr>
          <p:spPr>
            <a:xfrm>
              <a:off x="4728643" y="3897388"/>
              <a:ext cx="115639" cy="269996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591D8F-E22E-4B96-B1D7-65EA1B767EFF}"/>
                </a:ext>
              </a:extLst>
            </p:cNvPr>
            <p:cNvCxnSpPr/>
            <p:nvPr/>
          </p:nvCxnSpPr>
          <p:spPr>
            <a:xfrm>
              <a:off x="4360316" y="3945495"/>
              <a:ext cx="480237" cy="33198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3E7D330-378F-4BBF-8247-874659B82A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864" y="3733826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5BA067-1CD6-441C-97C0-C2006C93993E}"/>
                </a:ext>
              </a:extLst>
            </p:cNvPr>
            <p:cNvSpPr txBox="1"/>
            <p:nvPr/>
          </p:nvSpPr>
          <p:spPr>
            <a:xfrm>
              <a:off x="4547656" y="4663079"/>
              <a:ext cx="1109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WiFi </a:t>
              </a:r>
              <a:br>
                <a:rPr lang="en-US" sz="1400" b="1" dirty="0"/>
              </a:br>
              <a:r>
                <a:rPr lang="en-US" sz="1400" b="1" dirty="0"/>
                <a:t>Access Point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08CF8-EFF3-47D9-81BA-20056BCF1275}"/>
                </a:ext>
              </a:extLst>
            </p:cNvPr>
            <p:cNvSpPr txBox="1"/>
            <p:nvPr/>
          </p:nvSpPr>
          <p:spPr>
            <a:xfrm>
              <a:off x="2322976" y="3092514"/>
              <a:ext cx="11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Router or Firewall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1C43EB-C54C-45C2-925C-D8B4740BEB4D}"/>
                </a:ext>
              </a:extLst>
            </p:cNvPr>
            <p:cNvSpPr txBox="1"/>
            <p:nvPr/>
          </p:nvSpPr>
          <p:spPr>
            <a:xfrm>
              <a:off x="2952928" y="4079440"/>
              <a:ext cx="677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Switch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5B86F9-C8B0-418C-AACA-5755DD5B3CC3}"/>
                </a:ext>
              </a:extLst>
            </p:cNvPr>
            <p:cNvSpPr txBox="1"/>
            <p:nvPr/>
          </p:nvSpPr>
          <p:spPr>
            <a:xfrm>
              <a:off x="4456289" y="5325784"/>
              <a:ext cx="1226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Company LAN</a:t>
              </a:r>
            </a:p>
          </p:txBody>
        </p:sp>
        <p:pic>
          <p:nvPicPr>
            <p:cNvPr id="32" name="Picture 2" descr="http://icons.iconarchive.com/icons/icons-land/vista-hardware-devices/256/Smartphone-icon.png">
              <a:extLst>
                <a:ext uri="{FF2B5EF4-FFF2-40B4-BE49-F238E27FC236}">
                  <a16:creationId xmlns:a16="http://schemas.microsoft.com/office/drawing/2014/main" id="{E8FCFCF5-2A3E-4E7A-88B1-0B3CE70FD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703" y="3774830"/>
              <a:ext cx="490980" cy="49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id="{6100F481-3F56-4C82-A71E-90D5ECE25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713" y="3366248"/>
              <a:ext cx="406300" cy="52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045C18-4843-468D-8871-E373AC29A098}"/>
                </a:ext>
              </a:extLst>
            </p:cNvPr>
            <p:cNvGrpSpPr/>
            <p:nvPr/>
          </p:nvGrpSpPr>
          <p:grpSpPr>
            <a:xfrm>
              <a:off x="2910380" y="1179576"/>
              <a:ext cx="1413748" cy="853189"/>
              <a:chOff x="3947009" y="2161951"/>
              <a:chExt cx="1181100" cy="712787"/>
            </a:xfrm>
          </p:grpSpPr>
          <p:pic>
            <p:nvPicPr>
              <p:cNvPr id="75" name="Picture 14">
                <a:extLst>
                  <a:ext uri="{FF2B5EF4-FFF2-40B4-BE49-F238E27FC236}">
                    <a16:creationId xmlns:a16="http://schemas.microsoft.com/office/drawing/2014/main" id="{5F1EBDB4-2DCB-4857-953A-374B4E0185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03ED625-5A97-4E13-A331-C5833D23F994}"/>
                  </a:ext>
                </a:extLst>
              </p:cNvPr>
              <p:cNvSpPr txBox="1"/>
              <p:nvPr/>
            </p:nvSpPr>
            <p:spPr>
              <a:xfrm>
                <a:off x="4113002" y="2349067"/>
                <a:ext cx="939055" cy="334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Internet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EB0B569-5E7C-4354-9FB5-A14243810D49}"/>
                </a:ext>
              </a:extLst>
            </p:cNvPr>
            <p:cNvCxnSpPr>
              <a:stCxn id="75" idx="2"/>
              <a:endCxn id="22" idx="0"/>
            </p:cNvCxnSpPr>
            <p:nvPr/>
          </p:nvCxnSpPr>
          <p:spPr>
            <a:xfrm>
              <a:off x="3617255" y="2032765"/>
              <a:ext cx="1" cy="73818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F3FDD1-2603-413D-871C-D8220F0EB3C9}"/>
                </a:ext>
              </a:extLst>
            </p:cNvPr>
            <p:cNvCxnSpPr>
              <a:stCxn id="19" idx="1"/>
              <a:endCxn id="71" idx="3"/>
            </p:cNvCxnSpPr>
            <p:nvPr/>
          </p:nvCxnSpPr>
          <p:spPr>
            <a:xfrm flipH="1" flipV="1">
              <a:off x="2715697" y="3966957"/>
              <a:ext cx="460527" cy="58141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C3C5738-A8A1-4F65-924D-8B35B64B3D93}"/>
                </a:ext>
              </a:extLst>
            </p:cNvPr>
            <p:cNvGrpSpPr/>
            <p:nvPr/>
          </p:nvGrpSpPr>
          <p:grpSpPr>
            <a:xfrm>
              <a:off x="1859494" y="4111488"/>
              <a:ext cx="559769" cy="928706"/>
              <a:chOff x="4108514" y="1922483"/>
              <a:chExt cx="467653" cy="775877"/>
            </a:xfrm>
          </p:grpSpPr>
          <p:pic>
            <p:nvPicPr>
              <p:cNvPr id="73" name="Picture 42" descr="File Server_Updated2005">
                <a:extLst>
                  <a:ext uri="{FF2B5EF4-FFF2-40B4-BE49-F238E27FC236}">
                    <a16:creationId xmlns:a16="http://schemas.microsoft.com/office/drawing/2014/main" id="{7CE55F21-4A0B-4881-8C83-96230D66F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F16B4B0-51D1-4E2B-ADE8-D27C4D99D43D}"/>
                  </a:ext>
                </a:extLst>
              </p:cNvPr>
              <p:cNvSpPr txBox="1"/>
              <p:nvPr/>
            </p:nvSpPr>
            <p:spPr>
              <a:xfrm>
                <a:off x="4108514" y="233838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DDD06A-021D-4ED4-979B-0811DE9D1674}"/>
                </a:ext>
              </a:extLst>
            </p:cNvPr>
            <p:cNvGrpSpPr/>
            <p:nvPr/>
          </p:nvGrpSpPr>
          <p:grpSpPr>
            <a:xfrm>
              <a:off x="2322976" y="3690550"/>
              <a:ext cx="559769" cy="937007"/>
              <a:chOff x="4506905" y="1934108"/>
              <a:chExt cx="467653" cy="782812"/>
            </a:xfrm>
          </p:grpSpPr>
          <p:pic>
            <p:nvPicPr>
              <p:cNvPr id="71" name="Picture 42" descr="File Server_Updated2005">
                <a:extLst>
                  <a:ext uri="{FF2B5EF4-FFF2-40B4-BE49-F238E27FC236}">
                    <a16:creationId xmlns:a16="http://schemas.microsoft.com/office/drawing/2014/main" id="{5CA674DB-F1FC-4766-9D45-517BE0261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4984" y="1934108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3F0CA4E-6F84-4B33-861B-5FD2DE353B40}"/>
                  </a:ext>
                </a:extLst>
              </p:cNvPr>
              <p:cNvSpPr txBox="1"/>
              <p:nvPr/>
            </p:nvSpPr>
            <p:spPr>
              <a:xfrm>
                <a:off x="4506905" y="235694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File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EBAE2F-124F-41A9-A327-C92FF62F67A6}"/>
                </a:ext>
              </a:extLst>
            </p:cNvPr>
            <p:cNvCxnSpPr>
              <a:stCxn id="19" idx="1"/>
            </p:cNvCxnSpPr>
            <p:nvPr/>
          </p:nvCxnSpPr>
          <p:spPr>
            <a:xfrm flipH="1">
              <a:off x="2324025" y="4548375"/>
              <a:ext cx="852199" cy="1881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2BB980-4D9A-458A-BDCA-65EE63B1C300}"/>
                </a:ext>
              </a:extLst>
            </p:cNvPr>
            <p:cNvSpPr txBox="1"/>
            <p:nvPr/>
          </p:nvSpPr>
          <p:spPr>
            <a:xfrm>
              <a:off x="3558437" y="3243233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10.0.0.1/24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3055F5-D00F-452D-8F14-352FF2E35CCE}"/>
                </a:ext>
              </a:extLst>
            </p:cNvPr>
            <p:cNvSpPr txBox="1"/>
            <p:nvPr/>
          </p:nvSpPr>
          <p:spPr>
            <a:xfrm>
              <a:off x="2654020" y="377691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F9CC22-79BA-489E-9763-7A009CD5C102}"/>
                </a:ext>
              </a:extLst>
            </p:cNvPr>
            <p:cNvSpPr txBox="1"/>
            <p:nvPr/>
          </p:nvSpPr>
          <p:spPr>
            <a:xfrm>
              <a:off x="2174369" y="445808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A60E8-1B52-48D4-A767-A67CEF0BE551}"/>
                </a:ext>
              </a:extLst>
            </p:cNvPr>
            <p:cNvSpPr txBox="1"/>
            <p:nvPr/>
          </p:nvSpPr>
          <p:spPr>
            <a:xfrm>
              <a:off x="2373430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77037-B8E2-4070-B4EA-A76B2650D272}"/>
                </a:ext>
              </a:extLst>
            </p:cNvPr>
            <p:cNvSpPr txBox="1"/>
            <p:nvPr/>
          </p:nvSpPr>
          <p:spPr>
            <a:xfrm>
              <a:off x="2798981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.121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E59170-E673-4403-BED1-2800772E3F4B}"/>
                </a:ext>
              </a:extLst>
            </p:cNvPr>
            <p:cNvSpPr txBox="1"/>
            <p:nvPr/>
          </p:nvSpPr>
          <p:spPr>
            <a:xfrm>
              <a:off x="3210137" y="5552612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21BB24C-5F1B-4C44-A3A8-CAFE9FA0D7DB}"/>
                </a:ext>
              </a:extLst>
            </p:cNvPr>
            <p:cNvSpPr txBox="1"/>
            <p:nvPr/>
          </p:nvSpPr>
          <p:spPr>
            <a:xfrm>
              <a:off x="3623769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.170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988A59-5EAD-4703-A3CD-BD546EB569DF}"/>
                </a:ext>
              </a:extLst>
            </p:cNvPr>
            <p:cNvSpPr txBox="1"/>
            <p:nvPr/>
          </p:nvSpPr>
          <p:spPr>
            <a:xfrm>
              <a:off x="4080722" y="3477320"/>
              <a:ext cx="465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9B0A2D-A8F8-4C72-9DDC-91482EE5E85D}"/>
                </a:ext>
              </a:extLst>
            </p:cNvPr>
            <p:cNvSpPr txBox="1"/>
            <p:nvPr/>
          </p:nvSpPr>
          <p:spPr>
            <a:xfrm>
              <a:off x="4574265" y="3221991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94709E-88E4-418A-A369-8D38C21CF6B0}"/>
                </a:ext>
              </a:extLst>
            </p:cNvPr>
            <p:cNvSpPr txBox="1"/>
            <p:nvPr/>
          </p:nvSpPr>
          <p:spPr>
            <a:xfrm>
              <a:off x="5034738" y="315323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.180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DCF74F-582D-4DA9-A917-4197DA1E5ED2}"/>
                </a:ext>
              </a:extLst>
            </p:cNvPr>
            <p:cNvSpPr txBox="1"/>
            <p:nvPr/>
          </p:nvSpPr>
          <p:spPr>
            <a:xfrm>
              <a:off x="5606928" y="4266795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.159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859D18-6826-48E9-A2A7-4C9A332605E3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 flipV="1">
              <a:off x="1843658" y="2374523"/>
              <a:ext cx="330711" cy="3054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059449-3D8E-4B1A-8EBF-FBBC5BDB75A0}"/>
                </a:ext>
              </a:extLst>
            </p:cNvPr>
            <p:cNvGrpSpPr/>
            <p:nvPr/>
          </p:nvGrpSpPr>
          <p:grpSpPr>
            <a:xfrm>
              <a:off x="657548" y="2186975"/>
              <a:ext cx="785355" cy="552813"/>
              <a:chOff x="3798094" y="1922483"/>
              <a:chExt cx="656116" cy="461841"/>
            </a:xfrm>
          </p:grpSpPr>
          <p:pic>
            <p:nvPicPr>
              <p:cNvPr id="69" name="Picture 42" descr="File Server_Updated2005">
                <a:extLst>
                  <a:ext uri="{FF2B5EF4-FFF2-40B4-BE49-F238E27FC236}">
                    <a16:creationId xmlns:a16="http://schemas.microsoft.com/office/drawing/2014/main" id="{87517EB4-6604-43EE-AAAC-EAED7A4AB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95C721C-5951-46F9-B858-EB1C019C1C12}"/>
                  </a:ext>
                </a:extLst>
              </p:cNvPr>
              <p:cNvSpPr txBox="1"/>
              <p:nvPr/>
            </p:nvSpPr>
            <p:spPr>
              <a:xfrm>
                <a:off x="3798094" y="1924538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pic>
          <p:nvPicPr>
            <p:cNvPr id="53" name="Picture 42" descr="File Server_Updated2005">
              <a:extLst>
                <a:ext uri="{FF2B5EF4-FFF2-40B4-BE49-F238E27FC236}">
                  <a16:creationId xmlns:a16="http://schemas.microsoft.com/office/drawing/2014/main" id="{C42F81AC-062A-4B8E-B94D-58805D08F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245" y="2098117"/>
              <a:ext cx="239413" cy="55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D2E297-8AA0-4D93-BB37-64777A2A24CA}"/>
                </a:ext>
              </a:extLst>
            </p:cNvPr>
            <p:cNvSpPr txBox="1"/>
            <p:nvPr/>
          </p:nvSpPr>
          <p:spPr>
            <a:xfrm>
              <a:off x="1831555" y="2034209"/>
              <a:ext cx="644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Email</a:t>
              </a:r>
              <a:br>
                <a:rPr lang="en-US" sz="1100" b="1" dirty="0"/>
              </a:br>
              <a:r>
                <a:rPr lang="en-US" sz="1100" b="1" dirty="0"/>
                <a:t>Server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 flipV="1">
              <a:off x="1323197" y="2739788"/>
              <a:ext cx="941876" cy="707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7EAF64-04C9-4616-8340-DB6E24454E8E}"/>
                </a:ext>
              </a:extLst>
            </p:cNvPr>
            <p:cNvSpPr txBox="1"/>
            <p:nvPr/>
          </p:nvSpPr>
          <p:spPr>
            <a:xfrm>
              <a:off x="1743625" y="2434225"/>
              <a:ext cx="347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.9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1146971" y="2724833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</a:t>
              </a:r>
            </a:p>
          </p:txBody>
        </p:sp>
        <p:pic>
          <p:nvPicPr>
            <p:cNvPr id="58" name="Picture 41">
              <a:extLst>
                <a:ext uri="{FF2B5EF4-FFF2-40B4-BE49-F238E27FC236}">
                  <a16:creationId xmlns:a16="http://schemas.microsoft.com/office/drawing/2014/main" id="{D63272B6-9057-422A-BDF5-B2163F8DB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463" y="2574033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C58B35-71AD-4FDB-BE60-83199FF16C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4516" y="2825759"/>
              <a:ext cx="632292" cy="75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5E71F3-89EA-4037-90CE-B0E9A09A0C5D}"/>
                </a:ext>
              </a:extLst>
            </p:cNvPr>
            <p:cNvSpPr txBox="1"/>
            <p:nvPr/>
          </p:nvSpPr>
          <p:spPr>
            <a:xfrm>
              <a:off x="621792" y="2612645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DMZ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3059449-3D8E-4B1A-8EBF-FBBC5BDB75A0}"/>
                </a:ext>
              </a:extLst>
            </p:cNvPr>
            <p:cNvGrpSpPr/>
            <p:nvPr/>
          </p:nvGrpSpPr>
          <p:grpSpPr>
            <a:xfrm>
              <a:off x="1742976" y="1072585"/>
              <a:ext cx="785355" cy="552813"/>
              <a:chOff x="3798094" y="1922483"/>
              <a:chExt cx="656116" cy="461841"/>
            </a:xfrm>
          </p:grpSpPr>
          <p:pic>
            <p:nvPicPr>
              <p:cNvPr id="67" name="Picture 42" descr="File Server_Updated2005">
                <a:extLst>
                  <a:ext uri="{FF2B5EF4-FFF2-40B4-BE49-F238E27FC236}">
                    <a16:creationId xmlns:a16="http://schemas.microsoft.com/office/drawing/2014/main" id="{87517EB4-6604-43EE-AAAC-EAED7A4AB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5C721C-5951-46F9-B858-EB1C019C1C12}"/>
                  </a:ext>
                </a:extLst>
              </p:cNvPr>
              <p:cNvSpPr txBox="1"/>
              <p:nvPr/>
            </p:nvSpPr>
            <p:spPr>
              <a:xfrm>
                <a:off x="3798094" y="1924538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1979706" y="1637620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1.1.1.10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52294" y="5738539"/>
              <a:ext cx="351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 – Private Network (Private IPs)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3581115" y="252454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1.2.2.2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4245" y="684906"/>
              <a:ext cx="2931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Public Network (Public IPs)</a:t>
              </a:r>
              <a:br>
                <a:rPr lang="en-US" dirty="0" smtClean="0"/>
              </a:br>
              <a:r>
                <a:rPr lang="en-US" dirty="0" smtClean="0"/>
                <a:t>WAN</a:t>
              </a:r>
              <a:endParaRPr lang="en-US" dirty="0"/>
            </a:p>
          </p:txBody>
        </p:sp>
        <p:pic>
          <p:nvPicPr>
            <p:cNvPr id="66" name="Picture 2" descr="Image result for cisco access point icon">
              <a:extLst>
                <a:ext uri="{FF2B5EF4-FFF2-40B4-BE49-F238E27FC236}">
                  <a16:creationId xmlns:a16="http://schemas.microsoft.com/office/drawing/2014/main" id="{F8D388EA-FE51-4C28-A71C-B96A58443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18" y="4196670"/>
              <a:ext cx="500960" cy="539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TextBox 76"/>
          <p:cNvSpPr txBox="1"/>
          <p:nvPr/>
        </p:nvSpPr>
        <p:spPr>
          <a:xfrm>
            <a:off x="7360973" y="6457743"/>
            <a:ext cx="3149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 Could be performed by </a:t>
            </a:r>
            <a:r>
              <a:rPr lang="en-US" sz="1600" dirty="0" smtClean="0">
                <a:solidFill>
                  <a:srgbClr val="FF0000"/>
                </a:solidFill>
              </a:rPr>
              <a:t>servers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1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(ARP)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921191" y="5222875"/>
            <a:ext cx="7962900" cy="143103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 lIns="73025" tIns="36512" rIns="73025" bIns="36512">
            <a:spAutoFit/>
          </a:bodyPr>
          <a:lstStyle/>
          <a:p>
            <a:pPr>
              <a:spcBef>
                <a:spcPct val="30000"/>
              </a:spcBef>
              <a:tabLst>
                <a:tab pos="457200" algn="l"/>
              </a:tabLst>
            </a:pPr>
            <a:r>
              <a:rPr lang="en-US" dirty="0"/>
              <a:t>Maps IP addresses to MAC addresses</a:t>
            </a:r>
          </a:p>
          <a:p>
            <a:pPr>
              <a:spcBef>
                <a:spcPct val="30000"/>
              </a:spcBef>
              <a:tabLst>
                <a:tab pos="457200" algn="l"/>
              </a:tabLst>
            </a:pPr>
            <a:r>
              <a:rPr lang="en-US" dirty="0" smtClean="0"/>
              <a:t>MAC </a:t>
            </a:r>
            <a:r>
              <a:rPr lang="en-US" dirty="0"/>
              <a:t>address is used by Ethernet to deliver frames in the local segment</a:t>
            </a:r>
          </a:p>
          <a:p>
            <a:pPr>
              <a:spcBef>
                <a:spcPct val="30000"/>
              </a:spcBef>
              <a:tabLst>
                <a:tab pos="457200" algn="l"/>
              </a:tabLst>
            </a:pPr>
            <a:r>
              <a:rPr lang="en-US" dirty="0"/>
              <a:t>IP Address </a:t>
            </a:r>
            <a:r>
              <a:rPr lang="en-US" u="sng" dirty="0"/>
              <a:t>identifies </a:t>
            </a:r>
            <a:r>
              <a:rPr lang="en-US" u="sng" dirty="0" smtClean="0">
                <a:solidFill>
                  <a:srgbClr val="FF0000"/>
                </a:solidFill>
              </a:rPr>
              <a:t>network ID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197.15.22</a:t>
            </a:r>
            <a:r>
              <a:rPr lang="en-US" dirty="0">
                <a:solidFill>
                  <a:srgbClr val="0070C0"/>
                </a:solidFill>
              </a:rPr>
              <a:t>.0</a:t>
            </a:r>
            <a:r>
              <a:rPr lang="en-US" dirty="0"/>
              <a:t> / </a:t>
            </a:r>
            <a:r>
              <a:rPr lang="en-US" dirty="0">
                <a:solidFill>
                  <a:srgbClr val="FF0000"/>
                </a:solidFill>
              </a:rPr>
              <a:t>201.100.101</a:t>
            </a:r>
            <a:r>
              <a:rPr lang="en-US" dirty="0">
                <a:solidFill>
                  <a:srgbClr val="0070C0"/>
                </a:solidFill>
              </a:rPr>
              <a:t>.0</a:t>
            </a:r>
            <a:r>
              <a:rPr lang="en-US" dirty="0"/>
              <a:t>) and </a:t>
            </a:r>
            <a:r>
              <a:rPr lang="en-US" dirty="0" smtClean="0">
                <a:solidFill>
                  <a:srgbClr val="0070C0"/>
                </a:solidFill>
              </a:rPr>
              <a:t>host ID</a:t>
            </a: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ct val="30000"/>
              </a:spcBef>
              <a:tabLst>
                <a:tab pos="457200" algn="l"/>
              </a:tabLst>
            </a:pPr>
            <a:r>
              <a:rPr lang="en-US" dirty="0"/>
              <a:t>	Used to move packets from network to </a:t>
            </a:r>
            <a:r>
              <a:rPr lang="en-US" dirty="0" smtClean="0"/>
              <a:t>network</a:t>
            </a:r>
            <a:endParaRPr lang="en-US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752600" y="1323975"/>
            <a:ext cx="7759700" cy="4010025"/>
            <a:chOff x="228600" y="1447800"/>
            <a:chExt cx="7759700" cy="4010025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28600" y="1447800"/>
              <a:ext cx="7759700" cy="4010025"/>
              <a:chOff x="104" y="768"/>
              <a:chExt cx="4888" cy="2526"/>
            </a:xfrm>
          </p:grpSpPr>
          <p:pic>
            <p:nvPicPr>
              <p:cNvPr id="11271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008" y="768"/>
                <a:ext cx="3984" cy="223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</p:spPr>
          </p:pic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816" y="2112"/>
                <a:ext cx="2196" cy="960"/>
                <a:chOff x="816" y="2115"/>
                <a:chExt cx="2196" cy="960"/>
              </a:xfrm>
            </p:grpSpPr>
            <p:sp>
              <p:nvSpPr>
                <p:cNvPr id="11275" name="Line 6"/>
                <p:cNvSpPr>
                  <a:spLocks noChangeShapeType="1"/>
                </p:cNvSpPr>
                <p:nvPr/>
              </p:nvSpPr>
              <p:spPr bwMode="auto">
                <a:xfrm>
                  <a:off x="3003" y="2115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73025" tIns="36512" rIns="73025" bIns="36512"/>
                <a:lstStyle/>
                <a:p>
                  <a:endParaRPr lang="en-US"/>
                </a:p>
              </p:txBody>
            </p:sp>
            <p:sp>
              <p:nvSpPr>
                <p:cNvPr id="11276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3072"/>
                  <a:ext cx="2196" cy="3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lIns="73025" tIns="36512" rIns="73025" bIns="36512"/>
                <a:lstStyle/>
                <a:p>
                  <a:endParaRPr lang="en-US"/>
                </a:p>
              </p:txBody>
            </p:sp>
          </p:grpSp>
          <p:pic>
            <p:nvPicPr>
              <p:cNvPr id="11273" name="Picture 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2845"/>
                <a:ext cx="744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74" name="Text Box 10"/>
              <p:cNvSpPr txBox="1">
                <a:spLocks noChangeArrowheads="1"/>
              </p:cNvSpPr>
              <p:nvPr/>
            </p:nvSpPr>
            <p:spPr bwMode="auto">
              <a:xfrm>
                <a:off x="194" y="2951"/>
                <a:ext cx="606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r>
                  <a:rPr lang="en-US"/>
                  <a:t>Internet</a:t>
                </a:r>
              </a:p>
            </p:txBody>
          </p:sp>
        </p:grpSp>
        <p:sp>
          <p:nvSpPr>
            <p:cNvPr id="11270" name="TextBox 12"/>
            <p:cNvSpPr txBox="1">
              <a:spLocks noChangeArrowheads="1"/>
            </p:cNvSpPr>
            <p:nvPr/>
          </p:nvSpPr>
          <p:spPr bwMode="auto">
            <a:xfrm>
              <a:off x="6045200" y="1689100"/>
              <a:ext cx="29206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">
                  <a:latin typeface="Arial" charset="0"/>
                </a:rPr>
                <a:t>1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B8BCF-D424-4381-8BB4-363E5EA7549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(Address Resolution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6" y="4180780"/>
            <a:ext cx="10615084" cy="2520058"/>
          </a:xfrm>
        </p:spPr>
        <p:txBody>
          <a:bodyPr/>
          <a:lstStyle/>
          <a:p>
            <a:r>
              <a:rPr lang="en-US" sz="2000" dirty="0"/>
              <a:t>LANs use only Ethernet MAC </a:t>
            </a:r>
            <a:r>
              <a:rPr lang="en-US" sz="2000" dirty="0" smtClean="0"/>
              <a:t>address for delivery</a:t>
            </a:r>
          </a:p>
          <a:p>
            <a:r>
              <a:rPr lang="en-US" sz="2000" dirty="0" smtClean="0"/>
              <a:t>Routers </a:t>
            </a:r>
            <a:r>
              <a:rPr lang="en-US" sz="2000" dirty="0"/>
              <a:t>use </a:t>
            </a:r>
            <a:r>
              <a:rPr lang="en-US" sz="2000" dirty="0" smtClean="0"/>
              <a:t>IP addresses to find the network to forward data to</a:t>
            </a:r>
            <a:endParaRPr lang="en-US" sz="2000" dirty="0"/>
          </a:p>
          <a:p>
            <a:r>
              <a:rPr lang="en-US" sz="2000" dirty="0"/>
              <a:t>ARP maps network address (IPv4) to a MAC address</a:t>
            </a:r>
          </a:p>
          <a:p>
            <a:r>
              <a:rPr lang="en-US" sz="2000" dirty="0"/>
              <a:t>Defined by RFC 826 in 1982</a:t>
            </a:r>
          </a:p>
          <a:p>
            <a:r>
              <a:rPr lang="en-US" sz="2000" dirty="0"/>
              <a:t>Use ARP requests (broadcast) to find an IP address, learns MAC from reply</a:t>
            </a:r>
          </a:p>
          <a:p>
            <a:r>
              <a:rPr lang="en-US" sz="2000" dirty="0"/>
              <a:t>Each </a:t>
            </a:r>
            <a:r>
              <a:rPr lang="en-US" sz="2000" dirty="0" smtClean="0"/>
              <a:t>connected device </a:t>
            </a:r>
            <a:r>
              <a:rPr lang="en-US" sz="2000" dirty="0"/>
              <a:t>maintains ARP table of </a:t>
            </a:r>
            <a:r>
              <a:rPr lang="en-US" sz="2000" dirty="0" smtClean="0"/>
              <a:t>results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Note:</a:t>
            </a:r>
            <a:r>
              <a:rPr lang="en-US" sz="2000" dirty="0" smtClean="0"/>
              <a:t> Not the same as CAM table in a switch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 descr="Image result for ARP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49244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RP tab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1" b="6084"/>
          <a:stretch/>
        </p:blipFill>
        <p:spPr bwMode="auto">
          <a:xfrm>
            <a:off x="6248400" y="1600200"/>
            <a:ext cx="5676901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14512" y="1294706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 a Computer, Smartphone, etc.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8133" y="1294706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On a Switch with IP management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DHCP (Dynamic Host Configuration Protocol)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599" y="1600200"/>
            <a:ext cx="8915401" cy="4800600"/>
          </a:xfrm>
        </p:spPr>
        <p:txBody>
          <a:bodyPr/>
          <a:lstStyle/>
          <a:p>
            <a:r>
              <a:rPr lang="en-US" sz="2400" dirty="0" smtClean="0"/>
              <a:t>Used in IPv4 networks to assign IP address</a:t>
            </a:r>
          </a:p>
          <a:p>
            <a:pPr lvl="1"/>
            <a:r>
              <a:rPr lang="en-US" sz="2000" dirty="0" smtClean="0"/>
              <a:t>Plus other configuration information</a:t>
            </a:r>
          </a:p>
          <a:p>
            <a:pPr lvl="2"/>
            <a:r>
              <a:rPr lang="en-US" sz="1800" dirty="0" smtClean="0"/>
              <a:t>Default gateway, domain name, DNS servers, and time servers (NTP)</a:t>
            </a:r>
          </a:p>
          <a:p>
            <a:pPr lvl="2"/>
            <a:r>
              <a:rPr lang="en-US" sz="1800" dirty="0" smtClean="0"/>
              <a:t>Also supplies information for IP phones and other technologies</a:t>
            </a:r>
          </a:p>
          <a:p>
            <a:r>
              <a:rPr lang="en-US" sz="2400" dirty="0" smtClean="0"/>
              <a:t>Eliminates the need for manual configuration</a:t>
            </a:r>
          </a:p>
          <a:p>
            <a:pPr lvl="1"/>
            <a:r>
              <a:rPr lang="en-US" sz="2000" dirty="0" smtClean="0"/>
              <a:t>Particularly important with mobile devices that come and go</a:t>
            </a:r>
          </a:p>
          <a:p>
            <a:r>
              <a:rPr lang="en-US" sz="2400" dirty="0"/>
              <a:t>Router or firewall device can act as DHCP server</a:t>
            </a:r>
          </a:p>
          <a:p>
            <a:pPr lvl="1"/>
            <a:r>
              <a:rPr lang="en-US" sz="2000" dirty="0" smtClean="0"/>
              <a:t>Larger networks administered by one or more DHCP server(s)</a:t>
            </a:r>
          </a:p>
          <a:p>
            <a:r>
              <a:rPr lang="en-US" sz="2400" dirty="0" smtClean="0"/>
              <a:t>New device issues a DHCP request broadcast</a:t>
            </a:r>
          </a:p>
          <a:p>
            <a:pPr lvl="1"/>
            <a:r>
              <a:rPr lang="en-US" sz="2000" dirty="0" smtClean="0"/>
              <a:t>After brief exchange server provides the configuration information</a:t>
            </a:r>
          </a:p>
          <a:p>
            <a:pPr lvl="1"/>
            <a:r>
              <a:rPr lang="en-US" sz="2000" dirty="0" smtClean="0"/>
              <a:t>Issued as a renewable lease so that inactive addresses are recaptured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8005-9C53-4D69-B255-8F883622581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Image result for DH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331279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5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Supplied by DHCP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3DD25-C5A4-470D-8BE2-624450B946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057400" y="1335574"/>
            <a:ext cx="6616318" cy="5365263"/>
            <a:chOff x="2057400" y="1335574"/>
            <a:chExt cx="6616318" cy="53652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1335574"/>
              <a:ext cx="6616318" cy="5365263"/>
            </a:xfrm>
            <a:prstGeom prst="rect">
              <a:avLst/>
            </a:prstGeom>
          </p:spPr>
        </p:pic>
        <p:sp>
          <p:nvSpPr>
            <p:cNvPr id="5" name="Right Brace 4"/>
            <p:cNvSpPr/>
            <p:nvPr/>
          </p:nvSpPr>
          <p:spPr bwMode="auto">
            <a:xfrm>
              <a:off x="8077200" y="3124200"/>
              <a:ext cx="228600" cy="1600200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5327904" y="2904744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0378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0 341 LAN Devices, Concepts, and Terminology&amp;quot;&quot;/&gt;&lt;property id=&quot;20307&quot; value=&quot;256&quot;/&gt;&lt;/object&gt;&lt;object type=&quot;3&quot; unique_id=&quot;10017&quot;&gt;&lt;property id=&quot;20148&quot; value=&quot;5&quot;/&gt;&lt;property id=&quot;20300&quot; value=&quot;Slide 21 - &amp;quot;Fin…&amp;quot;&quot;/&gt;&lt;property id=&quot;20307&quot; value=&quot;265&quot;/&gt;&lt;/object&gt;&lt;object type=&quot;3&quot; unique_id=&quot;10018&quot;&gt;&lt;property id=&quot;20148&quot; value=&quot;5&quot;/&gt;&lt;property id=&quot;20300&quot; value=&quot;Slide 2 - &amp;quot;Topics Covered&amp;quot;&quot;/&gt;&lt;property id=&quot;20307&quot; value=&quot;266&quot;/&gt;&lt;/object&gt;&lt;object type=&quot;3&quot; unique_id=&quot;28495&quot;&gt;&lt;property id=&quot;20148&quot; value=&quot;5&quot;/&gt;&lt;property id=&quot;20300&quot; value=&quot;Slide 4 - &amp;quot;Multiple LAN Network Model&amp;quot;&quot;/&gt;&lt;property id=&quot;20307&quot; value=&quot;270&quot;/&gt;&lt;/object&gt;&lt;object type=&quot;3&quot; unique_id=&quot;36831&quot;&gt;&lt;property id=&quot;20148&quot; value=&quot;5&quot;/&gt;&lt;property id=&quot;20300&quot; value=&quot;Slide 5 - &amp;quot;Routers Connect Networks (LANs)&amp;quot;&quot;/&gt;&lt;property id=&quot;20307&quot; value=&quot;271&quot;/&gt;&lt;/object&gt;&lt;object type=&quot;3&quot; unique_id=&quot;36832&quot;&gt;&lt;property id=&quot;20148&quot; value=&quot;5&quot;/&gt;&lt;property id=&quot;20300&quot; value=&quot;Slide 6 - &amp;quot;LAN IP Address Pool&amp;quot;&quot;/&gt;&lt;property id=&quot;20307&quot; value=&quot;272&quot;/&gt;&lt;/object&gt;&lt;object type=&quot;3&quot; unique_id=&quot;36833&quot;&gt;&lt;property id=&quot;20148&quot; value=&quot;5&quot;/&gt;&lt;property id=&quot;20300&quot; value=&quot;Slide 7 - &amp;quot;Switches and Access Points (WAPs)&amp;quot;&quot;/&gt;&lt;property id=&quot;20307&quot; value=&quot;273&quot;/&gt;&lt;/object&gt;&lt;object type=&quot;3&quot; unique_id=&quot;39984&quot;&gt;&lt;property id=&quot;20148&quot; value=&quot;5&quot;/&gt;&lt;property id=&quot;20300&quot; value=&quot;Slide 13 - &amp;quot;MAC Address Table (CAM Table)&amp;quot;&quot;/&gt;&lt;property id=&quot;20307&quot; value=&quot;274&quot;/&gt;&lt;/object&gt;&lt;object type=&quot;3&quot; unique_id=&quot;40810&quot;&gt;&lt;property id=&quot;20148&quot; value=&quot;5&quot;/&gt;&lt;property id=&quot;20300&quot; value=&quot;Slide 11 - &amp;quot;MAC Address Table (CAM Table)&amp;quot;&quot;/&gt;&lt;property id=&quot;20307&quot; value=&quot;275&quot;/&gt;&lt;/object&gt;&lt;object type=&quot;3&quot; unique_id=&quot;42080&quot;&gt;&lt;property id=&quot;20148&quot; value=&quot;5&quot;/&gt;&lt;property id=&quot;20300&quot; value=&quot;Slide 14 - &amp;quot;Two Switching Methods&amp;quot;&quot;/&gt;&lt;property id=&quot;20307&quot; value=&quot;276&quot;/&gt;&lt;/object&gt;&lt;object type=&quot;3&quot; unique_id=&quot;42487&quot;&gt;&lt;property id=&quot;20148&quot; value=&quot;5&quot;/&gt;&lt;property id=&quot;20300&quot; value=&quot;Slide 16 - &amp;quot;Redundancy and Loops&amp;quot;&quot;/&gt;&lt;property id=&quot;20307&quot; value=&quot;277&quot;/&gt;&lt;/object&gt;&lt;object type=&quot;3&quot; unique_id=&quot;42848&quot;&gt;&lt;property id=&quot;20148&quot; value=&quot;5&quot;/&gt;&lt;property id=&quot;20300&quot; value=&quot;Slide 3 - &amp;quot;Device Evolution Timeline&amp;quot;&quot;/&gt;&lt;property id=&quot;20307&quot; value=&quot;278&quot;/&gt;&lt;/object&gt;&lt;object type=&quot;3&quot; unique_id=&quot;42924&quot;&gt;&lt;property id=&quot;20148&quot; value=&quot;5&quot;/&gt;&lt;property id=&quot;20300&quot; value=&quot;Slide 17 - &amp;quot;Corporate Network Issues&amp;quot;&quot;/&gt;&lt;property id=&quot;20307&quot; value=&quot;279&quot;/&gt;&lt;/object&gt;&lt;object type=&quot;3&quot; unique_id=&quot;42925&quot;&gt;&lt;property id=&quot;20148&quot; value=&quot;5&quot;/&gt;&lt;property id=&quot;20300&quot; value=&quot;Slide 18 - &amp;quot;Congestion Results&amp;quot;&quot;/&gt;&lt;property id=&quot;20307&quot; value=&quot;280&quot;/&gt;&lt;/object&gt;&lt;object type=&quot;3&quot; unique_id=&quot;42927&quot;&gt;&lt;property id=&quot;20148&quot; value=&quot;5&quot;/&gt;&lt;property id=&quot;20300&quot; value=&quot;Slide 19 - &amp;quot;Bandwidth Requirements&amp;quot;&quot;/&gt;&lt;property id=&quot;20307&quot; value=&quot;282&quot;/&gt;&lt;/object&gt;&lt;object type=&quot;3&quot; unique_id=&quot;42929&quot;&gt;&lt;property id=&quot;20148&quot; value=&quot;5&quot;/&gt;&lt;property id=&quot;20300&quot; value=&quot;Slide 20 - &amp;quot;Bandwidth and Congestion&amp;quot;&quot;/&gt;&lt;property id=&quot;20307&quot; value=&quot;284&quot;/&gt;&lt;/object&gt;&lt;object type=&quot;3&quot; unique_id=&quot;43659&quot;&gt;&lt;property id=&quot;20148&quot; value=&quot;5&quot;/&gt;&lt;property id=&quot;20300&quot; value=&quot;Slide 15 - &amp;quot;Switch Memory Buffering&amp;quot;&quot;/&gt;&lt;property id=&quot;20307&quot; value=&quot;286&quot;/&gt;&lt;/object&gt;&lt;object type=&quot;3&quot; unique_id=&quot;43720&quot;&gt;&lt;property id=&quot;20148&quot; value=&quot;5&quot;/&gt;&lt;property id=&quot;20300&quot; value=&quot;Slide 9 - &amp;quot;Switch Startup Process&amp;quot;&quot;/&gt;&lt;property id=&quot;20307&quot; value=&quot;287&quot;/&gt;&lt;/object&gt;&lt;object type=&quot;3&quot; unique_id=&quot;43763&quot;&gt;&lt;property id=&quot;20148&quot; value=&quot;5&quot;/&gt;&lt;property id=&quot;20300&quot; value=&quot;Slide 8 - &amp;quot;Layer 2 Switching&amp;quot;&quot;/&gt;&lt;property id=&quot;20307&quot; value=&quot;288&quot;/&gt;&lt;/object&gt;&lt;object type=&quot;3&quot; unique_id=&quot;43764&quot;&gt;&lt;property id=&quot;20148&quot; value=&quot;5&quot;/&gt;&lt;property id=&quot;20300&quot; value=&quot;Slide 10 - &amp;quot;What Layer 2 LAN Switches Do&amp;quot;&quot;/&gt;&lt;property id=&quot;20307&quot; value=&quot;289&quot;/&gt;&lt;/object&gt;&lt;object type=&quot;3&quot; unique_id=&quot;43765&quot;&gt;&lt;property id=&quot;20148&quot; value=&quot;5&quot;/&gt;&lt;property id=&quot;20300&quot; value=&quot;Slide 12 - &amp;quot;Timeouts and Keepalive Packet Intervals&amp;quot;&quot;/&gt;&lt;property id=&quot;20307&quot; value=&quot;2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1648</TotalTime>
  <Words>1121</Words>
  <Application>Microsoft Office PowerPoint</Application>
  <PresentationFormat>Widescreen</PresentationFormat>
  <Paragraphs>310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Tahoma</vt:lpstr>
      <vt:lpstr>Times New Roman</vt:lpstr>
      <vt:lpstr>Wingdings</vt:lpstr>
      <vt:lpstr>_Bob's iSchool Slides</vt:lpstr>
      <vt:lpstr>INF0 341 Network Basics – LANs, WANs, &amp; DMZs</vt:lpstr>
      <vt:lpstr>Topics Covered</vt:lpstr>
      <vt:lpstr>Basic Design of LAN and the Internet</vt:lpstr>
      <vt:lpstr>LAN Addressing and Delivery</vt:lpstr>
      <vt:lpstr>Gateway Router or Firewall</vt:lpstr>
      <vt:lpstr>Address Resolution Protocol (ARP)</vt:lpstr>
      <vt:lpstr>ARP (Address Resolution Protocol)</vt:lpstr>
      <vt:lpstr>DHCP (Dynamic Host Configuration Protocol)</vt:lpstr>
      <vt:lpstr>Configuration Supplied by DHCP</vt:lpstr>
      <vt:lpstr>DNS (Domain Name Service)</vt:lpstr>
      <vt:lpstr>DNS Example</vt:lpstr>
      <vt:lpstr>DNS Structure</vt:lpstr>
      <vt:lpstr>NAT (Network Address Translation)</vt:lpstr>
      <vt:lpstr>NAT (Network Address Translation)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</cp:lastModifiedBy>
  <cp:revision>331</cp:revision>
  <dcterms:created xsi:type="dcterms:W3CDTF">2016-09-09T06:50:36Z</dcterms:created>
  <dcterms:modified xsi:type="dcterms:W3CDTF">2018-01-24T22:06:27Z</dcterms:modified>
</cp:coreProperties>
</file>