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66" r:id="rId3"/>
    <p:sldId id="272" r:id="rId4"/>
    <p:sldId id="273" r:id="rId5"/>
    <p:sldId id="274" r:id="rId6"/>
    <p:sldId id="265" r:id="rId7"/>
  </p:sldIdLst>
  <p:sldSz cx="12192000" cy="6858000"/>
  <p:notesSz cx="6858000" cy="9144000"/>
  <p:custDataLst>
    <p:tags r:id="rId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554" autoAdjust="0"/>
  </p:normalViewPr>
  <p:slideViewPr>
    <p:cSldViewPr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 Larson" userId="bd32c595-c6ac-42c0-bb89-944ad9c1ebd3" providerId="ADAL" clId="{0230DE87-F2A4-405A-ABBF-D963F8ECFF7C}"/>
    <pc:docChg chg="modSld modMainMaster">
      <pc:chgData name="Bob Larson" userId="bd32c595-c6ac-42c0-bb89-944ad9c1ebd3" providerId="ADAL" clId="{0230DE87-F2A4-405A-ABBF-D963F8ECFF7C}" dt="2017-10-19T04:07:26.376" v="9"/>
      <pc:docMkLst>
        <pc:docMk/>
      </pc:docMkLst>
      <pc:sldChg chg="modSp">
        <pc:chgData name="Bob Larson" userId="bd32c595-c6ac-42c0-bb89-944ad9c1ebd3" providerId="ADAL" clId="{0230DE87-F2A4-405A-ABBF-D963F8ECFF7C}" dt="2017-10-19T04:07:21.671" v="6" actId="20577"/>
        <pc:sldMkLst>
          <pc:docMk/>
          <pc:sldMk cId="0" sldId="256"/>
        </pc:sldMkLst>
        <pc:spChg chg="mod">
          <ac:chgData name="Bob Larson" userId="bd32c595-c6ac-42c0-bb89-944ad9c1ebd3" providerId="ADAL" clId="{0230DE87-F2A4-405A-ABBF-D963F8ECFF7C}" dt="2017-10-19T04:07:21.671" v="6" actId="20577"/>
          <ac:spMkLst>
            <pc:docMk/>
            <pc:sldMk cId="0" sldId="256"/>
            <ac:spMk id="3074" creationId="{00000000-0000-0000-0000-000000000000}"/>
          </ac:spMkLst>
        </pc:spChg>
      </pc:sldChg>
      <pc:sldMasterChg chg="modSp">
        <pc:chgData name="Bob Larson" userId="bd32c595-c6ac-42c0-bb89-944ad9c1ebd3" providerId="ADAL" clId="{0230DE87-F2A4-405A-ABBF-D963F8ECFF7C}" dt="2017-10-19T04:07:26.376" v="9"/>
        <pc:sldMasterMkLst>
          <pc:docMk/>
          <pc:sldMasterMk cId="0" sldId="2147483649"/>
        </pc:sldMasterMkLst>
        <pc:spChg chg="mod">
          <ac:chgData name="Bob Larson" userId="bd32c595-c6ac-42c0-bb89-944ad9c1ebd3" providerId="ADAL" clId="{0230DE87-F2A4-405A-ABBF-D963F8ECFF7C}" dt="2017-10-19T04:07:26.376" v="9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373E656-B3D2-4902-941B-1D119C712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C2ACC7-A3C1-48B1-BE6D-F4D8B613D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8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A124845-6E07-4D50-B1C6-91BC89BA652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D1F3703-5ED7-4B1B-A85B-53E21CC16AD8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2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E44BBA4-F77C-4E01-BB30-D5A7636F0A46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0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40662D-9655-4140-B4E2-BE60B3532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  <p:pic>
        <p:nvPicPr>
          <p:cNvPr id="1026" name="Picture 2" descr="Image result for local area networ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-8225"/>
            <a:ext cx="2571752" cy="192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5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F8005-9C53-4D69-B255-8F8836225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FDD89-65F7-4D0E-9093-CAA4DDA93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3DD25-C5A4-470D-8BE2-624450B94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33351" y="336551"/>
            <a:ext cx="11389783" cy="1052513"/>
            <a:chOff x="80" y="624"/>
            <a:chExt cx="5381" cy="663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4" name="Rectangle 5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8" name="Rectangle 9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</p:grp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600200"/>
            <a:ext cx="1036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400800"/>
            <a:ext cx="38608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fld id="{F97C5C0D-47E0-4B2F-9512-3C38BEBCE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6399452"/>
            <a:ext cx="482713" cy="3842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2" r:id="rId3"/>
    <p:sldLayoutId id="2147483834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wmf"/><Relationship Id="rId10" Type="http://schemas.openxmlformats.org/officeDocument/2006/relationships/image" Target="../media/image18.png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INFO 341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Traveling Through the Network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</a:t>
            </a:r>
          </a:p>
          <a:p>
            <a:r>
              <a:rPr lang="en-US" dirty="0"/>
              <a:t>Bob Larson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A372856E-C7B7-49C2-8093-2F1D90B867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Passing Through Switch or </a:t>
            </a:r>
            <a:r>
              <a:rPr lang="en-US" dirty="0" smtClean="0"/>
              <a:t>Router</a:t>
            </a:r>
          </a:p>
          <a:p>
            <a:r>
              <a:rPr lang="en-US" dirty="0"/>
              <a:t>All the Headers, Data, and the </a:t>
            </a:r>
            <a:r>
              <a:rPr lang="en-US" dirty="0" smtClean="0"/>
              <a:t>Trailer</a:t>
            </a:r>
          </a:p>
          <a:p>
            <a:r>
              <a:rPr lang="en-US" dirty="0"/>
              <a:t>Changes in Headers</a:t>
            </a:r>
            <a:endParaRPr 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BFAD17B-475F-424C-82DD-BE22E806002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1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Passing Through Switch or Router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39983CE-DAEF-4311-8FB4-64DFBB489C2A}"/>
              </a:ext>
            </a:extLst>
          </p:cNvPr>
          <p:cNvGrpSpPr/>
          <p:nvPr/>
        </p:nvGrpSpPr>
        <p:grpSpPr>
          <a:xfrm>
            <a:off x="195684" y="1447800"/>
            <a:ext cx="11577097" cy="5035408"/>
            <a:chOff x="195684" y="1447800"/>
            <a:chExt cx="11577097" cy="50354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1200" y="3250188"/>
              <a:ext cx="1904762" cy="3019048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 bwMode="auto">
            <a:xfrm>
              <a:off x="3057054" y="5964436"/>
              <a:ext cx="6629638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3057054" y="5569674"/>
              <a:ext cx="6629638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70C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3057054" y="5174913"/>
              <a:ext cx="6629638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70C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</p:spPr>
        </p:cxnSp>
        <p:grpSp>
          <p:nvGrpSpPr>
            <p:cNvPr id="11" name="Group 10"/>
            <p:cNvGrpSpPr/>
            <p:nvPr/>
          </p:nvGrpSpPr>
          <p:grpSpPr>
            <a:xfrm>
              <a:off x="1066800" y="1447800"/>
              <a:ext cx="2438400" cy="1828800"/>
              <a:chOff x="533400" y="1579364"/>
              <a:chExt cx="2438400" cy="1828800"/>
            </a:xfrm>
          </p:grpSpPr>
          <p:pic>
            <p:nvPicPr>
              <p:cNvPr id="1026" name="Picture 2" descr="Image result for Compute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00" y="1579364"/>
                <a:ext cx="2438400" cy="182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456685" y="1793677"/>
                <a:ext cx="5918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9200" y="3250188"/>
              <a:ext cx="1904762" cy="301904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B4793C8-F64E-40D5-AF13-99C704F881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7229"/>
            <a:stretch/>
          </p:blipFill>
          <p:spPr>
            <a:xfrm>
              <a:off x="6667858" y="4977951"/>
              <a:ext cx="1904762" cy="129128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BE729A4-E0C5-4E4D-920E-037E2E5422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640"/>
            <a:stretch/>
          </p:blipFill>
          <p:spPr>
            <a:xfrm>
              <a:off x="3943529" y="5382820"/>
              <a:ext cx="1904762" cy="88641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9334381" y="1447800"/>
              <a:ext cx="2438400" cy="1828800"/>
              <a:chOff x="8800981" y="1579364"/>
              <a:chExt cx="2438400" cy="1828800"/>
            </a:xfrm>
          </p:grpSpPr>
          <p:pic>
            <p:nvPicPr>
              <p:cNvPr id="7" name="Picture 2" descr="Image result for Compute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00981" y="1579364"/>
                <a:ext cx="2438400" cy="182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724266" y="1801790"/>
                <a:ext cx="5918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 bwMode="auto">
            <a:xfrm>
              <a:off x="3057054" y="3595869"/>
              <a:ext cx="6629638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70C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3057054" y="3990630"/>
              <a:ext cx="6629638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70C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3057054" y="4385391"/>
              <a:ext cx="6629638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70C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3057054" y="4780152"/>
              <a:ext cx="6629638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70C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</p:spPr>
        </p:cxnSp>
        <p:grpSp>
          <p:nvGrpSpPr>
            <p:cNvPr id="21" name="Group 20"/>
            <p:cNvGrpSpPr/>
            <p:nvPr/>
          </p:nvGrpSpPr>
          <p:grpSpPr>
            <a:xfrm>
              <a:off x="195684" y="3411203"/>
              <a:ext cx="1050288" cy="2725716"/>
              <a:chOff x="195684" y="3411203"/>
              <a:chExt cx="1050288" cy="2725716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95684" y="3411203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95684" y="3821353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95684" y="4231503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95684" y="4590435"/>
                <a:ext cx="1050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Segment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95684" y="5005636"/>
                <a:ext cx="8451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Packet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95684" y="5400397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Frame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95684" y="5798365"/>
                <a:ext cx="5725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Bits</a:t>
                </a:r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 bwMode="auto">
            <a:xfrm>
              <a:off x="2286000" y="3276600"/>
              <a:ext cx="0" cy="268783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V="1">
              <a:off x="10744200" y="3276600"/>
              <a:ext cx="0" cy="268783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0" name="Straight Arrow Connector 29"/>
            <p:cNvCxnSpPr>
              <a:cxnSpLocks/>
            </p:cNvCxnSpPr>
            <p:nvPr/>
          </p:nvCxnSpPr>
          <p:spPr bwMode="auto">
            <a:xfrm>
              <a:off x="2971800" y="630922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8D92DC8-E248-45E0-A1AA-ABAE80E8CE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62600" y="630922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FFDF109-F0C4-4B3A-AEE4-2EAC0D2B29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61622" y="630922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D367BAD-5CE9-4A1E-9F57-87C78FBE270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48200" y="5586550"/>
              <a:ext cx="0" cy="69956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DEEACF8-ECC6-44BD-850F-D377D77AB36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57319" y="5586550"/>
              <a:ext cx="0" cy="69956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9D24AAE-733F-4EBB-848F-9D09FC09935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61622" y="5191789"/>
              <a:ext cx="0" cy="1094323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32E7ED0-B1F2-463A-B0EE-3A9788434B7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39000" y="5191789"/>
              <a:ext cx="0" cy="1094323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069CD86-4973-44C0-A4E6-25715F0F39B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37637" y="5496727"/>
              <a:ext cx="910628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5C7BFE0-5607-4B82-87A2-3352E23A32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39000" y="5105400"/>
              <a:ext cx="1022622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41D57C-9871-4D55-9E42-DFC4685C2819}"/>
                </a:ext>
              </a:extLst>
            </p:cNvPr>
            <p:cNvSpPr txBox="1"/>
            <p:nvPr/>
          </p:nvSpPr>
          <p:spPr>
            <a:xfrm>
              <a:off x="4677624" y="6144654"/>
              <a:ext cx="8467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Switch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39FDB80-7FC2-449C-9946-76DFE6BB07C8}"/>
                </a:ext>
              </a:extLst>
            </p:cNvPr>
            <p:cNvSpPr txBox="1"/>
            <p:nvPr/>
          </p:nvSpPr>
          <p:spPr>
            <a:xfrm>
              <a:off x="7338577" y="6144654"/>
              <a:ext cx="845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18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9F12A3-F0B2-4450-9682-29A3698D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Headers, Data, and the Trailer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290E3-2B26-4004-81BE-198AEE10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821F2C-E5F9-4195-AA48-61A860AD9D6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A55109-61EB-4858-A13D-8E668BB258AD}"/>
              </a:ext>
            </a:extLst>
          </p:cNvPr>
          <p:cNvGrpSpPr/>
          <p:nvPr/>
        </p:nvGrpSpPr>
        <p:grpSpPr>
          <a:xfrm>
            <a:off x="1676400" y="1269203"/>
            <a:ext cx="7158657" cy="5588797"/>
            <a:chOff x="1957948" y="1200782"/>
            <a:chExt cx="7158657" cy="5588797"/>
          </a:xfrm>
        </p:grpSpPr>
        <p:pic>
          <p:nvPicPr>
            <p:cNvPr id="4100" name="Picture 4" descr="http://media.tumblr.com/45d65dc2e01792567f0d1641a980adaa/tumblr_inline_mwgpotC8mQ1ss231n.gif">
              <a:extLst>
                <a:ext uri="{FF2B5EF4-FFF2-40B4-BE49-F238E27FC236}">
                  <a16:creationId xmlns:a16="http://schemas.microsoft.com/office/drawing/2014/main" id="{0AF6ACDE-1AE1-4A1C-9904-99A2FBE3CB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93" t="9678" r="10516" b="30606"/>
            <a:stretch/>
          </p:blipFill>
          <p:spPr bwMode="auto">
            <a:xfrm>
              <a:off x="2590800" y="3347257"/>
              <a:ext cx="6525805" cy="1821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10161D-14C1-417B-A40F-00DCCB6AC22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149658" y="3149462"/>
              <a:ext cx="269942" cy="50742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pic>
          <p:nvPicPr>
            <p:cNvPr id="11" name="Picture 2" descr="Image result for tcp header vs udp header">
              <a:extLst>
                <a:ext uri="{FF2B5EF4-FFF2-40B4-BE49-F238E27FC236}">
                  <a16:creationId xmlns:a16="http://schemas.microsoft.com/office/drawing/2014/main" id="{F01E576B-F378-42B4-B8A6-8D9BB3A2AB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982"/>
            <a:stretch/>
          </p:blipFill>
          <p:spPr bwMode="auto">
            <a:xfrm>
              <a:off x="4489798" y="1427801"/>
              <a:ext cx="4360955" cy="146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Image result for ipv4 header vs ipv6 header">
              <a:extLst>
                <a:ext uri="{FF2B5EF4-FFF2-40B4-BE49-F238E27FC236}">
                  <a16:creationId xmlns:a16="http://schemas.microsoft.com/office/drawing/2014/main" id="{E4E14CD1-B1B8-4583-9DAD-6DB08B7020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788" b="30383"/>
            <a:stretch/>
          </p:blipFill>
          <p:spPr bwMode="auto">
            <a:xfrm>
              <a:off x="1957948" y="1200782"/>
              <a:ext cx="243191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Image result for ethernet frame header">
              <a:extLst>
                <a:ext uri="{FF2B5EF4-FFF2-40B4-BE49-F238E27FC236}">
                  <a16:creationId xmlns:a16="http://schemas.microsoft.com/office/drawing/2014/main" id="{65664C30-1BAE-4CA3-B8F6-E875AD2BA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1126" y="5427504"/>
              <a:ext cx="3965152" cy="1362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616FB09-4501-41C8-AEC6-6982186BBC7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96000" y="2908288"/>
              <a:ext cx="0" cy="748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96030BA-1ED3-4930-AF89-2202179DA04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20000" y="4038600"/>
              <a:ext cx="685800" cy="2362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E499A279-B4C0-4918-BDBE-B01C9CE92C42}"/>
                </a:ext>
              </a:extLst>
            </p:cNvPr>
            <p:cNvSpPr/>
            <p:nvPr/>
          </p:nvSpPr>
          <p:spPr bwMode="auto">
            <a:xfrm rot="16200000">
              <a:off x="5320352" y="4451233"/>
              <a:ext cx="408299" cy="1905000"/>
            </a:xfrm>
            <a:prstGeom prst="rightBrace">
              <a:avLst>
                <a:gd name="adj1" fmla="val 8333"/>
                <a:gd name="adj2" fmla="val 51540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3025" tIns="36512" rIns="73025" bIns="3651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1CA87F1-AAF2-43B4-9F73-8399D6B95E3D}"/>
                </a:ext>
              </a:extLst>
            </p:cNvPr>
            <p:cNvCxnSpPr>
              <a:cxnSpLocks/>
              <a:stCxn id="9" idx="1"/>
            </p:cNvCxnSpPr>
            <p:nvPr/>
          </p:nvCxnSpPr>
          <p:spPr bwMode="auto">
            <a:xfrm flipH="1" flipV="1">
              <a:off x="3425757" y="4017888"/>
              <a:ext cx="2128082" cy="118169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407E06-A6C1-45ED-BD81-207A77385E2C}"/>
              </a:ext>
            </a:extLst>
          </p:cNvPr>
          <p:cNvGrpSpPr/>
          <p:nvPr/>
        </p:nvGrpSpPr>
        <p:grpSpPr>
          <a:xfrm>
            <a:off x="9406407" y="1269203"/>
            <a:ext cx="2457917" cy="5224594"/>
            <a:chOff x="9534179" y="1181092"/>
            <a:chExt cx="2457917" cy="522459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04A80C5-7AAA-4DE7-955E-4A31C9B8EB0D}"/>
                </a:ext>
              </a:extLst>
            </p:cNvPr>
            <p:cNvGrpSpPr/>
            <p:nvPr/>
          </p:nvGrpSpPr>
          <p:grpSpPr>
            <a:xfrm>
              <a:off x="9600975" y="1550424"/>
              <a:ext cx="2324326" cy="4855262"/>
              <a:chOff x="9448800" y="1393138"/>
              <a:chExt cx="1905000" cy="4463048"/>
            </a:xfrm>
          </p:grpSpPr>
          <p:pic>
            <p:nvPicPr>
              <p:cNvPr id="2052" name="Picture 4" descr="http://fileformats.archiveteam.org/images/thumb/7/78/Binary.png/200px-Binary.png">
                <a:extLst>
                  <a:ext uri="{FF2B5EF4-FFF2-40B4-BE49-F238E27FC236}">
                    <a16:creationId xmlns:a16="http://schemas.microsoft.com/office/drawing/2014/main" id="{79717A1D-6C95-4E0F-9763-9B4FF9BF84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800" y="1393138"/>
                <a:ext cx="1905000" cy="1495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http://fileformats.archiveteam.org/images/thumb/7/78/Binary.png/200px-Binary.png">
                <a:extLst>
                  <a:ext uri="{FF2B5EF4-FFF2-40B4-BE49-F238E27FC236}">
                    <a16:creationId xmlns:a16="http://schemas.microsoft.com/office/drawing/2014/main" id="{394F7BE8-9B1A-4087-A58A-7F6BCB54FD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800" y="2876949"/>
                <a:ext cx="1905000" cy="1495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http://fileformats.archiveteam.org/images/thumb/7/78/Binary.png/200px-Binary.png">
                <a:extLst>
                  <a:ext uri="{FF2B5EF4-FFF2-40B4-BE49-F238E27FC236}">
                    <a16:creationId xmlns:a16="http://schemas.microsoft.com/office/drawing/2014/main" id="{F5D5864B-12F6-4F93-BC04-39D3C07E48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800" y="4360761"/>
                <a:ext cx="1905000" cy="1495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5D5797-F805-49E5-B9BD-152AFE32F684}"/>
                </a:ext>
              </a:extLst>
            </p:cNvPr>
            <p:cNvSpPr txBox="1"/>
            <p:nvPr/>
          </p:nvSpPr>
          <p:spPr>
            <a:xfrm>
              <a:off x="9534179" y="1181092"/>
              <a:ext cx="245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Never Forget it is just:</a:t>
              </a:r>
            </a:p>
          </p:txBody>
        </p:sp>
      </p:grpSp>
      <p:sp>
        <p:nvSpPr>
          <p:cNvPr id="22" name="Equals 21">
            <a:extLst>
              <a:ext uri="{FF2B5EF4-FFF2-40B4-BE49-F238E27FC236}">
                <a16:creationId xmlns:a16="http://schemas.microsoft.com/office/drawing/2014/main" id="{49C44513-2CD3-4758-85A3-D343ED3E71D2}"/>
              </a:ext>
            </a:extLst>
          </p:cNvPr>
          <p:cNvSpPr/>
          <p:nvPr/>
        </p:nvSpPr>
        <p:spPr bwMode="auto">
          <a:xfrm>
            <a:off x="8742162" y="4066165"/>
            <a:ext cx="554476" cy="382378"/>
          </a:xfrm>
          <a:prstGeom prst="mathEqual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13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Headers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84" name="Group 183"/>
          <p:cNvGrpSpPr/>
          <p:nvPr/>
        </p:nvGrpSpPr>
        <p:grpSpPr>
          <a:xfrm>
            <a:off x="527069" y="1188489"/>
            <a:ext cx="8446243" cy="5521493"/>
            <a:chOff x="1688357" y="1179345"/>
            <a:chExt cx="8446243" cy="5521493"/>
          </a:xfrm>
        </p:grpSpPr>
        <p:sp>
          <p:nvSpPr>
            <p:cNvPr id="7" name="Rounded Rectangle 6"/>
            <p:cNvSpPr/>
            <p:nvPr/>
          </p:nvSpPr>
          <p:spPr>
            <a:xfrm>
              <a:off x="6739114" y="1179345"/>
              <a:ext cx="3395486" cy="1868656"/>
            </a:xfrm>
            <a:prstGeom prst="roundRect">
              <a:avLst/>
            </a:prstGeom>
            <a:solidFill>
              <a:srgbClr val="FF9F9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26828E8-B423-49E7-843D-20E8690135DE}"/>
                </a:ext>
              </a:extLst>
            </p:cNvPr>
            <p:cNvSpPr/>
            <p:nvPr/>
          </p:nvSpPr>
          <p:spPr>
            <a:xfrm>
              <a:off x="1688357" y="3651488"/>
              <a:ext cx="4286848" cy="30493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332523-16C4-4528-827E-01BB17EAB43F}"/>
                </a:ext>
              </a:extLst>
            </p:cNvPr>
            <p:cNvCxnSpPr>
              <a:cxnSpLocks/>
              <a:endCxn id="151" idx="3"/>
            </p:cNvCxnSpPr>
            <p:nvPr/>
          </p:nvCxnSpPr>
          <p:spPr>
            <a:xfrm flipH="1">
              <a:off x="6956933" y="2251601"/>
              <a:ext cx="475386" cy="13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9D1B9C0-FABC-4798-BF5F-FF4E9F8881E9}"/>
                </a:ext>
              </a:extLst>
            </p:cNvPr>
            <p:cNvCxnSpPr/>
            <p:nvPr/>
          </p:nvCxnSpPr>
          <p:spPr>
            <a:xfrm flipV="1">
              <a:off x="3786176" y="5132197"/>
              <a:ext cx="826435" cy="10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37">
              <a:extLst>
                <a:ext uri="{FF2B5EF4-FFF2-40B4-BE49-F238E27FC236}">
                  <a16:creationId xmlns:a16="http://schemas.microsoft.com/office/drawing/2014/main" id="{26CA8C6D-E78A-4984-BDFE-ADBECC66E85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6824" y="5697829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7">
              <a:extLst>
                <a:ext uri="{FF2B5EF4-FFF2-40B4-BE49-F238E27FC236}">
                  <a16:creationId xmlns:a16="http://schemas.microsoft.com/office/drawing/2014/main" id="{F4DFC6A9-DB7D-4422-A14F-7EC6A1A1D34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455" y="5697829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7">
              <a:extLst>
                <a:ext uri="{FF2B5EF4-FFF2-40B4-BE49-F238E27FC236}">
                  <a16:creationId xmlns:a16="http://schemas.microsoft.com/office/drawing/2014/main" id="{FC7789BF-7891-4DE0-8E5F-37ACDE4718E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4087" y="5697829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7">
              <a:extLst>
                <a:ext uri="{FF2B5EF4-FFF2-40B4-BE49-F238E27FC236}">
                  <a16:creationId xmlns:a16="http://schemas.microsoft.com/office/drawing/2014/main" id="{C59997A9-CDA6-4B2B-AC0C-65D47B34BC0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7719" y="5697829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D9C8C1-ED75-4785-ACBC-54C693D8909A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3336507" y="5232062"/>
              <a:ext cx="57510" cy="46576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CFFF6E-4FB0-4E7A-9F62-5ABADF857C56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2509244" y="5232061"/>
              <a:ext cx="566993" cy="4657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315BC2-4033-4BDB-901F-47169E427DE5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3600833" y="5232061"/>
              <a:ext cx="149306" cy="4657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BE42638-0CC1-474D-B1F4-BF45F0FAE255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2922876" y="5204680"/>
              <a:ext cx="315670" cy="4931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41">
              <a:extLst>
                <a:ext uri="{FF2B5EF4-FFF2-40B4-BE49-F238E27FC236}">
                  <a16:creationId xmlns:a16="http://schemas.microsoft.com/office/drawing/2014/main" id="{B48AA008-84F3-434B-AE60-875607A68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1631" y="4952901"/>
              <a:ext cx="879793" cy="37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2">
              <a:extLst>
                <a:ext uri="{FF2B5EF4-FFF2-40B4-BE49-F238E27FC236}">
                  <a16:creationId xmlns:a16="http://schemas.microsoft.com/office/drawing/2014/main" id="{898D5ED0-C50D-40CB-94EB-3AD24C72159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1127" y="4054399"/>
              <a:ext cx="413217" cy="433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CFF903-8858-45F3-94F7-64D7943C2482}"/>
                </a:ext>
              </a:extLst>
            </p:cNvPr>
            <p:cNvCxnSpPr>
              <a:stCxn id="20" idx="0"/>
              <a:endCxn id="23" idx="2"/>
            </p:cNvCxnSpPr>
            <p:nvPr/>
          </p:nvCxnSpPr>
          <p:spPr>
            <a:xfrm flipV="1">
              <a:off x="3451528" y="3853842"/>
              <a:ext cx="1135" cy="109905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37">
              <a:extLst>
                <a:ext uri="{FF2B5EF4-FFF2-40B4-BE49-F238E27FC236}">
                  <a16:creationId xmlns:a16="http://schemas.microsoft.com/office/drawing/2014/main" id="{4597F1F1-2234-4B43-9679-0C9A433FE23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6095" y="3363591"/>
              <a:ext cx="833134" cy="490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1018840-4642-46DC-B972-E15DBCE0AFBB}"/>
                </a:ext>
              </a:extLst>
            </p:cNvPr>
            <p:cNvCxnSpPr/>
            <p:nvPr/>
          </p:nvCxnSpPr>
          <p:spPr>
            <a:xfrm flipV="1">
              <a:off x="5150822" y="4625031"/>
              <a:ext cx="409198" cy="134999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4D3138A-FD91-412B-AA64-CA69DBBE5A9D}"/>
                </a:ext>
              </a:extLst>
            </p:cNvPr>
            <p:cNvCxnSpPr/>
            <p:nvPr/>
          </p:nvCxnSpPr>
          <p:spPr>
            <a:xfrm flipH="1">
              <a:off x="5089605" y="4456796"/>
              <a:ext cx="61217" cy="278607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AF2DFE0-9A9E-4B6E-B30B-0A8EB44D1993}"/>
                </a:ext>
              </a:extLst>
            </p:cNvPr>
            <p:cNvCxnSpPr/>
            <p:nvPr/>
          </p:nvCxnSpPr>
          <p:spPr>
            <a:xfrm>
              <a:off x="4564051" y="4490034"/>
              <a:ext cx="115639" cy="269996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D591D8F-E22E-4B96-B1D7-65EA1B767EFF}"/>
                </a:ext>
              </a:extLst>
            </p:cNvPr>
            <p:cNvCxnSpPr/>
            <p:nvPr/>
          </p:nvCxnSpPr>
          <p:spPr>
            <a:xfrm>
              <a:off x="4195724" y="4538141"/>
              <a:ext cx="480237" cy="331987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3E7D330-378F-4BBF-8247-874659B82A8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7272" y="4326472"/>
              <a:ext cx="413217" cy="433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5BA067-1CD6-441C-97C0-C2006C93993E}"/>
                </a:ext>
              </a:extLst>
            </p:cNvPr>
            <p:cNvSpPr txBox="1"/>
            <p:nvPr/>
          </p:nvSpPr>
          <p:spPr>
            <a:xfrm>
              <a:off x="4383064" y="5255725"/>
              <a:ext cx="1109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WiFi </a:t>
              </a:r>
              <a:br>
                <a:rPr lang="en-US" sz="1400" b="1" dirty="0"/>
              </a:br>
              <a:r>
                <a:rPr lang="en-US" sz="1400" b="1" dirty="0"/>
                <a:t>Access Point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B08CF8-EFF3-47D9-81BA-20056BCF1275}"/>
                </a:ext>
              </a:extLst>
            </p:cNvPr>
            <p:cNvSpPr txBox="1"/>
            <p:nvPr/>
          </p:nvSpPr>
          <p:spPr>
            <a:xfrm>
              <a:off x="2158384" y="3685160"/>
              <a:ext cx="111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Router or Firewall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1C43EB-C54C-45C2-925C-D8B4740BEB4D}"/>
                </a:ext>
              </a:extLst>
            </p:cNvPr>
            <p:cNvSpPr txBox="1"/>
            <p:nvPr/>
          </p:nvSpPr>
          <p:spPr>
            <a:xfrm>
              <a:off x="2788336" y="4672086"/>
              <a:ext cx="677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Switch</a:t>
              </a:r>
            </a:p>
          </p:txBody>
        </p:sp>
        <p:pic>
          <p:nvPicPr>
            <p:cNvPr id="33" name="Picture 2" descr="http://icons.iconarchive.com/icons/icons-land/vista-hardware-devices/256/Smartphone-icon.png">
              <a:extLst>
                <a:ext uri="{FF2B5EF4-FFF2-40B4-BE49-F238E27FC236}">
                  <a16:creationId xmlns:a16="http://schemas.microsoft.com/office/drawing/2014/main" id="{E8FCFCF5-2A3E-4E7A-88B1-0B3CE70FD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3111" y="4367476"/>
              <a:ext cx="490980" cy="49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id="{6100F481-3F56-4C82-A71E-90D5ECE25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21" y="3958894"/>
              <a:ext cx="406300" cy="526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8045C18-4843-468D-8871-E373AC29A098}"/>
                </a:ext>
              </a:extLst>
            </p:cNvPr>
            <p:cNvGrpSpPr/>
            <p:nvPr/>
          </p:nvGrpSpPr>
          <p:grpSpPr>
            <a:xfrm>
              <a:off x="4885132" y="1809106"/>
              <a:ext cx="1413748" cy="853189"/>
              <a:chOff x="3947009" y="2161951"/>
              <a:chExt cx="1181100" cy="712787"/>
            </a:xfrm>
          </p:grpSpPr>
          <p:pic>
            <p:nvPicPr>
              <p:cNvPr id="76" name="Picture 14">
                <a:extLst>
                  <a:ext uri="{FF2B5EF4-FFF2-40B4-BE49-F238E27FC236}">
                    <a16:creationId xmlns:a16="http://schemas.microsoft.com/office/drawing/2014/main" id="{5F1EBDB4-2DCB-4857-953A-374B4E0185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009" y="2161951"/>
                <a:ext cx="1181100" cy="712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3ED625-5A97-4E13-A331-C5833D23F994}"/>
                  </a:ext>
                </a:extLst>
              </p:cNvPr>
              <p:cNvSpPr txBox="1"/>
              <p:nvPr/>
            </p:nvSpPr>
            <p:spPr>
              <a:xfrm>
                <a:off x="4113002" y="2349067"/>
                <a:ext cx="939055" cy="334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Internet</a:t>
                </a: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DF3FDD1-2603-413D-871C-D8220F0EB3C9}"/>
                </a:ext>
              </a:extLst>
            </p:cNvPr>
            <p:cNvCxnSpPr>
              <a:stCxn id="20" idx="1"/>
              <a:endCxn id="72" idx="3"/>
            </p:cNvCxnSpPr>
            <p:nvPr/>
          </p:nvCxnSpPr>
          <p:spPr>
            <a:xfrm flipH="1" flipV="1">
              <a:off x="2551105" y="4559603"/>
              <a:ext cx="460527" cy="58141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3C5738-A8A1-4F65-924D-8B35B64B3D93}"/>
                </a:ext>
              </a:extLst>
            </p:cNvPr>
            <p:cNvGrpSpPr/>
            <p:nvPr/>
          </p:nvGrpSpPr>
          <p:grpSpPr>
            <a:xfrm>
              <a:off x="1694902" y="4704134"/>
              <a:ext cx="559769" cy="928706"/>
              <a:chOff x="4108514" y="1922483"/>
              <a:chExt cx="467653" cy="775877"/>
            </a:xfrm>
          </p:grpSpPr>
          <p:pic>
            <p:nvPicPr>
              <p:cNvPr id="74" name="Picture 42" descr="File Server_Updated2005">
                <a:extLst>
                  <a:ext uri="{FF2B5EF4-FFF2-40B4-BE49-F238E27FC236}">
                    <a16:creationId xmlns:a16="http://schemas.microsoft.com/office/drawing/2014/main" id="{7CE55F21-4A0B-4881-8C83-96230D66F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195" y="1922483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F16B4B0-51D1-4E2B-ADE8-D27C4D99D43D}"/>
                  </a:ext>
                </a:extLst>
              </p:cNvPr>
              <p:cNvSpPr txBox="1"/>
              <p:nvPr/>
            </p:nvSpPr>
            <p:spPr>
              <a:xfrm>
                <a:off x="4108514" y="2338380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Web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9DDD06A-021D-4ED4-979B-0811DE9D1674}"/>
                </a:ext>
              </a:extLst>
            </p:cNvPr>
            <p:cNvGrpSpPr/>
            <p:nvPr/>
          </p:nvGrpSpPr>
          <p:grpSpPr>
            <a:xfrm>
              <a:off x="2158384" y="4283196"/>
              <a:ext cx="559769" cy="937007"/>
              <a:chOff x="4506905" y="1934108"/>
              <a:chExt cx="467653" cy="782812"/>
            </a:xfrm>
          </p:grpSpPr>
          <p:pic>
            <p:nvPicPr>
              <p:cNvPr id="72" name="Picture 42" descr="File Server_Updated2005">
                <a:extLst>
                  <a:ext uri="{FF2B5EF4-FFF2-40B4-BE49-F238E27FC236}">
                    <a16:creationId xmlns:a16="http://schemas.microsoft.com/office/drawing/2014/main" id="{5CA674DB-F1FC-4766-9D45-517BE02612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4984" y="1934108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3F0CA4E-6F84-4B33-861B-5FD2DE353B40}"/>
                  </a:ext>
                </a:extLst>
              </p:cNvPr>
              <p:cNvSpPr txBox="1"/>
              <p:nvPr/>
            </p:nvSpPr>
            <p:spPr>
              <a:xfrm>
                <a:off x="4506905" y="2356940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File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EBAE2F-124F-41A9-A327-C92FF62F67A6}"/>
                </a:ext>
              </a:extLst>
            </p:cNvPr>
            <p:cNvCxnSpPr>
              <a:stCxn id="20" idx="1"/>
            </p:cNvCxnSpPr>
            <p:nvPr/>
          </p:nvCxnSpPr>
          <p:spPr>
            <a:xfrm flipH="1">
              <a:off x="2159433" y="5141021"/>
              <a:ext cx="852199" cy="18811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2BB980-4D9A-458A-BDCA-65EE63B1C300}"/>
                </a:ext>
              </a:extLst>
            </p:cNvPr>
            <p:cNvSpPr txBox="1"/>
            <p:nvPr/>
          </p:nvSpPr>
          <p:spPr>
            <a:xfrm>
              <a:off x="3740994" y="3614540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1.0.0.1/24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23055F5-D00F-452D-8F14-352FF2E35CCE}"/>
                </a:ext>
              </a:extLst>
            </p:cNvPr>
            <p:cNvSpPr txBox="1"/>
            <p:nvPr/>
          </p:nvSpPr>
          <p:spPr>
            <a:xfrm>
              <a:off x="2489428" y="4369560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F9CC22-79BA-489E-9763-7A009CD5C102}"/>
                </a:ext>
              </a:extLst>
            </p:cNvPr>
            <p:cNvSpPr txBox="1"/>
            <p:nvPr/>
          </p:nvSpPr>
          <p:spPr>
            <a:xfrm>
              <a:off x="2009777" y="5050728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77A60E8-1B52-48D4-A767-A67CEF0BE551}"/>
                </a:ext>
              </a:extLst>
            </p:cNvPr>
            <p:cNvSpPr txBox="1"/>
            <p:nvPr/>
          </p:nvSpPr>
          <p:spPr>
            <a:xfrm>
              <a:off x="2208838" y="6145258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077037-B8E2-4070-B4EA-A76B2650D272}"/>
                </a:ext>
              </a:extLst>
            </p:cNvPr>
            <p:cNvSpPr txBox="1"/>
            <p:nvPr/>
          </p:nvSpPr>
          <p:spPr>
            <a:xfrm>
              <a:off x="2634389" y="6145258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.121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6E59170-E673-4403-BED1-2800772E3F4B}"/>
                </a:ext>
              </a:extLst>
            </p:cNvPr>
            <p:cNvSpPr txBox="1"/>
            <p:nvPr/>
          </p:nvSpPr>
          <p:spPr>
            <a:xfrm>
              <a:off x="3045545" y="6145258"/>
              <a:ext cx="474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.113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21BB24C-5F1B-4C44-A3A8-CAFE9FA0D7DB}"/>
                </a:ext>
              </a:extLst>
            </p:cNvPr>
            <p:cNvSpPr txBox="1"/>
            <p:nvPr/>
          </p:nvSpPr>
          <p:spPr>
            <a:xfrm>
              <a:off x="3459177" y="6145258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.170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2988A59-5EAD-4703-A3CD-BD546EB569DF}"/>
                </a:ext>
              </a:extLst>
            </p:cNvPr>
            <p:cNvSpPr txBox="1"/>
            <p:nvPr/>
          </p:nvSpPr>
          <p:spPr>
            <a:xfrm>
              <a:off x="3916130" y="4069966"/>
              <a:ext cx="465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.111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794709E-88E4-418A-A369-8D38C21CF6B0}"/>
                </a:ext>
              </a:extLst>
            </p:cNvPr>
            <p:cNvSpPr txBox="1"/>
            <p:nvPr/>
          </p:nvSpPr>
          <p:spPr>
            <a:xfrm>
              <a:off x="4870146" y="3745880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.180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ADCF74F-582D-4DA9-A917-4197DA1E5ED2}"/>
                </a:ext>
              </a:extLst>
            </p:cNvPr>
            <p:cNvSpPr txBox="1"/>
            <p:nvPr/>
          </p:nvSpPr>
          <p:spPr>
            <a:xfrm>
              <a:off x="5442336" y="4859441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.159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C859D18-6826-48E9-A2A7-4C9A332605E3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 flipV="1">
              <a:off x="8223500" y="2259952"/>
              <a:ext cx="531265" cy="4207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42" descr="File Server_Updated2005">
              <a:extLst>
                <a:ext uri="{FF2B5EF4-FFF2-40B4-BE49-F238E27FC236}">
                  <a16:creationId xmlns:a16="http://schemas.microsoft.com/office/drawing/2014/main" id="{87517EB4-6604-43EE-AAAC-EAED7A4AB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4765" y="1337257"/>
              <a:ext cx="239413" cy="55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95C721C-5951-46F9-B858-EB1C019C1C12}"/>
                </a:ext>
              </a:extLst>
            </p:cNvPr>
            <p:cNvSpPr txBox="1"/>
            <p:nvPr/>
          </p:nvSpPr>
          <p:spPr>
            <a:xfrm>
              <a:off x="8960593" y="1282971"/>
              <a:ext cx="107112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Web</a:t>
              </a:r>
              <a:br>
                <a:rPr lang="en-US" sz="1100" b="1" dirty="0"/>
              </a:br>
              <a:r>
                <a:rPr lang="en-US" sz="1100" b="1" dirty="0" smtClean="0"/>
                <a:t>Server 1</a:t>
              </a:r>
            </a:p>
            <a:p>
              <a:r>
                <a:rPr lang="en-US" sz="1100" b="1" dirty="0" smtClean="0"/>
                <a:t>1.1.1.10 /24</a:t>
              </a:r>
              <a:endParaRPr lang="en-US" sz="1100" b="1" dirty="0"/>
            </a:p>
          </p:txBody>
        </p:sp>
        <p:pic>
          <p:nvPicPr>
            <p:cNvPr id="54" name="Picture 42" descr="File Server_Updated2005">
              <a:extLst>
                <a:ext uri="{FF2B5EF4-FFF2-40B4-BE49-F238E27FC236}">
                  <a16:creationId xmlns:a16="http://schemas.microsoft.com/office/drawing/2014/main" id="{C42F81AC-062A-4B8E-B94D-58805D08F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4765" y="2404271"/>
              <a:ext cx="239413" cy="55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E332523-16C4-4528-827E-01BB17EAB43F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 flipV="1">
              <a:off x="8153400" y="1613664"/>
              <a:ext cx="601365" cy="5661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41">
              <a:extLst>
                <a:ext uri="{FF2B5EF4-FFF2-40B4-BE49-F238E27FC236}">
                  <a16:creationId xmlns:a16="http://schemas.microsoft.com/office/drawing/2014/main" id="{D63272B6-9057-422A-BDF5-B2163F8DB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175" y="2029962"/>
              <a:ext cx="879793" cy="37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C58B35-71AD-4FDB-BE60-83199FF16CE9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3452662" y="2492857"/>
              <a:ext cx="839035" cy="8707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2634389" y="3146909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1.2.2.2 /30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Picture 2" descr="Image result for cisco access point icon">
              <a:extLst>
                <a:ext uri="{FF2B5EF4-FFF2-40B4-BE49-F238E27FC236}">
                  <a16:creationId xmlns:a16="http://schemas.microsoft.com/office/drawing/2014/main" id="{F8D388EA-FE51-4C28-A71C-B96A58443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7826" y="4789316"/>
              <a:ext cx="500960" cy="539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37">
              <a:extLst>
                <a:ext uri="{FF2B5EF4-FFF2-40B4-BE49-F238E27FC236}">
                  <a16:creationId xmlns:a16="http://schemas.microsoft.com/office/drawing/2014/main" id="{4597F1F1-2234-4B43-9679-0C9A433FE23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9394" y="2077598"/>
              <a:ext cx="833134" cy="490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1" name="Picture 37">
              <a:extLst>
                <a:ext uri="{FF2B5EF4-FFF2-40B4-BE49-F238E27FC236}">
                  <a16:creationId xmlns:a16="http://schemas.microsoft.com/office/drawing/2014/main" id="{4597F1F1-2234-4B43-9679-0C9A433FE23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3799" y="2007824"/>
              <a:ext cx="833134" cy="490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95C721C-5951-46F9-B858-EB1C019C1C12}"/>
                </a:ext>
              </a:extLst>
            </p:cNvPr>
            <p:cNvSpPr txBox="1"/>
            <p:nvPr/>
          </p:nvSpPr>
          <p:spPr>
            <a:xfrm>
              <a:off x="8952778" y="2337366"/>
              <a:ext cx="107112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Web</a:t>
              </a:r>
              <a:br>
                <a:rPr lang="en-US" sz="1100" b="1" dirty="0"/>
              </a:br>
              <a:r>
                <a:rPr lang="en-US" sz="1100" b="1" dirty="0" smtClean="0"/>
                <a:t>Server 2</a:t>
              </a:r>
            </a:p>
            <a:p>
              <a:pPr algn="ctr"/>
              <a:r>
                <a:rPr lang="en-US" sz="1100" b="1" dirty="0" smtClean="0"/>
                <a:t>1.1.1.11 /24</a:t>
              </a:r>
              <a:endParaRPr lang="en-US" sz="1100" b="1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4153125" y="2548888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1.2.2.1 /30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 rot="19121471">
              <a:off x="6701287" y="1658935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1.1.1.1 /24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3891424" y="5898230"/>
              <a:ext cx="14098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11:11:11:11:11:11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3370003" y="3795357"/>
              <a:ext cx="1460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12:12:12:12:12:12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3540607" y="3165755"/>
              <a:ext cx="1460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13:13:13:13:13:13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2854920" y="2315367"/>
              <a:ext cx="1460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14:14:14:14:14:14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4068354" y="1667256"/>
              <a:ext cx="1460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15:15:15:15:15:15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5244877" y="2645765"/>
              <a:ext cx="1460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16:16:16:16:16:16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7372050" y="2672575"/>
              <a:ext cx="1460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18:18:18:18:18:18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 rot="19256157">
              <a:off x="6719617" y="1670605"/>
              <a:ext cx="1460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17:17:17:17:17:17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3" name="Straight Arrow Connector 172"/>
            <p:cNvCxnSpPr>
              <a:endCxn id="77" idx="1"/>
            </p:cNvCxnSpPr>
            <p:nvPr/>
          </p:nvCxnSpPr>
          <p:spPr bwMode="auto">
            <a:xfrm flipH="1">
              <a:off x="5083822" y="1913794"/>
              <a:ext cx="135039" cy="31934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74" name="Straight Arrow Connector 173"/>
            <p:cNvCxnSpPr>
              <a:stCxn id="169" idx="0"/>
            </p:cNvCxnSpPr>
            <p:nvPr/>
          </p:nvCxnSpPr>
          <p:spPr bwMode="auto">
            <a:xfrm flipV="1">
              <a:off x="5975205" y="2371135"/>
              <a:ext cx="123659" cy="2746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pic>
        <p:nvPicPr>
          <p:cNvPr id="185" name="Picture 18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46126" y="3290232"/>
            <a:ext cx="7252061" cy="123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3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Fin…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CB77348E-138F-4CD3-ABCA-1F258ABC2E8E}" type="slidenum">
              <a:rPr lang="en-US" smtClean="0">
                <a:solidFill>
                  <a:schemeClr val="bg2"/>
                </a:solidFill>
              </a:rPr>
              <a:pPr/>
              <a:t>6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10.0&quot;&gt;&lt;object type=&quot;1&quot; unique_id=&quot;10001&quot;&gt;&lt;property id=&quot;20180&quot; value=&quot;1&quot;/&gt;&lt;property id=&quot;20181&quot; value=&quot;1&quot;/&gt;&lt;property id=&quot;20191&quot; value=&quot;UWEO - Server&quot;/&gt;&lt;property id=&quot;20192&quot; value=&quot;uweoconnect.extn.washington.edu&quot;/&gt;&lt;property id=&quot;20193&quot; value=&quot;0&quot;/&gt;&lt;object type=&quot;4&quot; unique_id=&quot;10002&quot;&gt;&lt;/object&gt;&lt;object type=&quot;8&quot; unique_id=&quot;10003&quot;&gt;&lt;/object&gt;&lt;object type=&quot;2&quot; unique_id=&quot;10004&quot;&gt;&lt;object type=&quot;3&quot; unique_id=&quot;10005&quot;&gt;&lt;property id=&quot;20148&quot; value=&quot;5&quot;/&gt;&lt;property id=&quot;20300&quot; value=&quot;Slide 1 - &amp;quot;INFO 341 ARP, DHCP, and DNS Protocols&amp;quot;&quot;/&gt;&lt;property id=&quot;20307&quot; value=&quot;256&quot;/&gt;&lt;/object&gt;&lt;object type=&quot;3&quot; unique_id=&quot;10017&quot;&gt;&lt;property id=&quot;20148&quot; value=&quot;5&quot;/&gt;&lt;property id=&quot;20300&quot; value=&quot;Slide 7 - &amp;quot;Fin…&amp;quot;&quot;/&gt;&lt;property id=&quot;20307&quot; value=&quot;265&quot;/&gt;&lt;/object&gt;&lt;object type=&quot;3&quot; unique_id=&quot;10018&quot;&gt;&lt;property id=&quot;20148&quot; value=&quot;5&quot;/&gt;&lt;property id=&quot;20300&quot; value=&quot;Slide 2 - &amp;quot;Topics&amp;quot;&quot;/&gt;&lt;property id=&quot;20307&quot; value=&quot;266&quot;/&gt;&lt;/object&gt;&lt;object type=&quot;3&quot; unique_id=&quot;10055&quot;&gt;&lt;property id=&quot;20148&quot; value=&quot;5&quot;/&gt;&lt;property id=&quot;20300&quot; value=&quot;Slide 3 - &amp;quot;ARP (Address Resolution Protocol)&amp;quot;&quot;/&gt;&lt;property id=&quot;20307&quot; value=&quot;267&quot;/&gt;&lt;/object&gt;&lt;object type=&quot;3&quot; unique_id=&quot;10056&quot;&gt;&lt;property id=&quot;20148&quot; value=&quot;5&quot;/&gt;&lt;property id=&quot;20300&quot; value=&quot;Slide 4 - &amp;quot;DHCP (Dynamic Host Configuration Protocol)&amp;quot;&quot;/&gt;&lt;property id=&quot;20307&quot; value=&quot;268&quot;/&gt;&lt;/object&gt;&lt;object type=&quot;3&quot; unique_id=&quot;10057&quot;&gt;&lt;property id=&quot;20148&quot; value=&quot;5&quot;/&gt;&lt;property id=&quot;20300&quot; value=&quot;Slide 5 - &amp;quot;DNS (Domain Naming Service)&amp;quot;&quot;/&gt;&lt;property id=&quot;20307&quot; value=&quot;269&quot;/&gt;&lt;/object&gt;&lt;object type=&quot;3&quot; unique_id=&quot;10058&quot;&gt;&lt;property id=&quot;20148&quot; value=&quot;5&quot;/&gt;&lt;property id=&quot;20300&quot; value=&quot;Slide 6 - &amp;quot;DNS Structure and Example&amp;quot;&quot;/&gt;&lt;property id=&quot;20307&quot; value=&quot;27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_Bob's iSchool Slides">
  <a:themeElements>
    <a:clrScheme name="_Bob Cisco 2004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_Bob Cisco 200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_Bob Cisco 20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BF69DE76-1695-4848-9223-0F6B6BC183A2}" vid="{C486A593-13BF-434E-BF21-859CE50379F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Bob's iSchool 504 Net Slides 16x9</Template>
  <TotalTime>1452</TotalTime>
  <Words>116</Words>
  <Application>Microsoft Office PowerPoint</Application>
  <PresentationFormat>Widescreen</PresentationFormat>
  <Paragraphs>63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Tahoma</vt:lpstr>
      <vt:lpstr>Wingdings</vt:lpstr>
      <vt:lpstr>_Bob's iSchool Slides</vt:lpstr>
      <vt:lpstr>INFO 341 Data Traveling Through the Network</vt:lpstr>
      <vt:lpstr>Topics</vt:lpstr>
      <vt:lpstr>Data Passing Through Switch or Router</vt:lpstr>
      <vt:lpstr>All the Headers, Data, and the Trailer</vt:lpstr>
      <vt:lpstr>Changes in Headers</vt:lpstr>
      <vt:lpstr>Fin…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INFX 504 Getting Started</dc:title>
  <dc:creator>Bob Larson</dc:creator>
  <cp:lastModifiedBy>Bob Larson</cp:lastModifiedBy>
  <cp:revision>3680</cp:revision>
  <dcterms:created xsi:type="dcterms:W3CDTF">2016-09-09T06:50:36Z</dcterms:created>
  <dcterms:modified xsi:type="dcterms:W3CDTF">2018-01-25T01:06:01Z</dcterms:modified>
</cp:coreProperties>
</file>