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86" r:id="rId4"/>
    <p:sldId id="288" r:id="rId5"/>
    <p:sldId id="290" r:id="rId6"/>
    <p:sldId id="289" r:id="rId7"/>
    <p:sldId id="291" r:id="rId8"/>
    <p:sldId id="292" r:id="rId9"/>
    <p:sldId id="293" r:id="rId10"/>
    <p:sldId id="294" r:id="rId11"/>
    <p:sldId id="281" r:id="rId12"/>
    <p:sldId id="282" r:id="rId13"/>
    <p:sldId id="283" r:id="rId14"/>
    <p:sldId id="284" r:id="rId15"/>
    <p:sldId id="295" r:id="rId16"/>
    <p:sldId id="285" r:id="rId17"/>
  </p:sldIdLst>
  <p:sldSz cx="12192000" cy="6858000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355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Larson" userId="bd32c595-c6ac-42c0-bb89-944ad9c1ebd3" providerId="ADAL" clId="{3DE29619-122B-4C9F-A28D-0D211D052D2D}"/>
    <pc:docChg chg="delSld modSld modMainMaster">
      <pc:chgData name="Bob Larson" userId="bd32c595-c6ac-42c0-bb89-944ad9c1ebd3" providerId="ADAL" clId="{3DE29619-122B-4C9F-A28D-0D211D052D2D}" dt="2017-10-28T21:56:35.038" v="117"/>
      <pc:docMkLst>
        <pc:docMk/>
      </pc:docMkLst>
      <pc:sldChg chg="modSp">
        <pc:chgData name="Bob Larson" userId="bd32c595-c6ac-42c0-bb89-944ad9c1ebd3" providerId="ADAL" clId="{3DE29619-122B-4C9F-A28D-0D211D052D2D}" dt="2017-10-28T21:50:22.089" v="3"/>
        <pc:sldMkLst>
          <pc:docMk/>
          <pc:sldMk cId="0" sldId="256"/>
        </pc:sldMkLst>
        <pc:spChg chg="mod">
          <ac:chgData name="Bob Larson" userId="bd32c595-c6ac-42c0-bb89-944ad9c1ebd3" providerId="ADAL" clId="{3DE29619-122B-4C9F-A28D-0D211D052D2D}" dt="2017-10-28T21:50:22.089" v="3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Bob Larson" userId="bd32c595-c6ac-42c0-bb89-944ad9c1ebd3" providerId="ADAL" clId="{3DE29619-122B-4C9F-A28D-0D211D052D2D}" dt="2017-10-28T21:50:51.133" v="24" actId="2696"/>
        <pc:sldMkLst>
          <pc:docMk/>
          <pc:sldMk cId="0" sldId="265"/>
        </pc:sldMkLst>
      </pc:sldChg>
      <pc:sldChg chg="del">
        <pc:chgData name="Bob Larson" userId="bd32c595-c6ac-42c0-bb89-944ad9c1ebd3" providerId="ADAL" clId="{3DE29619-122B-4C9F-A28D-0D211D052D2D}" dt="2017-10-28T21:50:50.855" v="11" actId="2696"/>
        <pc:sldMkLst>
          <pc:docMk/>
          <pc:sldMk cId="2045133728" sldId="266"/>
        </pc:sldMkLst>
      </pc:sldChg>
      <pc:sldChg chg="del">
        <pc:chgData name="Bob Larson" userId="bd32c595-c6ac-42c0-bb89-944ad9c1ebd3" providerId="ADAL" clId="{3DE29619-122B-4C9F-A28D-0D211D052D2D}" dt="2017-10-28T21:50:50.931" v="13" actId="2696"/>
        <pc:sldMkLst>
          <pc:docMk/>
          <pc:sldMk cId="1621815136" sldId="267"/>
        </pc:sldMkLst>
      </pc:sldChg>
      <pc:sldChg chg="del">
        <pc:chgData name="Bob Larson" userId="bd32c595-c6ac-42c0-bb89-944ad9c1ebd3" providerId="ADAL" clId="{3DE29619-122B-4C9F-A28D-0D211D052D2D}" dt="2017-10-28T21:50:50.950" v="14" actId="2696"/>
        <pc:sldMkLst>
          <pc:docMk/>
          <pc:sldMk cId="2513196386" sldId="268"/>
        </pc:sldMkLst>
      </pc:sldChg>
      <pc:sldChg chg="del">
        <pc:chgData name="Bob Larson" userId="bd32c595-c6ac-42c0-bb89-944ad9c1ebd3" providerId="ADAL" clId="{3DE29619-122B-4C9F-A28D-0D211D052D2D}" dt="2017-10-28T21:50:51.003" v="16" actId="2696"/>
        <pc:sldMkLst>
          <pc:docMk/>
          <pc:sldMk cId="2567248021" sldId="269"/>
        </pc:sldMkLst>
      </pc:sldChg>
      <pc:sldChg chg="del">
        <pc:chgData name="Bob Larson" userId="bd32c595-c6ac-42c0-bb89-944ad9c1ebd3" providerId="ADAL" clId="{3DE29619-122B-4C9F-A28D-0D211D052D2D}" dt="2017-10-28T21:50:51.030" v="17" actId="2696"/>
        <pc:sldMkLst>
          <pc:docMk/>
          <pc:sldMk cId="277669244" sldId="270"/>
        </pc:sldMkLst>
      </pc:sldChg>
      <pc:sldChg chg="del">
        <pc:chgData name="Bob Larson" userId="bd32c595-c6ac-42c0-bb89-944ad9c1ebd3" providerId="ADAL" clId="{3DE29619-122B-4C9F-A28D-0D211D052D2D}" dt="2017-10-28T21:50:51.051" v="18" actId="2696"/>
        <pc:sldMkLst>
          <pc:docMk/>
          <pc:sldMk cId="38104241" sldId="271"/>
        </pc:sldMkLst>
      </pc:sldChg>
      <pc:sldChg chg="del">
        <pc:chgData name="Bob Larson" userId="bd32c595-c6ac-42c0-bb89-944ad9c1ebd3" providerId="ADAL" clId="{3DE29619-122B-4C9F-A28D-0D211D052D2D}" dt="2017-10-28T21:50:51.113" v="22" actId="2696"/>
        <pc:sldMkLst>
          <pc:docMk/>
          <pc:sldMk cId="1101833037" sldId="272"/>
        </pc:sldMkLst>
      </pc:sldChg>
      <pc:sldChg chg="del">
        <pc:chgData name="Bob Larson" userId="bd32c595-c6ac-42c0-bb89-944ad9c1ebd3" providerId="ADAL" clId="{3DE29619-122B-4C9F-A28D-0D211D052D2D}" dt="2017-10-28T21:50:51.100" v="21" actId="2696"/>
        <pc:sldMkLst>
          <pc:docMk/>
          <pc:sldMk cId="4011673940" sldId="273"/>
        </pc:sldMkLst>
      </pc:sldChg>
      <pc:sldChg chg="del">
        <pc:chgData name="Bob Larson" userId="bd32c595-c6ac-42c0-bb89-944ad9c1ebd3" providerId="ADAL" clId="{3DE29619-122B-4C9F-A28D-0D211D052D2D}" dt="2017-10-28T21:50:51.123" v="23" actId="2696"/>
        <pc:sldMkLst>
          <pc:docMk/>
          <pc:sldMk cId="2874534152" sldId="274"/>
        </pc:sldMkLst>
      </pc:sldChg>
      <pc:sldChg chg="del">
        <pc:chgData name="Bob Larson" userId="bd32c595-c6ac-42c0-bb89-944ad9c1ebd3" providerId="ADAL" clId="{3DE29619-122B-4C9F-A28D-0D211D052D2D}" dt="2017-10-28T21:50:51.069" v="19" actId="2696"/>
        <pc:sldMkLst>
          <pc:docMk/>
          <pc:sldMk cId="680807804" sldId="275"/>
        </pc:sldMkLst>
      </pc:sldChg>
      <pc:sldChg chg="del">
        <pc:chgData name="Bob Larson" userId="bd32c595-c6ac-42c0-bb89-944ad9c1ebd3" providerId="ADAL" clId="{3DE29619-122B-4C9F-A28D-0D211D052D2D}" dt="2017-10-28T21:50:51.086" v="20" actId="2696"/>
        <pc:sldMkLst>
          <pc:docMk/>
          <pc:sldMk cId="1387754867" sldId="276"/>
        </pc:sldMkLst>
      </pc:sldChg>
      <pc:sldChg chg="del">
        <pc:chgData name="Bob Larson" userId="bd32c595-c6ac-42c0-bb89-944ad9c1ebd3" providerId="ADAL" clId="{3DE29619-122B-4C9F-A28D-0D211D052D2D}" dt="2017-10-28T21:50:50.976" v="15" actId="2696"/>
        <pc:sldMkLst>
          <pc:docMk/>
          <pc:sldMk cId="1798058752" sldId="277"/>
        </pc:sldMkLst>
      </pc:sldChg>
      <pc:sldChg chg="del">
        <pc:chgData name="Bob Larson" userId="bd32c595-c6ac-42c0-bb89-944ad9c1ebd3" providerId="ADAL" clId="{3DE29619-122B-4C9F-A28D-0D211D052D2D}" dt="2017-10-28T21:50:50.899" v="12" actId="2696"/>
        <pc:sldMkLst>
          <pc:docMk/>
          <pc:sldMk cId="142902643" sldId="278"/>
        </pc:sldMkLst>
      </pc:sldChg>
      <pc:sldChg chg="del">
        <pc:chgData name="Bob Larson" userId="bd32c595-c6ac-42c0-bb89-944ad9c1ebd3" providerId="ADAL" clId="{3DE29619-122B-4C9F-A28D-0D211D052D2D}" dt="2017-10-28T21:50:33.344" v="7" actId="2696"/>
        <pc:sldMkLst>
          <pc:docMk/>
          <pc:sldMk cId="2773815907" sldId="279"/>
        </pc:sldMkLst>
      </pc:sldChg>
      <pc:sldChg chg="addSp delSp modSp">
        <pc:chgData name="Bob Larson" userId="bd32c595-c6ac-42c0-bb89-944ad9c1ebd3" providerId="ADAL" clId="{3DE29619-122B-4C9F-A28D-0D211D052D2D}" dt="2017-10-28T21:52:33.703" v="55" actId="1076"/>
        <pc:sldMkLst>
          <pc:docMk/>
          <pc:sldMk cId="3186162077" sldId="281"/>
        </pc:sldMkLst>
        <pc:spChg chg="add del mod">
          <ac:chgData name="Bob Larson" userId="bd32c595-c6ac-42c0-bb89-944ad9c1ebd3" providerId="ADAL" clId="{3DE29619-122B-4C9F-A28D-0D211D052D2D}" dt="2017-10-28T21:51:05.179" v="28"/>
          <ac:spMkLst>
            <pc:docMk/>
            <pc:sldMk cId="3186162077" sldId="281"/>
            <ac:spMk id="2" creationId="{45F26204-B5CB-48EE-9FF3-03F5FED124B7}"/>
          </ac:spMkLst>
        </pc:spChg>
        <pc:spChg chg="add del mod">
          <ac:chgData name="Bob Larson" userId="bd32c595-c6ac-42c0-bb89-944ad9c1ebd3" providerId="ADAL" clId="{3DE29619-122B-4C9F-A28D-0D211D052D2D}" dt="2017-10-28T21:51:05.179" v="28"/>
          <ac:spMkLst>
            <pc:docMk/>
            <pc:sldMk cId="3186162077" sldId="281"/>
            <ac:spMk id="3" creationId="{EAB678AE-82B4-450C-ACA4-581A03AAF87E}"/>
          </ac:spMkLst>
        </pc:spChg>
        <pc:spChg chg="add del mod">
          <ac:chgData name="Bob Larson" userId="bd32c595-c6ac-42c0-bb89-944ad9c1ebd3" providerId="ADAL" clId="{3DE29619-122B-4C9F-A28D-0D211D052D2D}" dt="2017-10-28T21:51:05.179" v="28"/>
          <ac:spMkLst>
            <pc:docMk/>
            <pc:sldMk cId="3186162077" sldId="281"/>
            <ac:spMk id="4" creationId="{D20D1593-DFDB-4B03-B763-F668F25B5157}"/>
          </ac:spMkLst>
        </pc:spChg>
        <pc:spChg chg="mod">
          <ac:chgData name="Bob Larson" userId="bd32c595-c6ac-42c0-bb89-944ad9c1ebd3" providerId="ADAL" clId="{3DE29619-122B-4C9F-A28D-0D211D052D2D}" dt="2017-10-28T21:51:33.680" v="38" actId="14100"/>
          <ac:spMkLst>
            <pc:docMk/>
            <pc:sldMk cId="3186162077" sldId="281"/>
            <ac:spMk id="10243" creationId="{00000000-0000-0000-0000-000000000000}"/>
          </ac:spMkLst>
        </pc:spChg>
        <pc:spChg chg="mod">
          <ac:chgData name="Bob Larson" userId="bd32c595-c6ac-42c0-bb89-944ad9c1ebd3" providerId="ADAL" clId="{3DE29619-122B-4C9F-A28D-0D211D052D2D}" dt="2017-10-28T21:52:17.434" v="51" actId="404"/>
          <ac:spMkLst>
            <pc:docMk/>
            <pc:sldMk cId="3186162077" sldId="281"/>
            <ac:spMk id="10244" creationId="{00000000-0000-0000-0000-000000000000}"/>
          </ac:spMkLst>
        </pc:spChg>
        <pc:picChg chg="mod">
          <ac:chgData name="Bob Larson" userId="bd32c595-c6ac-42c0-bb89-944ad9c1ebd3" providerId="ADAL" clId="{3DE29619-122B-4C9F-A28D-0D211D052D2D}" dt="2017-10-28T21:52:33.703" v="55" actId="1076"/>
          <ac:picMkLst>
            <pc:docMk/>
            <pc:sldMk cId="3186162077" sldId="281"/>
            <ac:picMk id="10245" creationId="{00000000-0000-0000-0000-000000000000}"/>
          </ac:picMkLst>
        </pc:picChg>
      </pc:sldChg>
      <pc:sldChg chg="addSp delSp modSp">
        <pc:chgData name="Bob Larson" userId="bd32c595-c6ac-42c0-bb89-944ad9c1ebd3" providerId="ADAL" clId="{3DE29619-122B-4C9F-A28D-0D211D052D2D}" dt="2017-10-28T21:53:50.272" v="79"/>
        <pc:sldMkLst>
          <pc:docMk/>
          <pc:sldMk cId="657922051" sldId="282"/>
        </pc:sldMkLst>
        <pc:spChg chg="add del mod">
          <ac:chgData name="Bob Larson" userId="bd32c595-c6ac-42c0-bb89-944ad9c1ebd3" providerId="ADAL" clId="{3DE29619-122B-4C9F-A28D-0D211D052D2D}" dt="2017-10-28T21:52:52.195" v="60"/>
          <ac:spMkLst>
            <pc:docMk/>
            <pc:sldMk cId="657922051" sldId="282"/>
            <ac:spMk id="2" creationId="{160114CF-06E2-410C-8319-115227DE1B19}"/>
          </ac:spMkLst>
        </pc:spChg>
        <pc:spChg chg="add del mod">
          <ac:chgData name="Bob Larson" userId="bd32c595-c6ac-42c0-bb89-944ad9c1ebd3" providerId="ADAL" clId="{3DE29619-122B-4C9F-A28D-0D211D052D2D}" dt="2017-10-28T21:52:52.195" v="60"/>
          <ac:spMkLst>
            <pc:docMk/>
            <pc:sldMk cId="657922051" sldId="282"/>
            <ac:spMk id="3" creationId="{0A1E0C2E-CCE7-410D-8DA0-281B3E875AE4}"/>
          </ac:spMkLst>
        </pc:spChg>
        <pc:spChg chg="add del mod">
          <ac:chgData name="Bob Larson" userId="bd32c595-c6ac-42c0-bb89-944ad9c1ebd3" providerId="ADAL" clId="{3DE29619-122B-4C9F-A28D-0D211D052D2D}" dt="2017-10-28T21:52:52.195" v="60"/>
          <ac:spMkLst>
            <pc:docMk/>
            <pc:sldMk cId="657922051" sldId="282"/>
            <ac:spMk id="4" creationId="{F2D19791-88F4-45B7-AA94-AED948DEA3A6}"/>
          </ac:spMkLst>
        </pc:spChg>
        <pc:spChg chg="add del mod">
          <ac:chgData name="Bob Larson" userId="bd32c595-c6ac-42c0-bb89-944ad9c1ebd3" providerId="ADAL" clId="{3DE29619-122B-4C9F-A28D-0D211D052D2D}" dt="2017-10-28T21:52:56.812" v="64"/>
          <ac:spMkLst>
            <pc:docMk/>
            <pc:sldMk cId="657922051" sldId="282"/>
            <ac:spMk id="5" creationId="{FC10AB51-0F62-4C46-B196-DB32F55B612E}"/>
          </ac:spMkLst>
        </pc:spChg>
        <pc:spChg chg="add del mod">
          <ac:chgData name="Bob Larson" userId="bd32c595-c6ac-42c0-bb89-944ad9c1ebd3" providerId="ADAL" clId="{3DE29619-122B-4C9F-A28D-0D211D052D2D}" dt="2017-10-28T21:52:56.812" v="64"/>
          <ac:spMkLst>
            <pc:docMk/>
            <pc:sldMk cId="657922051" sldId="282"/>
            <ac:spMk id="6" creationId="{87771FED-38E9-451B-B24A-5DB7739662D5}"/>
          </ac:spMkLst>
        </pc:spChg>
        <pc:spChg chg="add del mod">
          <ac:chgData name="Bob Larson" userId="bd32c595-c6ac-42c0-bb89-944ad9c1ebd3" providerId="ADAL" clId="{3DE29619-122B-4C9F-A28D-0D211D052D2D}" dt="2017-10-28T21:52:56.812" v="64"/>
          <ac:spMkLst>
            <pc:docMk/>
            <pc:sldMk cId="657922051" sldId="282"/>
            <ac:spMk id="7" creationId="{33EC7DC3-3EED-44DF-8D15-8EC2449262BE}"/>
          </ac:spMkLst>
        </pc:spChg>
        <pc:spChg chg="mod">
          <ac:chgData name="Bob Larson" userId="bd32c595-c6ac-42c0-bb89-944ad9c1ebd3" providerId="ADAL" clId="{3DE29619-122B-4C9F-A28D-0D211D052D2D}" dt="2017-10-28T21:53:50.272" v="79"/>
          <ac:spMkLst>
            <pc:docMk/>
            <pc:sldMk cId="657922051" sldId="282"/>
            <ac:spMk id="12291" creationId="{00000000-0000-0000-0000-000000000000}"/>
          </ac:spMkLst>
        </pc:spChg>
        <pc:spChg chg="mod">
          <ac:chgData name="Bob Larson" userId="bd32c595-c6ac-42c0-bb89-944ad9c1ebd3" providerId="ADAL" clId="{3DE29619-122B-4C9F-A28D-0D211D052D2D}" dt="2017-10-28T21:53:31.030" v="73" actId="255"/>
          <ac:spMkLst>
            <pc:docMk/>
            <pc:sldMk cId="657922051" sldId="282"/>
            <ac:spMk id="12292" creationId="{00000000-0000-0000-0000-000000000000}"/>
          </ac:spMkLst>
        </pc:spChg>
      </pc:sldChg>
      <pc:sldChg chg="addSp delSp modSp">
        <pc:chgData name="Bob Larson" userId="bd32c595-c6ac-42c0-bb89-944ad9c1ebd3" providerId="ADAL" clId="{3DE29619-122B-4C9F-A28D-0D211D052D2D}" dt="2017-10-28T21:55:14.588" v="103" actId="166"/>
        <pc:sldMkLst>
          <pc:docMk/>
          <pc:sldMk cId="2614496974" sldId="283"/>
        </pc:sldMkLst>
        <pc:spChg chg="add del mod">
          <ac:chgData name="Bob Larson" userId="bd32c595-c6ac-42c0-bb89-944ad9c1ebd3" providerId="ADAL" clId="{3DE29619-122B-4C9F-A28D-0D211D052D2D}" dt="2017-10-28T21:54:08.771" v="83"/>
          <ac:spMkLst>
            <pc:docMk/>
            <pc:sldMk cId="2614496974" sldId="283"/>
            <ac:spMk id="2" creationId="{A7C14F31-CB79-4930-9B6F-6769498CB443}"/>
          </ac:spMkLst>
        </pc:spChg>
        <pc:spChg chg="add del mod">
          <ac:chgData name="Bob Larson" userId="bd32c595-c6ac-42c0-bb89-944ad9c1ebd3" providerId="ADAL" clId="{3DE29619-122B-4C9F-A28D-0D211D052D2D}" dt="2017-10-28T21:54:08.771" v="83"/>
          <ac:spMkLst>
            <pc:docMk/>
            <pc:sldMk cId="2614496974" sldId="283"/>
            <ac:spMk id="3" creationId="{20C32CDA-AA2D-4F89-BB69-C2A065E861E2}"/>
          </ac:spMkLst>
        </pc:spChg>
        <pc:spChg chg="add del mod">
          <ac:chgData name="Bob Larson" userId="bd32c595-c6ac-42c0-bb89-944ad9c1ebd3" providerId="ADAL" clId="{3DE29619-122B-4C9F-A28D-0D211D052D2D}" dt="2017-10-28T21:54:08.771" v="83"/>
          <ac:spMkLst>
            <pc:docMk/>
            <pc:sldMk cId="2614496974" sldId="283"/>
            <ac:spMk id="4" creationId="{507B6800-6A2E-42FC-8888-6DA6CBA34EC8}"/>
          </ac:spMkLst>
        </pc:spChg>
        <pc:spChg chg="add del mod">
          <ac:chgData name="Bob Larson" userId="bd32c595-c6ac-42c0-bb89-944ad9c1ebd3" providerId="ADAL" clId="{3DE29619-122B-4C9F-A28D-0D211D052D2D}" dt="2017-10-28T21:54:16.715" v="84"/>
          <ac:spMkLst>
            <pc:docMk/>
            <pc:sldMk cId="2614496974" sldId="283"/>
            <ac:spMk id="5" creationId="{ECF9BE70-EDC7-4A2F-B363-CD4D226BD75B}"/>
          </ac:spMkLst>
        </pc:spChg>
        <pc:spChg chg="add del mod">
          <ac:chgData name="Bob Larson" userId="bd32c595-c6ac-42c0-bb89-944ad9c1ebd3" providerId="ADAL" clId="{3DE29619-122B-4C9F-A28D-0D211D052D2D}" dt="2017-10-28T21:54:16.715" v="84"/>
          <ac:spMkLst>
            <pc:docMk/>
            <pc:sldMk cId="2614496974" sldId="283"/>
            <ac:spMk id="6" creationId="{FA9D56B7-C419-42F1-8DE1-DBC996BA06BE}"/>
          </ac:spMkLst>
        </pc:spChg>
        <pc:spChg chg="add del mod">
          <ac:chgData name="Bob Larson" userId="bd32c595-c6ac-42c0-bb89-944ad9c1ebd3" providerId="ADAL" clId="{3DE29619-122B-4C9F-A28D-0D211D052D2D}" dt="2017-10-28T21:54:16.715" v="84"/>
          <ac:spMkLst>
            <pc:docMk/>
            <pc:sldMk cId="2614496974" sldId="283"/>
            <ac:spMk id="7" creationId="{BE953A34-F68E-4C7A-972D-16C626E4EA44}"/>
          </ac:spMkLst>
        </pc:spChg>
        <pc:spChg chg="mod">
          <ac:chgData name="Bob Larson" userId="bd32c595-c6ac-42c0-bb89-944ad9c1ebd3" providerId="ADAL" clId="{3DE29619-122B-4C9F-A28D-0D211D052D2D}" dt="2017-10-28T21:54:26.030" v="89" actId="255"/>
          <ac:spMkLst>
            <pc:docMk/>
            <pc:sldMk cId="2614496974" sldId="283"/>
            <ac:spMk id="14339" creationId="{00000000-0000-0000-0000-000000000000}"/>
          </ac:spMkLst>
        </pc:spChg>
        <pc:spChg chg="mod ord">
          <ac:chgData name="Bob Larson" userId="bd32c595-c6ac-42c0-bb89-944ad9c1ebd3" providerId="ADAL" clId="{3DE29619-122B-4C9F-A28D-0D211D052D2D}" dt="2017-10-28T21:55:14.588" v="103" actId="166"/>
          <ac:spMkLst>
            <pc:docMk/>
            <pc:sldMk cId="2614496974" sldId="283"/>
            <ac:spMk id="14341" creationId="{00000000-0000-0000-0000-000000000000}"/>
          </ac:spMkLst>
        </pc:spChg>
        <pc:grpChg chg="mod">
          <ac:chgData name="Bob Larson" userId="bd32c595-c6ac-42c0-bb89-944ad9c1ebd3" providerId="ADAL" clId="{3DE29619-122B-4C9F-A28D-0D211D052D2D}" dt="2017-10-28T21:54:50.656" v="99" actId="1076"/>
          <ac:grpSpMkLst>
            <pc:docMk/>
            <pc:sldMk cId="2614496974" sldId="283"/>
            <ac:grpSpMk id="14340" creationId="{00000000-0000-0000-0000-000000000000}"/>
          </ac:grpSpMkLst>
        </pc:grpChg>
      </pc:sldChg>
      <pc:sldChg chg="modSp">
        <pc:chgData name="Bob Larson" userId="bd32c595-c6ac-42c0-bb89-944ad9c1ebd3" providerId="ADAL" clId="{3DE29619-122B-4C9F-A28D-0D211D052D2D}" dt="2017-10-28T21:56:29.464" v="114" actId="1076"/>
        <pc:sldMkLst>
          <pc:docMk/>
          <pc:sldMk cId="715731573" sldId="284"/>
        </pc:sldMkLst>
        <pc:picChg chg="mod">
          <ac:chgData name="Bob Larson" userId="bd32c595-c6ac-42c0-bb89-944ad9c1ebd3" providerId="ADAL" clId="{3DE29619-122B-4C9F-A28D-0D211D052D2D}" dt="2017-10-28T21:56:29.464" v="114" actId="1076"/>
          <ac:picMkLst>
            <pc:docMk/>
            <pc:sldMk cId="715731573" sldId="284"/>
            <ac:picMk id="16389" creationId="{00000000-0000-0000-0000-000000000000}"/>
          </ac:picMkLst>
        </pc:picChg>
      </pc:sldChg>
      <pc:sldMasterChg chg="modSp">
        <pc:chgData name="Bob Larson" userId="bd32c595-c6ac-42c0-bb89-944ad9c1ebd3" providerId="ADAL" clId="{3DE29619-122B-4C9F-A28D-0D211D052D2D}" dt="2017-10-28T21:56:35.038" v="117"/>
        <pc:sldMasterMkLst>
          <pc:docMk/>
          <pc:sldMasterMk cId="0" sldId="2147483649"/>
        </pc:sldMasterMkLst>
        <pc:spChg chg="mod">
          <ac:chgData name="Bob Larson" userId="bd32c595-c6ac-42c0-bb89-944ad9c1ebd3" providerId="ADAL" clId="{3DE29619-122B-4C9F-A28D-0D211D052D2D}" dt="2017-10-28T21:56:35.038" v="117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  <pc:docChgLst>
    <pc:chgData name="Bob Larson" userId="bd32c595-c6ac-42c0-bb89-944ad9c1ebd3" providerId="ADAL" clId="{B9A09477-E1AF-4120-8CCE-596663ADDE8F}"/>
    <pc:docChg chg="undo custSel addSld delSld modSld sldOrd modMainMaster">
      <pc:chgData name="Bob Larson" userId="bd32c595-c6ac-42c0-bb89-944ad9c1ebd3" providerId="ADAL" clId="{B9A09477-E1AF-4120-8CCE-596663ADDE8F}" dt="2017-10-26T17:52:19.351" v="2318"/>
      <pc:docMkLst>
        <pc:docMk/>
      </pc:docMkLst>
      <pc:sldChg chg="modSp 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56"/>
        </pc:sldMkLst>
        <pc:spChg chg="mod">
          <ac:chgData name="Bob Larson" userId="bd32c595-c6ac-42c0-bb89-944ad9c1ebd3" providerId="ADAL" clId="{B9A09477-E1AF-4120-8CCE-596663ADDE8F}" dt="2017-10-26T06:05:53.124" v="50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Transition">
        <pc:chgData name="Bob Larson" userId="bd32c595-c6ac-42c0-bb89-944ad9c1ebd3" providerId="ADAL" clId="{B9A09477-E1AF-4120-8CCE-596663ADDE8F}" dt="2017-10-26T07:11:41.873" v="1369"/>
        <pc:sldMkLst>
          <pc:docMk/>
          <pc:sldMk cId="0" sldId="265"/>
        </pc:sldMkLst>
      </pc:sldChg>
      <pc:sldChg chg="modSp modTransition">
        <pc:chgData name="Bob Larson" userId="bd32c595-c6ac-42c0-bb89-944ad9c1ebd3" providerId="ADAL" clId="{B9A09477-E1AF-4120-8CCE-596663ADDE8F}" dt="2017-10-26T17:51:33.520" v="2310" actId="20577"/>
        <pc:sldMkLst>
          <pc:docMk/>
          <pc:sldMk cId="2045133728" sldId="266"/>
        </pc:sldMkLst>
        <pc:spChg chg="mod">
          <ac:chgData name="Bob Larson" userId="bd32c595-c6ac-42c0-bb89-944ad9c1ebd3" providerId="ADAL" clId="{B9A09477-E1AF-4120-8CCE-596663ADDE8F}" dt="2017-10-26T17:51:33.520" v="2310" actId="20577"/>
          <ac:spMkLst>
            <pc:docMk/>
            <pc:sldMk cId="2045133728" sldId="266"/>
            <ac:spMk id="4099" creationId="{00000000-0000-0000-0000-000000000000}"/>
          </ac:spMkLst>
        </pc:spChg>
      </pc:sldChg>
      <pc:sldChg chg="del modTransition">
        <pc:chgData name="Bob Larson" userId="bd32c595-c6ac-42c0-bb89-944ad9c1ebd3" providerId="ADAL" clId="{B9A09477-E1AF-4120-8CCE-596663ADDE8F}" dt="2017-10-26T06:06:03.548" v="511" actId="2696"/>
        <pc:sldMkLst>
          <pc:docMk/>
          <pc:sldMk cId="636002337" sldId="267"/>
        </pc:sldMkLst>
      </pc:sldChg>
      <pc:sldChg chg="addSp delSp modSp modTransition">
        <pc:chgData name="Bob Larson" userId="bd32c595-c6ac-42c0-bb89-944ad9c1ebd3" providerId="ADAL" clId="{B9A09477-E1AF-4120-8CCE-596663ADDE8F}" dt="2017-10-26T07:11:41.873" v="1369"/>
        <pc:sldMkLst>
          <pc:docMk/>
          <pc:sldMk cId="1621815136" sldId="267"/>
        </pc:sldMkLst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6:06:43.301" v="519"/>
          <ac:spMkLst>
            <pc:docMk/>
            <pc:sldMk cId="1621815136" sldId="267"/>
            <ac:spMk id="19" creationId="{AD8203A2-5590-4B34-A69A-402F8EA6EC1A}"/>
          </ac:spMkLst>
        </pc:spChg>
        <pc:spChg chg="add mod">
          <ac:chgData name="Bob Larson" userId="bd32c595-c6ac-42c0-bb89-944ad9c1ebd3" providerId="ADAL" clId="{B9A09477-E1AF-4120-8CCE-596663ADDE8F}" dt="2017-10-26T06:07:41.535" v="577" actId="20577"/>
          <ac:spMkLst>
            <pc:docMk/>
            <pc:sldMk cId="1621815136" sldId="267"/>
            <ac:spMk id="20" creationId="{B08F15D6-A2BF-446C-897F-AA2E1652C67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3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4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5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6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8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79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1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2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6:47.267" v="520" actId="478"/>
          <ac:spMkLst>
            <pc:docMk/>
            <pc:sldMk cId="1621815136" sldId="267"/>
            <ac:spMk id="8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7:00.304" v="525" actId="164"/>
          <ac:spMkLst>
            <pc:docMk/>
            <pc:sldMk cId="1621815136" sldId="267"/>
            <ac:spMk id="86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07:00.304" v="525" actId="164"/>
          <ac:grpSpMkLst>
            <pc:docMk/>
            <pc:sldMk cId="1621815136" sldId="267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07:09.748" v="527" actId="14100"/>
          <ac:grpSpMkLst>
            <pc:docMk/>
            <pc:sldMk cId="1621815136" sldId="267"/>
            <ac:grpSpMk id="21" creationId="{CB4C7013-89E1-4714-977D-B1A87724E256}"/>
          </ac:grpSpMkLst>
        </pc:grp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1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4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26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1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3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7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8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39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0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5" creationId="{00000000-0000-0000-0000-000000000000}"/>
          </ac:picMkLst>
        </pc:picChg>
        <pc:picChg chg="mod">
          <ac:chgData name="Bob Larson" userId="bd32c595-c6ac-42c0-bb89-944ad9c1ebd3" providerId="ADAL" clId="{B9A09477-E1AF-4120-8CCE-596663ADDE8F}" dt="2017-10-26T06:07:00.304" v="525" actId="164"/>
          <ac:picMkLst>
            <pc:docMk/>
            <pc:sldMk cId="1621815136" sldId="267"/>
            <ac:picMk id="47" creationId="{00000000-0000-0000-0000-000000000000}"/>
          </ac:picMkLst>
        </pc:pic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15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8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29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0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3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1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2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3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4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46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57" creationId="{00000000-0000-0000-0000-000000000000}"/>
          </ac:cxnSpMkLst>
        </pc:cxnChg>
        <pc:cxnChg chg="mod">
          <ac:chgData name="Bob Larson" userId="bd32c595-c6ac-42c0-bb89-944ad9c1ebd3" providerId="ADAL" clId="{B9A09477-E1AF-4120-8CCE-596663ADDE8F}" dt="2017-10-26T06:07:00.304" v="525" actId="164"/>
          <ac:cxnSpMkLst>
            <pc:docMk/>
            <pc:sldMk cId="1621815136" sldId="267"/>
            <ac:cxnSpMk id="60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10" v="509" actId="2696"/>
        <pc:sldMkLst>
          <pc:docMk/>
          <pc:sldMk cId="1647960670" sldId="268"/>
        </pc:sldMkLst>
      </pc:sldChg>
      <pc:sldChg chg="addSp delSp modSp modTransition">
        <pc:chgData name="Bob Larson" userId="bd32c595-c6ac-42c0-bb89-944ad9c1ebd3" providerId="ADAL" clId="{B9A09477-E1AF-4120-8CCE-596663ADDE8F}" dt="2017-10-26T17:22:31.976" v="2057" actId="478"/>
        <pc:sldMkLst>
          <pc:docMk/>
          <pc:sldMk cId="2513196386" sldId="268"/>
        </pc:sldMkLst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3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4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49.774" v="1764" actId="208"/>
          <ac:spMkLst>
            <pc:docMk/>
            <pc:sldMk cId="2513196386" sldId="268"/>
            <ac:spMk id="5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43.773" v="598" actId="478"/>
          <ac:spMkLst>
            <pc:docMk/>
            <pc:sldMk cId="2513196386" sldId="268"/>
            <ac:spMk id="6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09:34.941" v="594" actId="478"/>
          <ac:spMkLst>
            <pc:docMk/>
            <pc:sldMk cId="2513196386" sldId="268"/>
            <ac:spMk id="7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10:37.200" v="646" actId="20577"/>
          <ac:spMkLst>
            <pc:docMk/>
            <pc:sldMk cId="2513196386" sldId="268"/>
            <ac:spMk id="9" creationId="{A2F645A1-7531-4DE7-B8E0-819A0483BC63}"/>
          </ac:spMkLst>
        </pc:spChg>
        <pc:spChg chg="mod">
          <ac:chgData name="Bob Larson" userId="bd32c595-c6ac-42c0-bb89-944ad9c1ebd3" providerId="ADAL" clId="{B9A09477-E1AF-4120-8CCE-596663ADDE8F}" dt="2017-10-26T06:10:08.950" v="603" actId="208"/>
          <ac:spMkLst>
            <pc:docMk/>
            <pc:sldMk cId="2513196386" sldId="268"/>
            <ac:spMk id="10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17:13:38.207" v="1760" actId="478"/>
          <ac:spMkLst>
            <pc:docMk/>
            <pc:sldMk cId="2513196386" sldId="268"/>
            <ac:spMk id="12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10:01.149" v="602" actId="478"/>
          <ac:spMkLst>
            <pc:docMk/>
            <pc:sldMk cId="2513196386" sldId="268"/>
            <ac:spMk id="13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09:04.540" v="584" actId="478"/>
          <ac:spMkLst>
            <pc:docMk/>
            <pc:sldMk cId="2513196386" sldId="268"/>
            <ac:spMk id="14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4" creationId="{3B3F5A7A-B1AB-4D40-8914-9B6FB3A270B2}"/>
          </ac:spMkLst>
        </pc:spChg>
        <pc:spChg chg="add mod">
          <ac:chgData name="Bob Larson" userId="bd32c595-c6ac-42c0-bb89-944ad9c1ebd3" providerId="ADAL" clId="{B9A09477-E1AF-4120-8CCE-596663ADDE8F}" dt="2017-10-26T17:21:10.305" v="2040" actId="1076"/>
          <ac:spMkLst>
            <pc:docMk/>
            <pc:sldMk cId="2513196386" sldId="268"/>
            <ac:spMk id="17" creationId="{DBE493A2-F603-4BE9-9D09-DA5EFA25FF61}"/>
          </ac:spMkLst>
        </pc:spChg>
        <pc:spChg chg="del">
          <ac:chgData name="Bob Larson" userId="bd32c595-c6ac-42c0-bb89-944ad9c1ebd3" providerId="ADAL" clId="{B9A09477-E1AF-4120-8CCE-596663ADDE8F}" dt="2017-10-26T06:09:07.498" v="588" actId="478"/>
          <ac:spMkLst>
            <pc:docMk/>
            <pc:sldMk cId="2513196386" sldId="268"/>
            <ac:spMk id="17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17:22:31.976" v="2057" actId="478"/>
          <ac:spMkLst>
            <pc:docMk/>
            <pc:sldMk cId="2513196386" sldId="268"/>
            <ac:spMk id="18" creationId="{9A59B195-5F79-497C-9B9F-A2A38409FEB8}"/>
          </ac:spMkLst>
        </pc:s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5" creationId="{00000000-0000-0000-0000-000000000000}"/>
          </ac:grpSpMkLst>
        </pc:grpChg>
        <pc:grpChg chg="mod">
          <ac:chgData name="Bob Larson" userId="bd32c595-c6ac-42c0-bb89-944ad9c1ebd3" providerId="ADAL" clId="{B9A09477-E1AF-4120-8CCE-596663ADDE8F}" dt="2017-10-26T17:21:02.844" v="2039" actId="1076"/>
          <ac:grpSpMkLst>
            <pc:docMk/>
            <pc:sldMk cId="2513196386" sldId="268"/>
            <ac:grpSpMk id="16" creationId="{00000000-0000-0000-0000-000000000000}"/>
          </ac:grpSpMkLst>
        </pc:grpChg>
      </pc:sldChg>
      <pc:sldChg chg="del modTransition">
        <pc:chgData name="Bob Larson" userId="bd32c595-c6ac-42c0-bb89-944ad9c1ebd3" providerId="ADAL" clId="{B9A09477-E1AF-4120-8CCE-596663ADDE8F}" dt="2017-10-26T06:06:03.531" v="510" actId="2696"/>
        <pc:sldMkLst>
          <pc:docMk/>
          <pc:sldMk cId="1452749134" sldId="269"/>
        </pc:sldMkLst>
      </pc:sldChg>
      <pc:sldChg chg="addSp delSp modSp modTransition">
        <pc:chgData name="Bob Larson" userId="bd32c595-c6ac-42c0-bb89-944ad9c1ebd3" providerId="ADAL" clId="{B9A09477-E1AF-4120-8CCE-596663ADDE8F}" dt="2017-10-26T07:45:33.777" v="1469" actId="1076"/>
        <pc:sldMkLst>
          <pc:docMk/>
          <pc:sldMk cId="2567248021" sldId="269"/>
        </pc:sldMkLst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7:45:33.777" v="1469" actId="1076"/>
          <ac:spMkLst>
            <pc:docMk/>
            <pc:sldMk cId="2567248021" sldId="269"/>
            <ac:spMk id="4" creationId="{FA47A673-A2F7-4F90-A937-91064CD04B06}"/>
          </ac:spMkLst>
        </pc:spChg>
        <pc:spChg chg="add mod">
          <ac:chgData name="Bob Larson" userId="bd32c595-c6ac-42c0-bb89-944ad9c1ebd3" providerId="ADAL" clId="{B9A09477-E1AF-4120-8CCE-596663ADDE8F}" dt="2017-10-26T06:15:30.436" v="715" actId="20577"/>
          <ac:spMkLst>
            <pc:docMk/>
            <pc:sldMk cId="2567248021" sldId="269"/>
            <ac:spMk id="6" creationId="{85AEEFF7-32FB-40F2-8FF6-03D70DC32335}"/>
          </ac:spMkLst>
        </pc:spChg>
        <pc:spChg chg="add del mod">
          <ac:chgData name="Bob Larson" userId="bd32c595-c6ac-42c0-bb89-944ad9c1ebd3" providerId="ADAL" clId="{B9A09477-E1AF-4120-8CCE-596663ADDE8F}" dt="2017-10-26T06:23:20.163" v="811" actId="478"/>
          <ac:spMkLst>
            <pc:docMk/>
            <pc:sldMk cId="2567248021" sldId="269"/>
            <ac:spMk id="7" creationId="{574F2917-72C5-45A0-9C77-FEDD363A754D}"/>
          </ac:spMkLst>
        </pc:spChg>
        <pc:spChg chg="mod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11:53.521" v="655" actId="478"/>
          <ac:spMkLst>
            <pc:docMk/>
            <pc:sldMk cId="2567248021" sldId="269"/>
            <ac:spMk id="17" creationId="{00000000-0000-0000-0000-000000000000}"/>
          </ac:spMkLst>
        </pc:spChg>
        <pc:spChg chg="mod topLvl">
          <ac:chgData name="Bob Larson" userId="bd32c595-c6ac-42c0-bb89-944ad9c1ebd3" providerId="ADAL" clId="{B9A09477-E1AF-4120-8CCE-596663ADDE8F}" dt="2017-10-26T06:14:33.732" v="673" actId="164"/>
          <ac:spMkLst>
            <pc:docMk/>
            <pc:sldMk cId="2567248021" sldId="269"/>
            <ac:spMk id="18" creationId="{00000000-0000-0000-0000-000000000000}"/>
          </ac:spMkLst>
        </pc:spChg>
        <pc:grpChg chg="mod topLvl">
          <ac:chgData name="Bob Larson" userId="bd32c595-c6ac-42c0-bb89-944ad9c1ebd3" providerId="ADAL" clId="{B9A09477-E1AF-4120-8CCE-596663ADDE8F}" dt="2017-10-26T06:14:33.732" v="673" actId="164"/>
          <ac:grpSpMkLst>
            <pc:docMk/>
            <pc:sldMk cId="2567248021" sldId="269"/>
            <ac:grpSpMk id="3" creationId="{00000000-0000-0000-0000-000000000000}"/>
          </ac:grpSpMkLst>
        </pc:grpChg>
        <pc:grpChg chg="add del mod">
          <ac:chgData name="Bob Larson" userId="bd32c595-c6ac-42c0-bb89-944ad9c1ebd3" providerId="ADAL" clId="{B9A09477-E1AF-4120-8CCE-596663ADDE8F}" dt="2017-10-26T06:14:24.643" v="669" actId="165"/>
          <ac:grpSpMkLst>
            <pc:docMk/>
            <pc:sldMk cId="2567248021" sldId="269"/>
            <ac:grpSpMk id="4" creationId="{13342B1D-302E-46E2-A2D8-07718D6E3BA3}"/>
          </ac:grpSpMkLst>
        </pc:grpChg>
        <pc:grpChg chg="add mod">
          <ac:chgData name="Bob Larson" userId="bd32c595-c6ac-42c0-bb89-944ad9c1ebd3" providerId="ADAL" clId="{B9A09477-E1AF-4120-8CCE-596663ADDE8F}" dt="2017-10-26T06:34:01.259" v="1012" actId="1076"/>
          <ac:grpSpMkLst>
            <pc:docMk/>
            <pc:sldMk cId="2567248021" sldId="269"/>
            <ac:grpSpMk id="5" creationId="{2E64B694-FB56-48F3-88E1-C250190AE1DE}"/>
          </ac:grpSpMkLst>
        </pc:grpChg>
        <pc:picChg chg="add mod">
          <ac:chgData name="Bob Larson" userId="bd32c595-c6ac-42c0-bb89-944ad9c1ebd3" providerId="ADAL" clId="{B9A09477-E1AF-4120-8CCE-596663ADDE8F}" dt="2017-10-26T07:42:18.317" v="1428" actId="1076"/>
          <ac:picMkLst>
            <pc:docMk/>
            <pc:sldMk cId="2567248021" sldId="269"/>
            <ac:picMk id="8" creationId="{FA286E95-AA32-49FB-8BC6-60E325DA3407}"/>
          </ac:picMkLst>
        </pc:picChg>
        <pc:picChg chg="add del mod">
          <ac:chgData name="Bob Larson" userId="bd32c595-c6ac-42c0-bb89-944ad9c1ebd3" providerId="ADAL" clId="{B9A09477-E1AF-4120-8CCE-596663ADDE8F}" dt="2017-10-26T06:34:43.391" v="1021" actId="478"/>
          <ac:picMkLst>
            <pc:docMk/>
            <pc:sldMk cId="2567248021" sldId="269"/>
            <ac:picMk id="9" creationId="{3192D2D9-FE47-41E6-88CD-9FAE4A0B4774}"/>
          </ac:picMkLst>
        </pc:picChg>
        <pc:picChg chg="add mod">
          <ac:chgData name="Bob Larson" userId="bd32c595-c6ac-42c0-bb89-944ad9c1ebd3" providerId="ADAL" clId="{B9A09477-E1AF-4120-8CCE-596663ADDE8F}" dt="2017-10-26T06:35:30.068" v="1031" actId="1076"/>
          <ac:picMkLst>
            <pc:docMk/>
            <pc:sldMk cId="2567248021" sldId="269"/>
            <ac:picMk id="10" creationId="{8D2E033A-87B8-4BAE-81AF-501DB18CD06F}"/>
          </ac:picMkLst>
        </pc:picChg>
        <pc:picChg chg="add">
          <ac:chgData name="Bob Larson" userId="bd32c595-c6ac-42c0-bb89-944ad9c1ebd3" providerId="ADAL" clId="{B9A09477-E1AF-4120-8CCE-596663ADDE8F}" dt="2017-10-26T07:40:13.570" v="1389" actId="1076"/>
          <ac:picMkLst>
            <pc:docMk/>
            <pc:sldMk cId="2567248021" sldId="269"/>
            <ac:picMk id="17" creationId="{7D61F845-F206-4B1C-876D-52BA47C373A0}"/>
          </ac:picMkLst>
        </pc:picChg>
        <pc:cxnChg chg="mod topLvl">
          <ac:chgData name="Bob Larson" userId="bd32c595-c6ac-42c0-bb89-944ad9c1ebd3" providerId="ADAL" clId="{B9A09477-E1AF-4120-8CCE-596663ADDE8F}" dt="2017-10-26T06:14:33.732" v="673" actId="164"/>
          <ac:cxnSpMkLst>
            <pc:docMk/>
            <pc:sldMk cId="2567248021" sldId="269"/>
            <ac:cxnSpMk id="16" creationId="{00000000-0000-0000-0000-000000000000}"/>
          </ac:cxnSpMkLst>
        </pc:cxnChg>
      </pc:sldChg>
      <pc:sldChg chg="addSp delSp modSp modTransition">
        <pc:chgData name="Bob Larson" userId="bd32c595-c6ac-42c0-bb89-944ad9c1ebd3" providerId="ADAL" clId="{B9A09477-E1AF-4120-8CCE-596663ADDE8F}" dt="2017-10-26T07:39:45.208" v="1385" actId="1076"/>
        <pc:sldMkLst>
          <pc:docMk/>
          <pc:sldMk cId="277669244" sldId="270"/>
        </pc:sldMkLst>
        <pc:spChg chg="mod">
          <ac:chgData name="Bob Larson" userId="bd32c595-c6ac-42c0-bb89-944ad9c1ebd3" providerId="ADAL" clId="{B9A09477-E1AF-4120-8CCE-596663ADDE8F}" dt="2017-10-26T06:37:09.534" v="1050" actId="1076"/>
          <ac:spMkLst>
            <pc:docMk/>
            <pc:sldMk cId="277669244" sldId="270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5:10.103" v="842" actId="20577"/>
          <ac:spMkLst>
            <pc:docMk/>
            <pc:sldMk cId="277669244" sldId="270"/>
            <ac:spMk id="5" creationId="{105CF73C-1D27-4301-AE37-0842ABB2100B}"/>
          </ac:spMkLst>
        </pc:spChg>
        <pc:spChg chg="add mod">
          <ac:chgData name="Bob Larson" userId="bd32c595-c6ac-42c0-bb89-944ad9c1ebd3" providerId="ADAL" clId="{B9A09477-E1AF-4120-8CCE-596663ADDE8F}" dt="2017-10-26T06:26:09.739" v="906" actId="1076"/>
          <ac:spMkLst>
            <pc:docMk/>
            <pc:sldMk cId="277669244" sldId="270"/>
            <ac:spMk id="6" creationId="{8FBF12B2-912E-4D2D-8B30-F131EA14AED4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5" creationId="{00000000-0000-0000-0000-000000000000}"/>
          </ac:spMkLst>
        </pc:spChg>
        <pc:spChg chg="del">
          <ac:chgData name="Bob Larson" userId="bd32c595-c6ac-42c0-bb89-944ad9c1ebd3" providerId="ADAL" clId="{B9A09477-E1AF-4120-8CCE-596663ADDE8F}" dt="2017-10-26T06:24:54.741" v="832" actId="478"/>
          <ac:spMkLst>
            <pc:docMk/>
            <pc:sldMk cId="277669244" sldId="270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4:34.017" v="827" actId="164"/>
          <ac:spMkLst>
            <pc:docMk/>
            <pc:sldMk cId="277669244" sldId="270"/>
            <ac:spMk id="18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6:24:34.017" v="827" actId="164"/>
          <ac:grpSpMkLst>
            <pc:docMk/>
            <pc:sldMk cId="277669244" sldId="270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0.941" v="1054" actId="1076"/>
          <ac:grpSpMkLst>
            <pc:docMk/>
            <pc:sldMk cId="277669244" sldId="270"/>
            <ac:grpSpMk id="4" creationId="{6D7267D9-E1A7-4F03-961C-65FDE132460F}"/>
          </ac:grpSpMkLst>
        </pc:grpChg>
        <pc:picChg chg="add mod">
          <ac:chgData name="Bob Larson" userId="bd32c595-c6ac-42c0-bb89-944ad9c1ebd3" providerId="ADAL" clId="{B9A09477-E1AF-4120-8CCE-596663ADDE8F}" dt="2017-10-26T07:39:45.208" v="1385" actId="1076"/>
          <ac:picMkLst>
            <pc:docMk/>
            <pc:sldMk cId="277669244" sldId="270"/>
            <ac:picMk id="8" creationId="{2B09D12E-D950-4FB5-9A12-9F91B71CCCF4}"/>
          </ac:picMkLst>
        </pc:picChg>
        <pc:picChg chg="add">
          <ac:chgData name="Bob Larson" userId="bd32c595-c6ac-42c0-bb89-944ad9c1ebd3" providerId="ADAL" clId="{B9A09477-E1AF-4120-8CCE-596663ADDE8F}" dt="2017-10-26T06:36:30.383" v="1035" actId="1076"/>
          <ac:picMkLst>
            <pc:docMk/>
            <pc:sldMk cId="277669244" sldId="270"/>
            <ac:picMk id="19" creationId="{6C323CA4-FA8B-4D9A-B0B3-B203224842D6}"/>
          </ac:picMkLst>
        </pc:picChg>
        <pc:cxnChg chg="mod">
          <ac:chgData name="Bob Larson" userId="bd32c595-c6ac-42c0-bb89-944ad9c1ebd3" providerId="ADAL" clId="{B9A09477-E1AF-4120-8CCE-596663ADDE8F}" dt="2017-10-26T06:24:34.017" v="827" actId="164"/>
          <ac:cxnSpMkLst>
            <pc:docMk/>
            <pc:sldMk cId="277669244" sldId="270"/>
            <ac:cxnSpMk id="16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61" v="512" actId="2696"/>
        <pc:sldMkLst>
          <pc:docMk/>
          <pc:sldMk cId="4270443147" sldId="270"/>
        </pc:sldMkLst>
      </pc:sldChg>
      <pc:sldChg chg="addSp delSp modSp modTransition">
        <pc:chgData name="Bob Larson" userId="bd32c595-c6ac-42c0-bb89-944ad9c1ebd3" providerId="ADAL" clId="{B9A09477-E1AF-4120-8CCE-596663ADDE8F}" dt="2017-10-26T07:46:33.265" v="1485" actId="478"/>
        <pc:sldMkLst>
          <pc:docMk/>
          <pc:sldMk cId="38104241" sldId="271"/>
        </pc:sldMkLst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2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28:29.400" v="951" actId="20577"/>
          <ac:spMkLst>
            <pc:docMk/>
            <pc:sldMk cId="38104241" sldId="271"/>
            <ac:spMk id="6" creationId="{5EF634EF-81E0-43A5-AE0A-5417FE6508B3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5" creationId="{00000000-0000-0000-0000-000000000000}"/>
          </ac:spMkLst>
        </pc:spChg>
        <pc:spChg chg="add mod">
          <ac:chgData name="Bob Larson" userId="bd32c595-c6ac-42c0-bb89-944ad9c1ebd3" providerId="ADAL" clId="{B9A09477-E1AF-4120-8CCE-596663ADDE8F}" dt="2017-10-26T06:30:43.027" v="1007" actId="1076"/>
          <ac:spMkLst>
            <pc:docMk/>
            <pc:sldMk cId="38104241" sldId="271"/>
            <ac:spMk id="16" creationId="{109A2CBB-A792-4758-89CA-226B0E9E5A8B}"/>
          </ac:spMkLst>
        </pc:spChg>
        <pc:spChg chg="del">
          <ac:chgData name="Bob Larson" userId="bd32c595-c6ac-42c0-bb89-944ad9c1ebd3" providerId="ADAL" clId="{B9A09477-E1AF-4120-8CCE-596663ADDE8F}" dt="2017-10-26T06:27:43.364" v="919" actId="478"/>
          <ac:spMkLst>
            <pc:docMk/>
            <pc:sldMk cId="38104241" sldId="271"/>
            <ac:spMk id="17" creationId="{00000000-0000-0000-0000-000000000000}"/>
          </ac:spMkLst>
        </pc:spChg>
        <pc:spChg chg="mod">
          <ac:chgData name="Bob Larson" userId="bd32c595-c6ac-42c0-bb89-944ad9c1ebd3" providerId="ADAL" clId="{B9A09477-E1AF-4120-8CCE-596663ADDE8F}" dt="2017-10-26T06:26:49.951" v="914" actId="164"/>
          <ac:spMkLst>
            <pc:docMk/>
            <pc:sldMk cId="38104241" sldId="271"/>
            <ac:spMk id="18" creationId="{00000000-0000-0000-0000-000000000000}"/>
          </ac:spMkLst>
        </pc:spChg>
        <pc:spChg chg="add del mod">
          <ac:chgData name="Bob Larson" userId="bd32c595-c6ac-42c0-bb89-944ad9c1ebd3" providerId="ADAL" clId="{B9A09477-E1AF-4120-8CCE-596663ADDE8F}" dt="2017-10-26T07:46:33.265" v="1485" actId="478"/>
          <ac:spMkLst>
            <pc:docMk/>
            <pc:sldMk cId="38104241" sldId="271"/>
            <ac:spMk id="20" creationId="{C352150E-2484-47E3-98A4-EEBD5CD6F1D6}"/>
          </ac:spMkLst>
        </pc:spChg>
        <pc:grpChg chg="mod">
          <ac:chgData name="Bob Larson" userId="bd32c595-c6ac-42c0-bb89-944ad9c1ebd3" providerId="ADAL" clId="{B9A09477-E1AF-4120-8CCE-596663ADDE8F}" dt="2017-10-26T06:26:49.951" v="914" actId="164"/>
          <ac:grpSpMkLst>
            <pc:docMk/>
            <pc:sldMk cId="38104241" sldId="271"/>
            <ac:grpSpMk id="3" creationId="{00000000-0000-0000-0000-000000000000}"/>
          </ac:grpSpMkLst>
        </pc:grpChg>
        <pc:grpChg chg="add mod">
          <ac:chgData name="Bob Larson" userId="bd32c595-c6ac-42c0-bb89-944ad9c1ebd3" providerId="ADAL" clId="{B9A09477-E1AF-4120-8CCE-596663ADDE8F}" dt="2017-10-26T06:37:29.132" v="1055" actId="1076"/>
          <ac:grpSpMkLst>
            <pc:docMk/>
            <pc:sldMk cId="38104241" sldId="271"/>
            <ac:grpSpMk id="4" creationId="{67B68AB2-2B67-4ADA-9257-B948ED91FEDB}"/>
          </ac:grpSpMkLst>
        </pc:grpChg>
        <pc:picChg chg="add">
          <ac:chgData name="Bob Larson" userId="bd32c595-c6ac-42c0-bb89-944ad9c1ebd3" providerId="ADAL" clId="{B9A09477-E1AF-4120-8CCE-596663ADDE8F}" dt="2017-10-26T07:40:20.796" v="1390" actId="478"/>
          <ac:picMkLst>
            <pc:docMk/>
            <pc:sldMk cId="38104241" sldId="271"/>
            <ac:picMk id="17" creationId="{EAC888E2-AAC4-400D-805D-F87A9D80D43F}"/>
          </ac:picMkLst>
        </pc:picChg>
        <pc:picChg chg="add">
          <ac:chgData name="Bob Larson" userId="bd32c595-c6ac-42c0-bb89-944ad9c1ebd3" providerId="ADAL" clId="{B9A09477-E1AF-4120-8CCE-596663ADDE8F}" dt="2017-10-26T06:36:34.247" v="1036" actId="478"/>
          <ac:picMkLst>
            <pc:docMk/>
            <pc:sldMk cId="38104241" sldId="271"/>
            <ac:picMk id="19" creationId="{787F223D-60F9-464D-BA51-8C57C3112C68}"/>
          </ac:picMkLst>
        </pc:picChg>
        <pc:cxnChg chg="mod">
          <ac:chgData name="Bob Larson" userId="bd32c595-c6ac-42c0-bb89-944ad9c1ebd3" providerId="ADAL" clId="{B9A09477-E1AF-4120-8CCE-596663ADDE8F}" dt="2017-10-26T06:26:49.951" v="914" actId="164"/>
          <ac:cxnSpMkLst>
            <pc:docMk/>
            <pc:sldMk cId="38104241" sldId="271"/>
            <ac:cxnSpMk id="5" creationId="{00000000-0000-0000-0000-000000000000}"/>
          </ac:cxnSpMkLst>
        </pc:cxnChg>
      </pc:sldChg>
      <pc:sldChg chg="del modTransition">
        <pc:chgData name="Bob Larson" userId="bd32c595-c6ac-42c0-bb89-944ad9c1ebd3" providerId="ADAL" clId="{B9A09477-E1AF-4120-8CCE-596663ADDE8F}" dt="2017-10-26T06:06:03.595" v="514" actId="2696"/>
        <pc:sldMkLst>
          <pc:docMk/>
          <pc:sldMk cId="1971215442" sldId="271"/>
        </pc:sldMkLst>
      </pc:sldChg>
      <pc:sldChg chg="addSp delSp modSp modTransition">
        <pc:chgData name="Bob Larson" userId="bd32c595-c6ac-42c0-bb89-944ad9c1ebd3" providerId="ADAL" clId="{B9A09477-E1AF-4120-8CCE-596663ADDE8F}" dt="2017-10-26T07:41:11.622" v="1412" actId="1076"/>
        <pc:sldMkLst>
          <pc:docMk/>
          <pc:sldMk cId="1101833037" sldId="272"/>
        </pc:sldMkLst>
        <pc:spChg chg="add mod">
          <ac:chgData name="Bob Larson" userId="bd32c595-c6ac-42c0-bb89-944ad9c1ebd3" providerId="ADAL" clId="{B9A09477-E1AF-4120-8CCE-596663ADDE8F}" dt="2017-10-26T07:05:13.126" v="1283" actId="20577"/>
          <ac:spMkLst>
            <pc:docMk/>
            <pc:sldMk cId="1101833037" sldId="272"/>
            <ac:spMk id="3" creationId="{E17B1726-D121-4BD2-8F7F-9FA31DAC7C56}"/>
          </ac:spMkLst>
        </pc:spChg>
        <pc:spChg chg="del mod">
          <ac:chgData name="Bob Larson" userId="bd32c595-c6ac-42c0-bb89-944ad9c1ebd3" providerId="ADAL" clId="{B9A09477-E1AF-4120-8CCE-596663ADDE8F}" dt="2017-10-26T07:05:05.234" v="1276" actId="478"/>
          <ac:spMkLst>
            <pc:docMk/>
            <pc:sldMk cId="1101833037" sldId="272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11.622" v="1412" actId="1076"/>
          <ac:grpSpMkLst>
            <pc:docMk/>
            <pc:sldMk cId="1101833037" sldId="272"/>
            <ac:grpSpMk id="2" creationId="{00000000-0000-0000-0000-000000000000}"/>
          </ac:grpSpMkLst>
        </pc:grpChg>
        <pc:picChg chg="mod">
          <ac:chgData name="Bob Larson" userId="bd32c595-c6ac-42c0-bb89-944ad9c1ebd3" providerId="ADAL" clId="{B9A09477-E1AF-4120-8CCE-596663ADDE8F}" dt="2017-10-26T07:40:58.745" v="1405" actId="1076"/>
          <ac:picMkLst>
            <pc:docMk/>
            <pc:sldMk cId="1101833037" sldId="272"/>
            <ac:picMk id="10" creationId="{00000000-0000-0000-0000-000000000000}"/>
          </ac:picMkLst>
        </pc:picChg>
        <pc:picChg chg="add del mod">
          <ac:chgData name="Bob Larson" userId="bd32c595-c6ac-42c0-bb89-944ad9c1ebd3" providerId="ADAL" clId="{B9A09477-E1AF-4120-8CCE-596663ADDE8F}" dt="2017-10-26T07:07:56.620" v="1320" actId="478"/>
          <ac:picMkLst>
            <pc:docMk/>
            <pc:sldMk cId="1101833037" sldId="272"/>
            <ac:picMk id="26" creationId="{FE94C04E-618D-48F2-9D8A-05157CCD2C3D}"/>
          </ac:picMkLst>
        </pc:picChg>
        <pc:picChg chg="add">
          <ac:chgData name="Bob Larson" userId="bd32c595-c6ac-42c0-bb89-944ad9c1ebd3" providerId="ADAL" clId="{B9A09477-E1AF-4120-8CCE-596663ADDE8F}" dt="2017-10-26T07:40:40.302" v="1399" actId="1076"/>
          <ac:picMkLst>
            <pc:docMk/>
            <pc:sldMk cId="1101833037" sldId="272"/>
            <ac:picMk id="26" creationId="{5296E63E-6A5A-4765-B5A7-9AB82FF52075}"/>
          </ac:picMkLst>
        </pc:picChg>
        <pc:picChg chg="add">
          <ac:chgData name="Bob Larson" userId="bd32c595-c6ac-42c0-bb89-944ad9c1ebd3" providerId="ADAL" clId="{B9A09477-E1AF-4120-8CCE-596663ADDE8F}" dt="2017-10-26T07:07:13.571" v="1310" actId="1076"/>
          <ac:picMkLst>
            <pc:docMk/>
            <pc:sldMk cId="1101833037" sldId="272"/>
            <ac:picMk id="27" creationId="{0A54D714-E573-4CFA-88C1-6A64F314498A}"/>
          </ac:picMkLst>
        </pc:picChg>
        <pc:picChg chg="add">
          <ac:chgData name="Bob Larson" userId="bd32c595-c6ac-42c0-bb89-944ad9c1ebd3" providerId="ADAL" clId="{B9A09477-E1AF-4120-8CCE-596663ADDE8F}" dt="2017-10-26T07:07:58.878" v="1321" actId="1076"/>
          <ac:picMkLst>
            <pc:docMk/>
            <pc:sldMk cId="1101833037" sldId="272"/>
            <ac:picMk id="28" creationId="{49938697-CDA6-4900-B447-4C73070508A7}"/>
          </ac:picMkLst>
        </pc:picChg>
      </pc:sldChg>
      <pc:sldChg chg="addSp delSp modSp add del modTransition">
        <pc:chgData name="Bob Larson" userId="bd32c595-c6ac-42c0-bb89-944ad9c1ebd3" providerId="ADAL" clId="{B9A09477-E1AF-4120-8CCE-596663ADDE8F}" dt="2017-10-26T06:06:03.585" v="513" actId="2696"/>
        <pc:sldMkLst>
          <pc:docMk/>
          <pc:sldMk cId="4174679228" sldId="272"/>
        </pc:sldMkLst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" creationId="{21B5CAD0-150C-4721-AA0F-20D6B28F6D49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2" creationId="{C00BD0BB-32CF-4DFE-ABAE-A6F9FA248390}"/>
          </ac:spMkLst>
        </pc:spChg>
        <pc:spChg chg="del">
          <ac:chgData name="Bob Larson" userId="bd32c595-c6ac-42c0-bb89-944ad9c1ebd3" providerId="ADAL" clId="{B9A09477-E1AF-4120-8CCE-596663ADDE8F}" dt="2017-10-19T04:25:32.827" v="9" actId="122"/>
          <ac:spMkLst>
            <pc:docMk/>
            <pc:sldMk cId="4174679228" sldId="272"/>
            <ac:spMk id="3" creationId="{21532649-5E8A-4F4B-8065-44C4D3E17CAC}"/>
          </ac:spMkLst>
        </pc:spChg>
        <pc:spChg chg="add mod">
          <ac:chgData name="Bob Larson" userId="bd32c595-c6ac-42c0-bb89-944ad9c1ebd3" providerId="ADAL" clId="{B9A09477-E1AF-4120-8CCE-596663ADDE8F}" dt="2017-10-19T04:36:20.434" v="117" actId="20577"/>
          <ac:spMkLst>
            <pc:docMk/>
            <pc:sldMk cId="4174679228" sldId="272"/>
            <ac:spMk id="5" creationId="{6464587C-F5E5-4C6B-91EC-E81E9559DD1B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6" creationId="{55062D5B-85EE-47EF-824E-54C40C5711EC}"/>
          </ac:spMkLst>
        </pc:spChg>
        <pc:spChg chg="add mod ord">
          <ac:chgData name="Bob Larson" userId="bd32c595-c6ac-42c0-bb89-944ad9c1ebd3" providerId="ADAL" clId="{B9A09477-E1AF-4120-8CCE-596663ADDE8F}" dt="2017-10-19T05:04:58.382" v="484" actId="122"/>
          <ac:spMkLst>
            <pc:docMk/>
            <pc:sldMk cId="4174679228" sldId="272"/>
            <ac:spMk id="7" creationId="{80AA3579-3C84-4090-A03C-6D3FEE456B86}"/>
          </ac:spMkLst>
        </pc:spChg>
        <pc:spChg chg="add del mod">
          <ac:chgData name="Bob Larson" userId="bd32c595-c6ac-42c0-bb89-944ad9c1ebd3" providerId="ADAL" clId="{B9A09477-E1AF-4120-8CCE-596663ADDE8F}" dt="2017-10-19T04:42:45.983" v="218" actId="478"/>
          <ac:spMkLst>
            <pc:docMk/>
            <pc:sldMk cId="4174679228" sldId="272"/>
            <ac:spMk id="8" creationId="{A2D24BA0-8457-40D7-A2F2-E8743A9504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9" creationId="{98B658C8-BF8E-4170-B14A-EF9716F1A4E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0" creationId="{9ABFA2C7-8FBC-46D0-9837-D04D4CFC010E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1" creationId="{0FB0C05F-6742-4DD6-B5CB-ED90925FE0A7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2" creationId="{BBE8B43B-44D6-4228-B97A-6ECE8DFAEA6C}"/>
          </ac:spMkLst>
        </pc:spChg>
        <pc:spChg chg="add mod">
          <ac:chgData name="Bob Larson" userId="bd32c595-c6ac-42c0-bb89-944ad9c1ebd3" providerId="ADAL" clId="{B9A09477-E1AF-4120-8CCE-596663ADDE8F}" dt="2017-10-19T04:42:57.508" v="222" actId="122"/>
          <ac:spMkLst>
            <pc:docMk/>
            <pc:sldMk cId="4174679228" sldId="272"/>
            <ac:spMk id="14" creationId="{42B5433E-439E-49F2-A7CE-7403F9A99CCC}"/>
          </ac:spMkLst>
        </pc:spChg>
        <pc:spChg chg="add del mod">
          <ac:chgData name="Bob Larson" userId="bd32c595-c6ac-42c0-bb89-944ad9c1ebd3" providerId="ADAL" clId="{B9A09477-E1AF-4120-8CCE-596663ADDE8F}" dt="2017-10-19T04:44:03.122" v="240" actId="478"/>
          <ac:spMkLst>
            <pc:docMk/>
            <pc:sldMk cId="4174679228" sldId="272"/>
            <ac:spMk id="15" creationId="{472F8D46-C52D-480D-988D-80A879F7DBC3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8" creationId="{A2A26BD9-7A3A-4137-9AE6-41C950765EC0}"/>
          </ac:spMkLst>
        </pc:spChg>
        <pc:spChg chg="add mod">
          <ac:chgData name="Bob Larson" userId="bd32c595-c6ac-42c0-bb89-944ad9c1ebd3" providerId="ADAL" clId="{B9A09477-E1AF-4120-8CCE-596663ADDE8F}" dt="2017-10-19T04:44:20.225" v="244" actId="122"/>
          <ac:spMkLst>
            <pc:docMk/>
            <pc:sldMk cId="4174679228" sldId="272"/>
            <ac:spMk id="19" creationId="{FC31B0AF-B8F7-4973-B54E-0013338E71BE}"/>
          </ac:spMkLst>
        </pc:spChg>
        <pc:spChg chg="add mod">
          <ac:chgData name="Bob Larson" userId="bd32c595-c6ac-42c0-bb89-944ad9c1ebd3" providerId="ADAL" clId="{B9A09477-E1AF-4120-8CCE-596663ADDE8F}" dt="2017-10-19T04:47:17.505" v="248" actId="122"/>
          <ac:spMkLst>
            <pc:docMk/>
            <pc:sldMk cId="4174679228" sldId="272"/>
            <ac:spMk id="21" creationId="{A9711CF6-E863-415B-AB73-9CFA76A7FF7F}"/>
          </ac:spMkLst>
        </pc:spChg>
        <pc:spChg chg="add mod">
          <ac:chgData name="Bob Larson" userId="bd32c595-c6ac-42c0-bb89-944ad9c1ebd3" providerId="ADAL" clId="{B9A09477-E1AF-4120-8CCE-596663ADDE8F}" dt="2017-10-19T04:49:35.182" v="313" actId="1076"/>
          <ac:spMkLst>
            <pc:docMk/>
            <pc:sldMk cId="4174679228" sldId="272"/>
            <ac:spMk id="22" creationId="{5BB45E7B-E6F4-408D-B9A4-64440D9D88F9}"/>
          </ac:spMkLst>
        </pc:spChg>
        <pc:spChg chg="add mod">
          <ac:chgData name="Bob Larson" userId="bd32c595-c6ac-42c0-bb89-944ad9c1ebd3" providerId="ADAL" clId="{B9A09477-E1AF-4120-8CCE-596663ADDE8F}" dt="2017-10-19T05:02:21.667" v="449" actId="122"/>
          <ac:spMkLst>
            <pc:docMk/>
            <pc:sldMk cId="4174679228" sldId="272"/>
            <ac:spMk id="23" creationId="{7A42C31B-F7BD-4ECB-B134-C89AA242C16F}"/>
          </ac:spMkLst>
        </pc:spChg>
        <pc:grpChg chg="add mod">
          <ac:chgData name="Bob Larson" userId="bd32c595-c6ac-42c0-bb89-944ad9c1ebd3" providerId="ADAL" clId="{B9A09477-E1AF-4120-8CCE-596663ADDE8F}" dt="2017-10-19T05:02:34.852" v="453" actId="1076"/>
          <ac:grpSpMkLst>
            <pc:docMk/>
            <pc:sldMk cId="4174679228" sldId="272"/>
            <ac:grpSpMk id="3" creationId="{04239A81-AC3B-4F37-A8F9-5FEFB03F2DA1}"/>
          </ac:grpSpMkLst>
        </pc:grpChg>
        <pc:grpChg chg="add mod">
          <ac:chgData name="Bob Larson" userId="bd32c595-c6ac-42c0-bb89-944ad9c1ebd3" providerId="ADAL" clId="{B9A09477-E1AF-4120-8CCE-596663ADDE8F}" dt="2017-10-19T04:44:20.225" v="244" actId="122"/>
          <ac:grpSpMkLst>
            <pc:docMk/>
            <pc:sldMk cId="4174679228" sldId="272"/>
            <ac:grpSpMk id="13" creationId="{16210038-58AC-4BB1-A8FB-1547DBEC51A7}"/>
          </ac:grpSpMkLst>
        </pc:grpChg>
        <pc:grpChg chg="add mod">
          <ac:chgData name="Bob Larson" userId="bd32c595-c6ac-42c0-bb89-944ad9c1ebd3" providerId="ADAL" clId="{B9A09477-E1AF-4120-8CCE-596663ADDE8F}" dt="2017-10-19T05:02:11.868" v="448" actId="1076"/>
          <ac:grpSpMkLst>
            <pc:docMk/>
            <pc:sldMk cId="4174679228" sldId="272"/>
            <ac:grpSpMk id="16" creationId="{4A431308-A10D-4826-A2E4-FEBE8A089883}"/>
          </ac:grpSpMkLst>
        </pc:grpChg>
        <pc:picChg chg="add del mod">
          <ac:chgData name="Bob Larson" userId="bd32c595-c6ac-42c0-bb89-944ad9c1ebd3" providerId="ADAL" clId="{B9A09477-E1AF-4120-8CCE-596663ADDE8F}" dt="2017-10-19T04:31:33.696" v="26" actId="478"/>
          <ac:picMkLst>
            <pc:docMk/>
            <pc:sldMk cId="4174679228" sldId="272"/>
            <ac:picMk id="1026" creationId="{1CB0EC76-ED8E-45AC-8529-E90E1D958543}"/>
          </ac:picMkLst>
        </pc:picChg>
        <pc:picChg chg="add mod">
          <ac:chgData name="Bob Larson" userId="bd32c595-c6ac-42c0-bb89-944ad9c1ebd3" providerId="ADAL" clId="{B9A09477-E1AF-4120-8CCE-596663ADDE8F}" dt="2017-10-19T04:42:57.508" v="222" actId="122"/>
          <ac:picMkLst>
            <pc:docMk/>
            <pc:sldMk cId="4174679228" sldId="272"/>
            <ac:picMk id="1028" creationId="{7ADA339B-8A67-4D94-A47C-4F7E36033EFF}"/>
          </ac:picMkLst>
        </pc:picChg>
        <pc:cxnChg chg="add mod">
          <ac:chgData name="Bob Larson" userId="bd32c595-c6ac-42c0-bb89-944ad9c1ebd3" providerId="ADAL" clId="{B9A09477-E1AF-4120-8CCE-596663ADDE8F}" dt="2017-10-19T04:48:32.096" v="286" actId="1582"/>
          <ac:cxnSpMkLst>
            <pc:docMk/>
            <pc:sldMk cId="4174679228" sldId="272"/>
            <ac:cxnSpMk id="20" creationId="{7F173D6D-152B-44E4-87D1-2E0CAFB91086}"/>
          </ac:cxnSpMkLst>
        </pc:cxnChg>
      </pc:sldChg>
      <pc:sldChg chg="addSp delSp modSp add del modTransition">
        <pc:chgData name="Bob Larson" userId="bd32c595-c6ac-42c0-bb89-944ad9c1ebd3" providerId="ADAL" clId="{B9A09477-E1AF-4120-8CCE-596663ADDE8F}" dt="2017-10-26T06:06:03.497" v="508" actId="2696"/>
        <pc:sldMkLst>
          <pc:docMk/>
          <pc:sldMk cId="161438456" sldId="273"/>
        </pc:sldMkLst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2" creationId="{79394098-10AF-4B70-91C1-5B2E2DA81F69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3" creationId="{57EC62A7-79EE-4B82-B916-CA703323CC31}"/>
          </ac:spMkLst>
        </pc:spChg>
        <pc:spChg chg="add del mod">
          <ac:chgData name="Bob Larson" userId="bd32c595-c6ac-42c0-bb89-944ad9c1ebd3" providerId="ADAL" clId="{B9A09477-E1AF-4120-8CCE-596663ADDE8F}" dt="2017-10-19T04:53:50.887" v="327" actId="2696"/>
          <ac:spMkLst>
            <pc:docMk/>
            <pc:sldMk cId="161438456" sldId="273"/>
            <ac:spMk id="4" creationId="{FB7DA39C-FE7C-40C0-9654-C02643592F7F}"/>
          </ac:spMkLst>
        </pc:spChg>
        <pc:spChg chg="mod">
          <ac:chgData name="Bob Larson" userId="bd32c595-c6ac-42c0-bb89-944ad9c1ebd3" providerId="ADAL" clId="{B9A09477-E1AF-4120-8CCE-596663ADDE8F}" dt="2017-10-19T04:57:54.441" v="387" actId="20577"/>
          <ac:spMkLst>
            <pc:docMk/>
            <pc:sldMk cId="161438456" sldId="273"/>
            <ac:spMk id="11267" creationId="{00000000-0000-0000-0000-000000000000}"/>
          </ac:spMkLst>
        </pc:spChg>
      </pc:sldChg>
      <pc:sldChg chg="addSp delSp modSp ord modTransition">
        <pc:chgData name="Bob Larson" userId="bd32c595-c6ac-42c0-bb89-944ad9c1ebd3" providerId="ADAL" clId="{B9A09477-E1AF-4120-8CCE-596663ADDE8F}" dt="2017-10-26T07:41:23.302" v="1417" actId="14100"/>
        <pc:sldMkLst>
          <pc:docMk/>
          <pc:sldMk cId="4011673940" sldId="273"/>
        </pc:sldMkLst>
        <pc:spChg chg="add mod">
          <ac:chgData name="Bob Larson" userId="bd32c595-c6ac-42c0-bb89-944ad9c1ebd3" providerId="ADAL" clId="{B9A09477-E1AF-4120-8CCE-596663ADDE8F}" dt="2017-10-26T07:03:57.609" v="1265" actId="20577"/>
          <ac:spMkLst>
            <pc:docMk/>
            <pc:sldMk cId="4011673940" sldId="273"/>
            <ac:spMk id="4" creationId="{C589EA02-0F26-436E-B2DD-C947A1C6A971}"/>
          </ac:spMkLst>
        </pc:spChg>
        <pc:spChg chg="del">
          <ac:chgData name="Bob Larson" userId="bd32c595-c6ac-42c0-bb89-944ad9c1ebd3" providerId="ADAL" clId="{B9A09477-E1AF-4120-8CCE-596663ADDE8F}" dt="2017-10-26T07:03:42.752" v="1245" actId="478"/>
          <ac:spMkLst>
            <pc:docMk/>
            <pc:sldMk cId="4011673940" sldId="273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1:23.302" v="1417" actId="14100"/>
          <ac:grpSpMkLst>
            <pc:docMk/>
            <pc:sldMk cId="4011673940" sldId="273"/>
            <ac:grpSpMk id="3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4:04.325" v="1269" actId="1076"/>
          <ac:picMkLst>
            <pc:docMk/>
            <pc:sldMk cId="4011673940" sldId="273"/>
            <ac:picMk id="2" creationId="{42A60065-A6BD-48F5-96A5-13C58871ACF4}"/>
          </ac:picMkLst>
        </pc:picChg>
        <pc:picChg chg="add mod">
          <ac:chgData name="Bob Larson" userId="bd32c595-c6ac-42c0-bb89-944ad9c1ebd3" providerId="ADAL" clId="{B9A09477-E1AF-4120-8CCE-596663ADDE8F}" dt="2017-10-26T07:03:39.061" v="1244" actId="1076"/>
          <ac:picMkLst>
            <pc:docMk/>
            <pc:sldMk cId="4011673940" sldId="273"/>
            <ac:picMk id="26" creationId="{376A9AA8-17C9-4D04-B866-12DB4ADFB2EA}"/>
          </ac:picMkLst>
        </pc:picChg>
        <pc:picChg chg="add">
          <ac:chgData name="Bob Larson" userId="bd32c595-c6ac-42c0-bb89-944ad9c1ebd3" providerId="ADAL" clId="{B9A09477-E1AF-4120-8CCE-596663ADDE8F}" dt="2017-10-26T07:40:36.220" v="1398" actId="14100"/>
          <ac:picMkLst>
            <pc:docMk/>
            <pc:sldMk cId="4011673940" sldId="273"/>
            <ac:picMk id="27" creationId="{9E15270E-C804-4EFF-9503-490EDC7E6AA7}"/>
          </ac:picMkLst>
        </pc:picChg>
      </pc:sldChg>
      <pc:sldChg chg="addSp delSp modSp modTransition">
        <pc:chgData name="Bob Larson" userId="bd32c595-c6ac-42c0-bb89-944ad9c1ebd3" providerId="ADAL" clId="{B9A09477-E1AF-4120-8CCE-596663ADDE8F}" dt="2017-10-26T07:40:50.510" v="1404" actId="1076"/>
        <pc:sldMkLst>
          <pc:docMk/>
          <pc:sldMk cId="2874534152" sldId="274"/>
        </pc:sldMkLst>
        <pc:spChg chg="add mod">
          <ac:chgData name="Bob Larson" userId="bd32c595-c6ac-42c0-bb89-944ad9c1ebd3" providerId="ADAL" clId="{B9A09477-E1AF-4120-8CCE-596663ADDE8F}" dt="2017-10-26T07:05:30.775" v="1290" actId="20577"/>
          <ac:spMkLst>
            <pc:docMk/>
            <pc:sldMk cId="2874534152" sldId="274"/>
            <ac:spMk id="3" creationId="{4836CB66-6E60-4DF9-A12C-CB313FE19305}"/>
          </ac:spMkLst>
        </pc:spChg>
        <pc:spChg chg="del">
          <ac:chgData name="Bob Larson" userId="bd32c595-c6ac-42c0-bb89-944ad9c1ebd3" providerId="ADAL" clId="{B9A09477-E1AF-4120-8CCE-596663ADDE8F}" dt="2017-10-26T07:05:19.084" v="1284" actId="478"/>
          <ac:spMkLst>
            <pc:docMk/>
            <pc:sldMk cId="2874534152" sldId="274"/>
            <ac:spMk id="57" creationId="{00000000-0000-0000-0000-000000000000}"/>
          </ac:spMkLst>
        </pc:spChg>
        <pc:grpChg chg="mod">
          <ac:chgData name="Bob Larson" userId="bd32c595-c6ac-42c0-bb89-944ad9c1ebd3" providerId="ADAL" clId="{B9A09477-E1AF-4120-8CCE-596663ADDE8F}" dt="2017-10-26T07:40:50.510" v="1404" actId="1076"/>
          <ac:grpSpMkLst>
            <pc:docMk/>
            <pc:sldMk cId="2874534152" sldId="274"/>
            <ac:grpSpMk id="2" creationId="{00000000-0000-0000-0000-000000000000}"/>
          </ac:grpSpMkLst>
        </pc:grpChg>
        <pc:picChg chg="add mod">
          <ac:chgData name="Bob Larson" userId="bd32c595-c6ac-42c0-bb89-944ad9c1ebd3" providerId="ADAL" clId="{B9A09477-E1AF-4120-8CCE-596663ADDE8F}" dt="2017-10-26T07:07:00.758" v="1302" actId="1076"/>
          <ac:picMkLst>
            <pc:docMk/>
            <pc:sldMk cId="2874534152" sldId="274"/>
            <ac:picMk id="4" creationId="{8DAFDE4A-41D4-47D9-81C0-B76E04D44679}"/>
          </ac:picMkLst>
        </pc:picChg>
        <pc:picChg chg="add del mod">
          <ac:chgData name="Bob Larson" userId="bd32c595-c6ac-42c0-bb89-944ad9c1ebd3" providerId="ADAL" clId="{B9A09477-E1AF-4120-8CCE-596663ADDE8F}" dt="2017-10-26T07:08:03.020" v="1322" actId="478"/>
          <ac:picMkLst>
            <pc:docMk/>
            <pc:sldMk cId="2874534152" sldId="274"/>
            <ac:picMk id="26" creationId="{E3A06329-F853-4A38-89D0-3E8573D691B1}"/>
          </ac:picMkLst>
        </pc:picChg>
        <pc:picChg chg="add">
          <ac:chgData name="Bob Larson" userId="bd32c595-c6ac-42c0-bb89-944ad9c1ebd3" providerId="ADAL" clId="{B9A09477-E1AF-4120-8CCE-596663ADDE8F}" dt="2017-10-26T07:40:44.331" v="1400" actId="1076"/>
          <ac:picMkLst>
            <pc:docMk/>
            <pc:sldMk cId="2874534152" sldId="274"/>
            <ac:picMk id="26" creationId="{1F83EDEF-B396-4CF3-93EA-F4CB16263EC0}"/>
          </ac:picMkLst>
        </pc:picChg>
        <pc:picChg chg="add">
          <ac:chgData name="Bob Larson" userId="bd32c595-c6ac-42c0-bb89-944ad9c1ebd3" providerId="ADAL" clId="{B9A09477-E1AF-4120-8CCE-596663ADDE8F}" dt="2017-10-26T07:08:05.301" v="1323" actId="1076"/>
          <ac:picMkLst>
            <pc:docMk/>
            <pc:sldMk cId="2874534152" sldId="274"/>
            <ac:picMk id="27" creationId="{01BFE321-F80D-4AC8-ADB9-81617DD1F331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07:11:41.873" v="1369"/>
        <pc:sldMkLst>
          <pc:docMk/>
          <pc:sldMk cId="680807804" sldId="275"/>
        </pc:sldMkLst>
        <pc:spChg chg="del">
          <ac:chgData name="Bob Larson" userId="bd32c595-c6ac-42c0-bb89-944ad9c1ebd3" providerId="ADAL" clId="{B9A09477-E1AF-4120-8CCE-596663ADDE8F}" dt="2017-10-26T06:54:24.812" v="1096"/>
          <ac:spMkLst>
            <pc:docMk/>
            <pc:sldMk cId="680807804" sldId="275"/>
            <ac:spMk id="2" creationId="{8ADC481B-2207-48CE-8284-E52AAD1283D7}"/>
          </ac:spMkLst>
        </pc:spChg>
        <pc:spChg chg="add mod">
          <ac:chgData name="Bob Larson" userId="bd32c595-c6ac-42c0-bb89-944ad9c1ebd3" providerId="ADAL" clId="{B9A09477-E1AF-4120-8CCE-596663ADDE8F}" dt="2017-10-26T06:54:50.566" v="1100"/>
          <ac:spMkLst>
            <pc:docMk/>
            <pc:sldMk cId="680807804" sldId="275"/>
            <ac:spMk id="4" creationId="{253C4B1C-72C3-4D64-9119-729FF8B13AF3}"/>
          </ac:spMkLst>
        </pc:spChg>
        <pc:spChg chg="add mod">
          <ac:chgData name="Bob Larson" userId="bd32c595-c6ac-42c0-bb89-944ad9c1ebd3" providerId="ADAL" clId="{B9A09477-E1AF-4120-8CCE-596663ADDE8F}" dt="2017-10-26T06:58:53.946" v="1175" actId="20577"/>
          <ac:spMkLst>
            <pc:docMk/>
            <pc:sldMk cId="680807804" sldId="275"/>
            <ac:spMk id="5" creationId="{87D42E6A-3ECB-4AEF-9590-3461001A3732}"/>
          </ac:spMkLst>
        </pc:spChg>
        <pc:grpChg chg="add del mod">
          <ac:chgData name="Bob Larson" userId="bd32c595-c6ac-42c0-bb89-944ad9c1ebd3" providerId="ADAL" clId="{B9A09477-E1AF-4120-8CCE-596663ADDE8F}" dt="2017-10-26T06:56:52.078" v="1128" actId="478"/>
          <ac:grpSpMkLst>
            <pc:docMk/>
            <pc:sldMk cId="680807804" sldId="275"/>
            <ac:grpSpMk id="6" creationId="{B320C3E5-88B3-413F-9D4D-E9804B36A5F9}"/>
          </ac:grpSpMkLst>
        </pc:grpChg>
        <pc:cxnChg chg="mod">
          <ac:chgData name="Bob Larson" userId="bd32c595-c6ac-42c0-bb89-944ad9c1ebd3" providerId="ADAL" clId="{B9A09477-E1AF-4120-8CCE-596663ADDE8F}" dt="2017-10-26T06:56:52.078" v="1128" actId="478"/>
          <ac:cxnSpMkLst>
            <pc:docMk/>
            <pc:sldMk cId="680807804" sldId="275"/>
            <ac:cxnSpMk id="9" creationId="{24054090-B841-4FE2-A188-325546EB26E2}"/>
          </ac:cxnSpMkLst>
        </pc:cxnChg>
      </pc:sldChg>
      <pc:sldChg chg="addSp delSp modSp add modTransition">
        <pc:chgData name="Bob Larson" userId="bd32c595-c6ac-42c0-bb89-944ad9c1ebd3" providerId="ADAL" clId="{B9A09477-E1AF-4120-8CCE-596663ADDE8F}" dt="2017-10-26T07:41:46.674" v="1421" actId="478"/>
        <pc:sldMkLst>
          <pc:docMk/>
          <pc:sldMk cId="1387754867" sldId="276"/>
        </pc:sldMkLst>
        <pc:spChg chg="mod">
          <ac:chgData name="Bob Larson" userId="bd32c595-c6ac-42c0-bb89-944ad9c1ebd3" providerId="ADAL" clId="{B9A09477-E1AF-4120-8CCE-596663ADDE8F}" dt="2017-10-26T06:59:43.505" v="1184" actId="6549"/>
          <ac:spMkLst>
            <pc:docMk/>
            <pc:sldMk cId="1387754867" sldId="276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07:03:06.133" v="1234" actId="14100"/>
          <ac:spMkLst>
            <pc:docMk/>
            <pc:sldMk cId="1387754867" sldId="276"/>
            <ac:spMk id="3" creationId="{03ED76D3-4256-446A-A62B-547E0BBC264D}"/>
          </ac:spMkLst>
        </pc:spChg>
        <pc:grpChg chg="add mod">
          <ac:chgData name="Bob Larson" userId="bd32c595-c6ac-42c0-bb89-944ad9c1ebd3" providerId="ADAL" clId="{B9A09477-E1AF-4120-8CCE-596663ADDE8F}" dt="2017-10-26T07:03:24.805" v="1240" actId="14100"/>
          <ac:grpSpMkLst>
            <pc:docMk/>
            <pc:sldMk cId="1387754867" sldId="276"/>
            <ac:grpSpMk id="5" creationId="{FCF2418B-3FF4-4545-AE05-950E687B7283}"/>
          </ac:grpSpMkLst>
        </pc:grpChg>
        <pc:picChg chg="add del">
          <ac:chgData name="Bob Larson" userId="bd32c595-c6ac-42c0-bb89-944ad9c1ebd3" providerId="ADAL" clId="{B9A09477-E1AF-4120-8CCE-596663ADDE8F}" dt="2017-10-26T07:41:46.674" v="1421" actId="478"/>
          <ac:picMkLst>
            <pc:docMk/>
            <pc:sldMk cId="1387754867" sldId="276"/>
            <ac:picMk id="20" creationId="{41F14E2D-4BC0-4EA9-BA40-342458852FE8}"/>
          </ac:picMkLst>
        </pc:picChg>
      </pc:sldChg>
      <pc:sldChg chg="addSp delSp modSp add modTransition">
        <pc:chgData name="Bob Larson" userId="bd32c595-c6ac-42c0-bb89-944ad9c1ebd3" providerId="ADAL" clId="{B9A09477-E1AF-4120-8CCE-596663ADDE8F}" dt="2017-10-26T17:09:57.467" v="1755"/>
        <pc:sldMkLst>
          <pc:docMk/>
          <pc:sldMk cId="1798058752" sldId="277"/>
        </pc:sldMkLst>
        <pc:spChg chg="mod">
          <ac:chgData name="Bob Larson" userId="bd32c595-c6ac-42c0-bb89-944ad9c1ebd3" providerId="ADAL" clId="{B9A09477-E1AF-4120-8CCE-596663ADDE8F}" dt="2017-10-26T16:48:20.671" v="1523" actId="20577"/>
          <ac:spMkLst>
            <pc:docMk/>
            <pc:sldMk cId="1798058752" sldId="277"/>
            <ac:spMk id="2" creationId="{BE94F20E-C58F-4E54-9AAF-5BBD7128E830}"/>
          </ac:spMkLst>
        </pc:spChg>
        <pc:spChg chg="add mod">
          <ac:chgData name="Bob Larson" userId="bd32c595-c6ac-42c0-bb89-944ad9c1ebd3" providerId="ADAL" clId="{B9A09477-E1AF-4120-8CCE-596663ADDE8F}" dt="2017-10-26T16:58:58.132" v="1628" actId="164"/>
          <ac:spMkLst>
            <pc:docMk/>
            <pc:sldMk cId="1798058752" sldId="277"/>
            <ac:spMk id="8" creationId="{155B4F78-55E2-4A90-90B4-EA378E75F933}"/>
          </ac:spMkLst>
        </pc:spChg>
        <pc:spChg chg="add mod">
          <ac:chgData name="Bob Larson" userId="bd32c595-c6ac-42c0-bb89-944ad9c1ebd3" providerId="ADAL" clId="{B9A09477-E1AF-4120-8CCE-596663ADDE8F}" dt="2017-10-26T16:58:52.009" v="1627" actId="164"/>
          <ac:spMkLst>
            <pc:docMk/>
            <pc:sldMk cId="1798058752" sldId="277"/>
            <ac:spMk id="9" creationId="{5D25073F-2C52-4DC1-AA38-289AEDA16F57}"/>
          </ac:spMkLst>
        </pc:spChg>
        <pc:spChg chg="add mod topLvl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0" creationId="{D2775D98-5ED2-40F7-994C-ADDA9DD643C5}"/>
          </ac:spMkLst>
        </pc:spChg>
        <pc:spChg chg="add del mod">
          <ac:chgData name="Bob Larson" userId="bd32c595-c6ac-42c0-bb89-944ad9c1ebd3" providerId="ADAL" clId="{B9A09477-E1AF-4120-8CCE-596663ADDE8F}" dt="2017-10-26T17:04:08.745" v="1673"/>
          <ac:spMkLst>
            <pc:docMk/>
            <pc:sldMk cId="1798058752" sldId="277"/>
            <ac:spMk id="14" creationId="{A43E47E3-1532-44E9-8F45-2FB1A9C70FB1}"/>
          </ac:spMkLst>
        </pc:spChg>
        <pc:spChg chg="add del mod">
          <ac:chgData name="Bob Larson" userId="bd32c595-c6ac-42c0-bb89-944ad9c1ebd3" providerId="ADAL" clId="{B9A09477-E1AF-4120-8CCE-596663ADDE8F}" dt="2017-10-26T17:04:08.745" v="1675"/>
          <ac:spMkLst>
            <pc:docMk/>
            <pc:sldMk cId="1798058752" sldId="277"/>
            <ac:spMk id="15" creationId="{F35C9CF5-31F7-491A-8658-75AD58D28780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7" creationId="{5AE526C4-0268-4802-872C-94D3EE26AF72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8" creationId="{82390CE0-EBFC-4BEA-937E-4EE131BC3018}"/>
          </ac:spMkLst>
        </pc:spChg>
        <pc:spChg chg="add mod">
          <ac:chgData name="Bob Larson" userId="bd32c595-c6ac-42c0-bb89-944ad9c1ebd3" providerId="ADAL" clId="{B9A09477-E1AF-4120-8CCE-596663ADDE8F}" dt="2017-10-26T17:08:54.315" v="1751" actId="164"/>
          <ac:spMkLst>
            <pc:docMk/>
            <pc:sldMk cId="1798058752" sldId="277"/>
            <ac:spMk id="19" creationId="{A262ABD7-63BC-45CB-94C8-78C2A9F9F939}"/>
          </ac:spMkLst>
        </pc:spChg>
        <pc:grpChg chg="add del mod">
          <ac:chgData name="Bob Larson" userId="bd32c595-c6ac-42c0-bb89-944ad9c1ebd3" providerId="ADAL" clId="{B9A09477-E1AF-4120-8CCE-596663ADDE8F}" dt="2017-10-26T17:03:59.044" v="1668" actId="165"/>
          <ac:grpSpMkLst>
            <pc:docMk/>
            <pc:sldMk cId="1798058752" sldId="277"/>
            <ac:grpSpMk id="11" creationId="{A525B181-E0AC-4548-84DE-4A1D109A16FA}"/>
          </ac:grpSpMkLst>
        </pc:grpChg>
        <pc:grpChg chg="add mod">
          <ac:chgData name="Bob Larson" userId="bd32c595-c6ac-42c0-bb89-944ad9c1ebd3" providerId="ADAL" clId="{B9A09477-E1AF-4120-8CCE-596663ADDE8F}" dt="2017-10-26T16:59:35.257" v="1637" actId="1076"/>
          <ac:grpSpMkLst>
            <pc:docMk/>
            <pc:sldMk cId="1798058752" sldId="277"/>
            <ac:grpSpMk id="12" creationId="{7C683867-647F-49BD-BDBE-57F94BA9776B}"/>
          </ac:grpSpMkLst>
        </pc:grpChg>
        <pc:grpChg chg="add mod">
          <ac:chgData name="Bob Larson" userId="bd32c595-c6ac-42c0-bb89-944ad9c1ebd3" providerId="ADAL" clId="{B9A09477-E1AF-4120-8CCE-596663ADDE8F}" dt="2017-10-26T16:59:21.468" v="1633" actId="1076"/>
          <ac:grpSpMkLst>
            <pc:docMk/>
            <pc:sldMk cId="1798058752" sldId="277"/>
            <ac:grpSpMk id="13" creationId="{446EEA8E-7DED-4E7C-93C2-FD7DF285CF51}"/>
          </ac:grpSpMkLst>
        </pc:grpChg>
        <pc:grpChg chg="add mod">
          <ac:chgData name="Bob Larson" userId="bd32c595-c6ac-42c0-bb89-944ad9c1ebd3" providerId="ADAL" clId="{B9A09477-E1AF-4120-8CCE-596663ADDE8F}" dt="2017-10-26T17:08:54.315" v="1751" actId="164"/>
          <ac:grpSpMkLst>
            <pc:docMk/>
            <pc:sldMk cId="1798058752" sldId="277"/>
            <ac:grpSpMk id="20" creationId="{CC58AF3E-0A0C-41DF-8E65-0061A0A5D011}"/>
          </ac:grpSpMkLst>
        </pc:grpChg>
        <pc:picChg chg="add mod">
          <ac:chgData name="Bob Larson" userId="bd32c595-c6ac-42c0-bb89-944ad9c1ebd3" providerId="ADAL" clId="{B9A09477-E1AF-4120-8CCE-596663ADDE8F}" dt="2017-10-26T16:58:58.132" v="1628" actId="164"/>
          <ac:picMkLst>
            <pc:docMk/>
            <pc:sldMk cId="1798058752" sldId="277"/>
            <ac:picMk id="4" creationId="{855B57E6-3D6E-41F5-845E-2FF3A06444CB}"/>
          </ac:picMkLst>
        </pc:picChg>
        <pc:picChg chg="add mod">
          <ac:chgData name="Bob Larson" userId="bd32c595-c6ac-42c0-bb89-944ad9c1ebd3" providerId="ADAL" clId="{B9A09477-E1AF-4120-8CCE-596663ADDE8F}" dt="2017-10-26T16:58:52.009" v="1627" actId="164"/>
          <ac:picMkLst>
            <pc:docMk/>
            <pc:sldMk cId="1798058752" sldId="277"/>
            <ac:picMk id="5" creationId="{1B5C185B-B161-41B4-A895-4E0CB58F5B13}"/>
          </ac:picMkLst>
        </pc:picChg>
        <pc:picChg chg="add mod topLvl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6" creationId="{34B6B7DC-8B6E-4B06-9990-5B462FA97A93}"/>
          </ac:picMkLst>
        </pc:picChg>
        <pc:picChg chg="add del mod topLvl">
          <ac:chgData name="Bob Larson" userId="bd32c595-c6ac-42c0-bb89-944ad9c1ebd3" providerId="ADAL" clId="{B9A09477-E1AF-4120-8CCE-596663ADDE8F}" dt="2017-10-26T17:04:03.744" v="1669" actId="478"/>
          <ac:picMkLst>
            <pc:docMk/>
            <pc:sldMk cId="1798058752" sldId="277"/>
            <ac:picMk id="7" creationId="{F031B247-B254-4891-A6C0-F8B37AB4CD2D}"/>
          </ac:picMkLst>
        </pc:picChg>
        <pc:picChg chg="add mod">
          <ac:chgData name="Bob Larson" userId="bd32c595-c6ac-42c0-bb89-944ad9c1ebd3" providerId="ADAL" clId="{B9A09477-E1AF-4120-8CCE-596663ADDE8F}" dt="2017-10-26T17:08:54.315" v="1751" actId="164"/>
          <ac:picMkLst>
            <pc:docMk/>
            <pc:sldMk cId="1798058752" sldId="277"/>
            <ac:picMk id="16" creationId="{CEE50090-31F8-4D6B-92CA-9B80D6C0E693}"/>
          </ac:picMkLst>
        </pc:picChg>
      </pc:sldChg>
      <pc:sldChg chg="addSp modSp ord">
        <pc:chgData name="Bob Larson" userId="bd32c595-c6ac-42c0-bb89-944ad9c1ebd3" providerId="ADAL" clId="{B9A09477-E1AF-4120-8CCE-596663ADDE8F}" dt="2017-10-26T17:52:13.724" v="2315" actId="1076"/>
        <pc:sldMkLst>
          <pc:docMk/>
          <pc:sldMk cId="142902643" sldId="278"/>
        </pc:sldMkLst>
        <pc:spChg chg="mod">
          <ac:chgData name="Bob Larson" userId="bd32c595-c6ac-42c0-bb89-944ad9c1ebd3" providerId="ADAL" clId="{B9A09477-E1AF-4120-8CCE-596663ADDE8F}" dt="2017-10-26T17:35:03.448" v="2086" actId="20577"/>
          <ac:spMkLst>
            <pc:docMk/>
            <pc:sldMk cId="142902643" sldId="278"/>
            <ac:spMk id="2" creationId="{FA36828F-B665-4286-AA3E-535B2DE5D790}"/>
          </ac:spMkLst>
        </pc:spChg>
        <pc:spChg chg="mod">
          <ac:chgData name="Bob Larson" userId="bd32c595-c6ac-42c0-bb89-944ad9c1ebd3" providerId="ADAL" clId="{B9A09477-E1AF-4120-8CCE-596663ADDE8F}" dt="2017-10-26T17:52:08.650" v="2314" actId="14100"/>
          <ac:spMkLst>
            <pc:docMk/>
            <pc:sldMk cId="142902643" sldId="278"/>
            <ac:spMk id="3" creationId="{03ED76D3-4256-446A-A62B-547E0BBC264D}"/>
          </ac:spMkLst>
        </pc:spChg>
        <pc:spChg chg="add mod">
          <ac:chgData name="Bob Larson" userId="bd32c595-c6ac-42c0-bb89-944ad9c1ebd3" providerId="ADAL" clId="{B9A09477-E1AF-4120-8CCE-596663ADDE8F}" dt="2017-10-26T17:49:31.544" v="2272" actId="1076"/>
          <ac:spMkLst>
            <pc:docMk/>
            <pc:sldMk cId="142902643" sldId="278"/>
            <ac:spMk id="20" creationId="{BF96D030-46D9-462F-A81A-D3E62C939040}"/>
          </ac:spMkLst>
        </pc:spChg>
        <pc:grpChg chg="mod">
          <ac:chgData name="Bob Larson" userId="bd32c595-c6ac-42c0-bb89-944ad9c1ebd3" providerId="ADAL" clId="{B9A09477-E1AF-4120-8CCE-596663ADDE8F}" dt="2017-10-26T17:52:13.724" v="2315" actId="1076"/>
          <ac:grpSpMkLst>
            <pc:docMk/>
            <pc:sldMk cId="142902643" sldId="278"/>
            <ac:grpSpMk id="5" creationId="{FCF2418B-3FF4-4545-AE05-950E687B7283}"/>
          </ac:grpSpMkLst>
        </pc:grpChg>
      </pc:sldChg>
      <pc:sldMasterChg chg="modSp">
        <pc:chgData name="Bob Larson" userId="bd32c595-c6ac-42c0-bb89-944ad9c1ebd3" providerId="ADAL" clId="{B9A09477-E1AF-4120-8CCE-596663ADDE8F}" dt="2017-10-26T17:52:19.351" v="2318"/>
        <pc:sldMasterMkLst>
          <pc:docMk/>
          <pc:sldMasterMk cId="0" sldId="2147483649"/>
        </pc:sldMasterMkLst>
        <pc:spChg chg="mod">
          <ac:chgData name="Bob Larson" userId="bd32c595-c6ac-42c0-bb89-944ad9c1ebd3" providerId="ADAL" clId="{B9A09477-E1AF-4120-8CCE-596663ADDE8F}" dt="2017-10-26T17:52:19.351" v="2318"/>
          <ac:spMkLst>
            <pc:docMk/>
            <pc:sldMasterMk cId="0" sldId="2147483649"/>
            <ac:spMk id="1027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4BA020B-EF1E-4A28-A326-52801306A8A6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66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2673DD6-E0DB-457D-84DE-128F547215AF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FBABC0F-064C-4DF9-82A9-E26D9175D3B4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27E5F6E-B6C8-472F-BE47-3B7BD49915E4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3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AAF2C-198A-4ECA-9E41-C34C863927A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35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195BFFC-BFCD-4EFF-8184-AD63648D1ECC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8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4F0D458-1A16-467D-BC59-86AA5DFF0390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0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4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9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1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4EBD3F-E229-46E4-845A-66230FB58EB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7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AAF2C-198A-4ECA-9E41-C34C863927A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65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AAF2C-198A-4ECA-9E41-C34C863927A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4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AAF2C-198A-4ECA-9E41-C34C863927A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6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dirty="0" smtClean="0"/>
              <a:t>Router and </a:t>
            </a:r>
            <a:r>
              <a:rPr lang="en-US" altLang="en-US" dirty="0"/>
              <a:t>Routing </a:t>
            </a:r>
            <a:r>
              <a:rPr lang="en-US" altLang="en-US" dirty="0" smtClean="0"/>
              <a:t>Basics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Routes </a:t>
            </a:r>
            <a:r>
              <a:rPr lang="en-US" altLang="en-US" dirty="0" smtClean="0"/>
              <a:t>(form of Static route)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74826" y="2129057"/>
            <a:ext cx="8704262" cy="3854230"/>
          </a:xfrm>
        </p:spPr>
        <p:txBody>
          <a:bodyPr/>
          <a:lstStyle/>
          <a:p>
            <a:r>
              <a:rPr lang="en-US" altLang="en-US" sz="2000" dirty="0"/>
              <a:t>Important static route, or </a:t>
            </a:r>
            <a:r>
              <a:rPr lang="en-US" altLang="en-US" sz="2000" i="1" dirty="0"/>
              <a:t>gateway of last resort</a:t>
            </a:r>
            <a:endParaRPr lang="en-US" altLang="en-US" sz="2000" dirty="0"/>
          </a:p>
          <a:p>
            <a:pPr lvl="1"/>
            <a:r>
              <a:rPr lang="en-US" altLang="en-US" sz="1800" dirty="0"/>
              <a:t>Used to forward traffic for all unknown networks</a:t>
            </a:r>
          </a:p>
          <a:p>
            <a:pPr lvl="2"/>
            <a:r>
              <a:rPr lang="en-US" altLang="en-US" sz="1400" dirty="0"/>
              <a:t>Usually to the ISP, who will forward or discard</a:t>
            </a:r>
          </a:p>
          <a:p>
            <a:pPr lvl="2"/>
            <a:r>
              <a:rPr lang="en-US" altLang="en-US" sz="1400" dirty="0"/>
              <a:t>It means our routers only need to know about our networks</a:t>
            </a:r>
            <a:endParaRPr lang="en-US" altLang="en-US" sz="1100" dirty="0"/>
          </a:p>
          <a:p>
            <a:r>
              <a:rPr lang="en-US" altLang="en-US" sz="2000" dirty="0"/>
              <a:t>Manually configured by Admin</a:t>
            </a:r>
          </a:p>
          <a:p>
            <a:pPr lvl="1"/>
            <a:r>
              <a:rPr lang="en-US" altLang="en-US" sz="1800" dirty="0"/>
              <a:t>The syntax is: </a:t>
            </a:r>
            <a:r>
              <a:rPr lang="en-US" altLang="en-US" sz="1600" dirty="0">
                <a:solidFill>
                  <a:srgbClr val="FF0000"/>
                </a:solidFill>
              </a:rPr>
              <a:t>0.0.0.0 (any network) 0.0.0.0 (any mask)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0.0.0.0 0.0.0.0 [</a:t>
            </a:r>
            <a:r>
              <a:rPr lang="en-US" altLang="en-US" sz="1400" i="1" dirty="0"/>
              <a:t>next-hop-</a:t>
            </a:r>
            <a:r>
              <a:rPr lang="en-US" altLang="en-US" sz="1400" i="1" dirty="0" err="1"/>
              <a:t>ip</a:t>
            </a:r>
            <a:r>
              <a:rPr lang="en-US" altLang="en-US" sz="1400" dirty="0"/>
              <a:t> | </a:t>
            </a:r>
            <a:r>
              <a:rPr lang="en-US" altLang="en-US" sz="1400" i="1" dirty="0"/>
              <a:t>outbound-interface</a:t>
            </a:r>
            <a:r>
              <a:rPr lang="en-US" altLang="en-US" sz="1400" dirty="0"/>
              <a:t>]</a:t>
            </a:r>
          </a:p>
          <a:p>
            <a:pPr lvl="1"/>
            <a:r>
              <a:rPr lang="en-US" altLang="en-US" sz="1800" dirty="0"/>
              <a:t>Two examples:</a:t>
            </a:r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0.0.0.0 0.0.0.0 10.1.0.2	      </a:t>
            </a:r>
            <a:r>
              <a:rPr lang="en-US" altLang="en-US" sz="1400" dirty="0">
                <a:solidFill>
                  <a:srgbClr val="FF0000"/>
                </a:solidFill>
              </a:rPr>
              <a:t> (</a:t>
            </a:r>
            <a:r>
              <a:rPr lang="en-US" altLang="en-US" sz="1400" i="1" dirty="0">
                <a:solidFill>
                  <a:srgbClr val="FF0000"/>
                </a:solidFill>
              </a:rPr>
              <a:t>next-hop-</a:t>
            </a:r>
            <a:r>
              <a:rPr lang="en-US" altLang="en-US" sz="1400" i="1" dirty="0" err="1">
                <a:solidFill>
                  <a:srgbClr val="FF0000"/>
                </a:solidFill>
              </a:rPr>
              <a:t>ip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  <a:r>
              <a:rPr lang="en-US" altLang="en-US" sz="1400" dirty="0"/>
              <a:t>	</a:t>
            </a:r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0.0.0.0 0.0.0.0 s0/1           </a:t>
            </a:r>
            <a:r>
              <a:rPr lang="en-US" altLang="en-US" sz="1400" dirty="0">
                <a:solidFill>
                  <a:srgbClr val="FF0000"/>
                </a:solidFill>
              </a:rPr>
              <a:t>(</a:t>
            </a:r>
            <a:r>
              <a:rPr lang="en-US" altLang="en-US" sz="1400" i="1" dirty="0">
                <a:solidFill>
                  <a:srgbClr val="FF0000"/>
                </a:solidFill>
              </a:rPr>
              <a:t>outbound-interface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  <a:r>
              <a:rPr lang="en-US" altLang="en-US" sz="1400" dirty="0">
                <a:solidFill>
                  <a:schemeClr val="tx2"/>
                </a:solidFill>
              </a:rPr>
              <a:t>*</a:t>
            </a:r>
          </a:p>
          <a:p>
            <a:pPr lvl="1"/>
            <a:r>
              <a:rPr lang="en-US" altLang="en-US" sz="1800" dirty="0"/>
              <a:t>Because of AD (1) can be used to over-rule learned route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362BF92-D49E-41DB-B252-45C5E4BACE68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2706688" y="1238251"/>
            <a:ext cx="8266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 192.168.11.0/24 [90/284160] via 192.168.1.1, 00:04:19, FastEthernet0/0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    192.168.10.0/24 [110/11] via 192.168.2.1, 00:01:01, serial0/0</a:t>
            </a:r>
          </a:p>
        </p:txBody>
      </p:sp>
      <p:sp>
        <p:nvSpPr>
          <p:cNvPr id="10246" name="Rounded Rectangle 5"/>
          <p:cNvSpPr>
            <a:spLocks noChangeArrowheads="1"/>
          </p:cNvSpPr>
          <p:nvPr/>
        </p:nvSpPr>
        <p:spPr bwMode="auto">
          <a:xfrm>
            <a:off x="2706688" y="1252538"/>
            <a:ext cx="3617912" cy="244204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025" tIns="36512" rIns="73025" bIns="36512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6445249" y="1207006"/>
            <a:ext cx="21458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FF0000"/>
                </a:solidFill>
              </a:rPr>
              <a:t>Means none was created</a:t>
            </a:r>
          </a:p>
        </p:txBody>
      </p:sp>
      <p:sp>
        <p:nvSpPr>
          <p:cNvPr id="10253" name="TextBox 14"/>
          <p:cNvSpPr txBox="1">
            <a:spLocks noChangeArrowheads="1"/>
          </p:cNvSpPr>
          <p:nvPr/>
        </p:nvSpPr>
        <p:spPr bwMode="auto">
          <a:xfrm>
            <a:off x="1774826" y="1406526"/>
            <a:ext cx="811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Before: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70F801-E84E-4CDE-B3BD-22C369D745F3}"/>
              </a:ext>
            </a:extLst>
          </p:cNvPr>
          <p:cNvGrpSpPr/>
          <p:nvPr/>
        </p:nvGrpSpPr>
        <p:grpSpPr>
          <a:xfrm>
            <a:off x="995683" y="5638256"/>
            <a:ext cx="8312149" cy="1031876"/>
            <a:chOff x="1898651" y="5811838"/>
            <a:chExt cx="8312149" cy="1031876"/>
          </a:xfrm>
        </p:grpSpPr>
        <p:sp>
          <p:nvSpPr>
            <p:cNvPr id="10248" name="TextBox 9"/>
            <p:cNvSpPr txBox="1">
              <a:spLocks noChangeArrowheads="1"/>
            </p:cNvSpPr>
            <p:nvPr/>
          </p:nvSpPr>
          <p:spPr bwMode="auto">
            <a:xfrm>
              <a:off x="2362200" y="6535739"/>
              <a:ext cx="7848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chemeClr val="tx2"/>
                  </a:solidFill>
                </a:rPr>
                <a:t>* Should be used only with point-to-point connections, which is the norm for ISP connections.</a:t>
              </a:r>
            </a:p>
          </p:txBody>
        </p:sp>
        <p:sp>
          <p:nvSpPr>
            <p:cNvPr id="10249" name="TextBox 10"/>
            <p:cNvSpPr txBox="1">
              <a:spLocks noChangeArrowheads="1"/>
            </p:cNvSpPr>
            <p:nvPr/>
          </p:nvSpPr>
          <p:spPr bwMode="auto">
            <a:xfrm>
              <a:off x="2674938" y="5811838"/>
              <a:ext cx="61325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Gateway of last resort is 10.1.0.2 to network 0.0.0.0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  10.1.0.0/30 is directly connected, s0/1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S*   0.0.0.0/0 [1/0] via 10.1.0.2</a:t>
              </a:r>
              <a:endParaRPr lang="en-US" altLang="en-US" sz="2000" dirty="0"/>
            </a:p>
          </p:txBody>
        </p:sp>
        <p:sp>
          <p:nvSpPr>
            <p:cNvPr id="10250" name="Rounded Rectangle 11"/>
            <p:cNvSpPr>
              <a:spLocks noChangeArrowheads="1"/>
            </p:cNvSpPr>
            <p:nvPr/>
          </p:nvSpPr>
          <p:spPr bwMode="auto">
            <a:xfrm>
              <a:off x="2649578" y="6280228"/>
              <a:ext cx="3686174" cy="266662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1" name="Rounded Rectangle 12"/>
            <p:cNvSpPr>
              <a:spLocks noChangeArrowheads="1"/>
            </p:cNvSpPr>
            <p:nvPr/>
          </p:nvSpPr>
          <p:spPr bwMode="auto">
            <a:xfrm>
              <a:off x="2638426" y="5846762"/>
              <a:ext cx="5895974" cy="236539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2" name="TextBox 13"/>
            <p:cNvSpPr txBox="1">
              <a:spLocks noChangeArrowheads="1"/>
            </p:cNvSpPr>
            <p:nvPr/>
          </p:nvSpPr>
          <p:spPr bwMode="auto">
            <a:xfrm>
              <a:off x="6324600" y="6235443"/>
              <a:ext cx="18329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 dirty="0">
                  <a:solidFill>
                    <a:srgbClr val="FF0000"/>
                  </a:solidFill>
                </a:rPr>
                <a:t>Always the last entry</a:t>
              </a:r>
            </a:p>
          </p:txBody>
        </p:sp>
        <p:sp>
          <p:nvSpPr>
            <p:cNvPr id="10254" name="TextBox 15"/>
            <p:cNvSpPr txBox="1">
              <a:spLocks noChangeArrowheads="1"/>
            </p:cNvSpPr>
            <p:nvPr/>
          </p:nvSpPr>
          <p:spPr bwMode="auto">
            <a:xfrm>
              <a:off x="1898651" y="5954714"/>
              <a:ext cx="6635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After: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533697"/>
            <a:ext cx="3958418" cy="3893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0" y="1919423"/>
            <a:ext cx="314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Small networks have directly connected and a Default route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75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</a:t>
            </a:r>
            <a:r>
              <a:rPr lang="en-US" altLang="en-US" dirty="0" smtClean="0">
                <a:solidFill>
                  <a:srgbClr val="FF0000"/>
                </a:solidFill>
              </a:rPr>
              <a:t>Routed</a:t>
            </a:r>
            <a:r>
              <a:rPr lang="en-US" altLang="en-US" dirty="0" smtClean="0"/>
              <a:t> Protocol?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76917" y="2438400"/>
            <a:ext cx="10363200" cy="3962400"/>
          </a:xfrm>
        </p:spPr>
        <p:txBody>
          <a:bodyPr/>
          <a:lstStyle/>
          <a:p>
            <a:r>
              <a:rPr lang="en-US" altLang="en-US" sz="2800" dirty="0" smtClean="0"/>
              <a:t>Also referred to as routable protocol</a:t>
            </a:r>
          </a:p>
          <a:p>
            <a:r>
              <a:rPr lang="en-US" altLang="en-US" sz="2800" dirty="0" smtClean="0"/>
              <a:t>Refer to data and address protocols </a:t>
            </a:r>
          </a:p>
          <a:p>
            <a:r>
              <a:rPr lang="en-US" altLang="en-US" sz="2800" dirty="0" smtClean="0"/>
              <a:t>The addresses have a network ID</a:t>
            </a:r>
          </a:p>
          <a:p>
            <a:pPr lvl="1"/>
            <a:r>
              <a:rPr lang="en-US" altLang="en-US" sz="2400" dirty="0" smtClean="0"/>
              <a:t>Tells where to find the host (What network)</a:t>
            </a:r>
          </a:p>
          <a:p>
            <a:pPr lvl="1"/>
            <a:r>
              <a:rPr lang="en-US" altLang="en-US" sz="2400" dirty="0" smtClean="0"/>
              <a:t>IPv4 and IPv6 are examples</a:t>
            </a:r>
          </a:p>
          <a:p>
            <a:r>
              <a:rPr lang="en-US" altLang="en-US" sz="2800" dirty="0" smtClean="0"/>
              <a:t>Earlier protocols had no network ID</a:t>
            </a:r>
          </a:p>
          <a:p>
            <a:pPr lvl="1"/>
            <a:r>
              <a:rPr lang="en-US" altLang="en-US" sz="2400" dirty="0" smtClean="0"/>
              <a:t>Only identified host in a broadcast domain</a:t>
            </a:r>
          </a:p>
          <a:p>
            <a:pPr lvl="1"/>
            <a:r>
              <a:rPr lang="en-US" altLang="en-US" sz="2400" dirty="0" smtClean="0"/>
              <a:t>Ethernet and MAC addresses are examples</a:t>
            </a:r>
          </a:p>
          <a:p>
            <a:pPr lvl="1"/>
            <a:r>
              <a:rPr lang="en-US" altLang="en-US" sz="2400" dirty="0" smtClean="0"/>
              <a:t>Earlier ones used host (computer) names</a:t>
            </a:r>
            <a:endParaRPr lang="en-US" altLang="en-US" sz="24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8A4B0E0-83F9-4A9C-852E-5F1F01F51E9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96" y="1292063"/>
            <a:ext cx="441325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1620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Routing Protocol?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Used by routers to exchange network info</a:t>
            </a:r>
          </a:p>
          <a:p>
            <a:pPr lvl="1"/>
            <a:r>
              <a:rPr lang="en-US" altLang="en-US" sz="2400" dirty="0"/>
              <a:t>How routers </a:t>
            </a:r>
            <a:r>
              <a:rPr lang="en-US" altLang="en-US" sz="2400" dirty="0">
                <a:solidFill>
                  <a:srgbClr val="FF0000"/>
                </a:solidFill>
              </a:rPr>
              <a:t>learn</a:t>
            </a:r>
            <a:r>
              <a:rPr lang="en-US" altLang="en-US" sz="2400" dirty="0"/>
              <a:t> where networks can be reached</a:t>
            </a:r>
          </a:p>
          <a:p>
            <a:pPr lvl="1"/>
            <a:r>
              <a:rPr lang="en-US" altLang="en-US" sz="2400" dirty="0"/>
              <a:t>Can quickly adapt to network changes</a:t>
            </a:r>
          </a:p>
          <a:p>
            <a:pPr lvl="2"/>
            <a:r>
              <a:rPr lang="en-US" altLang="en-US" sz="2000" dirty="0"/>
              <a:t>New networks or link outages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Dynamic</a:t>
            </a:r>
            <a:r>
              <a:rPr lang="en-US" altLang="en-US" sz="2400" dirty="0"/>
              <a:t> alternative to </a:t>
            </a:r>
            <a:r>
              <a:rPr lang="en-US" altLang="en-US" sz="2400" dirty="0">
                <a:solidFill>
                  <a:srgbClr val="FF0000"/>
                </a:solidFill>
              </a:rPr>
              <a:t>Static</a:t>
            </a:r>
            <a:r>
              <a:rPr lang="en-US" altLang="en-US" sz="2400" dirty="0"/>
              <a:t> routing</a:t>
            </a:r>
          </a:p>
          <a:p>
            <a:pPr lvl="2"/>
            <a:r>
              <a:rPr lang="en-US" altLang="en-US" sz="2000" dirty="0"/>
              <a:t>Routes manually configured by an Admin</a:t>
            </a:r>
          </a:p>
          <a:p>
            <a:pPr lvl="2"/>
            <a:r>
              <a:rPr lang="en-US" altLang="en-US" sz="2000" dirty="0"/>
              <a:t>Must be reconfigured with every network change</a:t>
            </a:r>
          </a:p>
          <a:p>
            <a:r>
              <a:rPr lang="en-US" altLang="en-US" sz="2800" dirty="0"/>
              <a:t>Must be done before router can forward data</a:t>
            </a:r>
          </a:p>
          <a:p>
            <a:r>
              <a:rPr lang="en-US" altLang="en-US" sz="2800" dirty="0"/>
              <a:t>Does </a:t>
            </a:r>
            <a:r>
              <a:rPr lang="en-US" altLang="en-US" sz="2800" dirty="0">
                <a:solidFill>
                  <a:srgbClr val="FF0000"/>
                </a:solidFill>
              </a:rPr>
              <a:t>not</a:t>
            </a:r>
            <a:r>
              <a:rPr lang="en-US" altLang="en-US" sz="2800" dirty="0"/>
              <a:t> forward data</a:t>
            </a:r>
          </a:p>
          <a:p>
            <a:pPr lvl="1"/>
            <a:r>
              <a:rPr lang="en-US" altLang="en-US" sz="2400" dirty="0"/>
              <a:t>It provides the map routers use to forward data</a:t>
            </a:r>
          </a:p>
          <a:p>
            <a:pPr lvl="1"/>
            <a:r>
              <a:rPr lang="en-US" altLang="en-US" sz="2400" dirty="0"/>
              <a:t>It allows Routed (routable) data to be forwarded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2A03B4F4-F64D-4416-9767-60EB56C16DAA}" type="slidenum">
              <a:rPr lang="en-US" altLang="en-US" sz="1400" smtClean="0"/>
              <a:pPr>
                <a:buNone/>
              </a:pPr>
              <a:t>12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7922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Categories of Routing Protocols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5545543E-E1E9-4D1D-A800-D218ED7FB80A}" type="slidenum">
              <a:rPr lang="en-US" altLang="en-US" sz="1400" smtClean="0"/>
              <a:pPr>
                <a:buNone/>
              </a:pPr>
              <a:t>13</a:t>
            </a:fld>
            <a:endParaRPr lang="en-US" altLang="en-US" sz="1400" dirty="0"/>
          </a:p>
        </p:txBody>
      </p:sp>
      <p:grpSp>
        <p:nvGrpSpPr>
          <p:cNvPr id="14340" name="Group 13"/>
          <p:cNvGrpSpPr>
            <a:grpSpLocks/>
          </p:cNvGrpSpPr>
          <p:nvPr/>
        </p:nvGrpSpPr>
        <p:grpSpPr bwMode="auto">
          <a:xfrm>
            <a:off x="2667000" y="1219200"/>
            <a:ext cx="5262563" cy="2649538"/>
            <a:chOff x="1905000" y="1160159"/>
            <a:chExt cx="5261883" cy="2649841"/>
          </a:xfrm>
        </p:grpSpPr>
        <p:pic>
          <p:nvPicPr>
            <p:cNvPr id="14342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160159"/>
              <a:ext cx="5195887" cy="2649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5002893" y="1665766"/>
              <a:ext cx="21639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FF0000"/>
                  </a:solidFill>
                </a:rPr>
                <a:t>Could be BGP or Static Route</a:t>
              </a:r>
            </a:p>
          </p:txBody>
        </p:sp>
        <p:cxnSp>
          <p:nvCxnSpPr>
            <p:cNvPr id="14344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4758906" y="1878214"/>
              <a:ext cx="309982" cy="20305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1576917" y="3733800"/>
            <a:ext cx="10363200" cy="2667000"/>
          </a:xfrm>
        </p:spPr>
        <p:txBody>
          <a:bodyPr/>
          <a:lstStyle/>
          <a:p>
            <a:r>
              <a:rPr lang="en-US" altLang="en-US" sz="2400" dirty="0"/>
              <a:t>Interior Gateway Protocol (IGP)</a:t>
            </a:r>
          </a:p>
          <a:p>
            <a:pPr lvl="1"/>
            <a:r>
              <a:rPr lang="en-US" altLang="en-US" sz="2000" dirty="0"/>
              <a:t>Used within an Autonomous System (AS)</a:t>
            </a:r>
          </a:p>
          <a:p>
            <a:pPr lvl="2"/>
            <a:r>
              <a:rPr lang="en-US" altLang="en-US" sz="1800" dirty="0"/>
              <a:t>AS is a company (Boeing) or organization (UW or US Army)</a:t>
            </a:r>
          </a:p>
          <a:p>
            <a:pPr lvl="2"/>
            <a:r>
              <a:rPr lang="en-US" altLang="en-US" sz="1800" dirty="0"/>
              <a:t>Many examples RIP, OSPF, EIGRP, etc.</a:t>
            </a:r>
          </a:p>
          <a:p>
            <a:r>
              <a:rPr lang="en-US" altLang="en-US" sz="2400" dirty="0"/>
              <a:t>Exterior Gateway Protocol (EGP)</a:t>
            </a:r>
          </a:p>
          <a:p>
            <a:pPr lvl="1"/>
            <a:r>
              <a:rPr lang="en-US" altLang="en-US" sz="2000" dirty="0"/>
              <a:t>Used within the Internet (Backbone)</a:t>
            </a:r>
          </a:p>
          <a:p>
            <a:pPr lvl="2"/>
            <a:r>
              <a:rPr lang="en-US" altLang="en-US" sz="1800" dirty="0"/>
              <a:t>Only one Border Gateway Protocol (BGP)</a:t>
            </a:r>
          </a:p>
          <a:p>
            <a:pPr lvl="1"/>
            <a:r>
              <a:rPr lang="en-US" altLang="en-US" sz="2000" dirty="0"/>
              <a:t>Only big AS can get direct BGP connection</a:t>
            </a:r>
          </a:p>
        </p:txBody>
      </p:sp>
    </p:spTree>
    <p:extLst>
      <p:ext uri="{BB962C8B-B14F-4D97-AF65-F5344CB8AC3E}">
        <p14:creationId xmlns:p14="http://schemas.microsoft.com/office/powerpoint/2010/main" val="26144969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IGPs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Distance Vector Protocols</a:t>
            </a:r>
            <a:r>
              <a:rPr lang="en-US" altLang="en-US" sz="2800"/>
              <a:t> (example RIP)</a:t>
            </a:r>
          </a:p>
          <a:p>
            <a:pPr lvl="1"/>
            <a:r>
              <a:rPr lang="en-US" altLang="en-US" sz="2400"/>
              <a:t>Original, older, routing protocols</a:t>
            </a:r>
          </a:p>
          <a:p>
            <a:pPr lvl="1"/>
            <a:r>
              <a:rPr lang="en-US" altLang="en-US" sz="2400"/>
              <a:t>Measured distance in hop counts (metric)</a:t>
            </a:r>
          </a:p>
          <a:p>
            <a:pPr lvl="2"/>
            <a:r>
              <a:rPr lang="en-US" altLang="en-US" sz="2000"/>
              <a:t>How many routers to the destination</a:t>
            </a:r>
          </a:p>
          <a:p>
            <a:pPr lvl="2"/>
            <a:r>
              <a:rPr lang="en-US" altLang="en-US" sz="2000"/>
              <a:t>Smaller the hop count always chosen (</a:t>
            </a:r>
            <a:r>
              <a:rPr lang="en-US" altLang="en-US" sz="2000">
                <a:solidFill>
                  <a:srgbClr val="00B050"/>
                </a:solidFill>
              </a:rPr>
              <a:t>A&gt;C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FF0000"/>
                </a:solidFill>
              </a:rPr>
              <a:t>A&gt;B&gt;C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2000"/>
              <a:t>Ignored link speed (bandwidth)</a:t>
            </a:r>
          </a:p>
          <a:p>
            <a:r>
              <a:rPr lang="en-US" altLang="en-US" sz="2800">
                <a:solidFill>
                  <a:srgbClr val="FF0000"/>
                </a:solidFill>
              </a:rPr>
              <a:t>Link State Protocols</a:t>
            </a:r>
            <a:r>
              <a:rPr lang="en-US" altLang="en-US" sz="2800"/>
              <a:t> (example OSPF)</a:t>
            </a:r>
          </a:p>
          <a:p>
            <a:pPr lvl="1"/>
            <a:r>
              <a:rPr lang="en-US" altLang="en-US" sz="2400"/>
              <a:t>Uses metrics that factor in bandwidth</a:t>
            </a:r>
          </a:p>
          <a:p>
            <a:pPr lvl="2"/>
            <a:r>
              <a:rPr lang="en-US" altLang="en-US" sz="2000"/>
              <a:t>Smallest metric chosen, fastest route (</a:t>
            </a:r>
            <a:r>
              <a:rPr lang="en-US" altLang="en-US" sz="2000">
                <a:solidFill>
                  <a:srgbClr val="00B050"/>
                </a:solidFill>
              </a:rPr>
              <a:t>A&gt;B&gt;C</a:t>
            </a:r>
            <a:r>
              <a:rPr lang="en-US" altLang="en-US" sz="2000"/>
              <a:t> over </a:t>
            </a:r>
            <a:r>
              <a:rPr lang="en-US" altLang="en-US" sz="2000">
                <a:solidFill>
                  <a:srgbClr val="FF0000"/>
                </a:solidFill>
              </a:rPr>
              <a:t>A&gt;C</a:t>
            </a:r>
            <a:r>
              <a:rPr lang="en-US" altLang="en-US" sz="2000"/>
              <a:t>)</a:t>
            </a:r>
          </a:p>
          <a:p>
            <a:pPr lvl="2"/>
            <a:r>
              <a:rPr lang="en-US" altLang="en-US" sz="2000"/>
              <a:t>Less likely to pick a sub-optimal route</a:t>
            </a:r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Converges</a:t>
            </a:r>
            <a:r>
              <a:rPr lang="en-US" altLang="en-US" sz="2400"/>
              <a:t> faster than DV after network changes</a:t>
            </a:r>
          </a:p>
          <a:p>
            <a:pPr lvl="2"/>
            <a:r>
              <a:rPr lang="en-US" altLang="en-US" sz="2000"/>
              <a:t>All routers agree on changes and ready to forward data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52678-1346-4A5F-8AC4-048AF6AC76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6"/>
          <a:stretch>
            <a:fillRect/>
          </a:stretch>
        </p:blipFill>
        <p:spPr bwMode="auto">
          <a:xfrm>
            <a:off x="8686800" y="1238830"/>
            <a:ext cx="3392925" cy="135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7315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vs. Dynamic Routing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76917" y="1371600"/>
            <a:ext cx="10363200" cy="5562600"/>
          </a:xfrm>
        </p:spPr>
        <p:txBody>
          <a:bodyPr/>
          <a:lstStyle/>
          <a:p>
            <a:r>
              <a:rPr lang="en-US" altLang="en-US" sz="2400" dirty="0"/>
              <a:t>Benefits of static routing include:</a:t>
            </a:r>
          </a:p>
          <a:p>
            <a:pPr lvl="1"/>
            <a:r>
              <a:rPr lang="en-US" altLang="en-US" sz="2000" dirty="0"/>
              <a:t>Less overhead on the router’s CPU</a:t>
            </a:r>
          </a:p>
          <a:p>
            <a:pPr lvl="2"/>
            <a:r>
              <a:rPr lang="en-US" altLang="en-US" sz="1800" dirty="0"/>
              <a:t>No need to compute routes for the table</a:t>
            </a:r>
          </a:p>
          <a:p>
            <a:pPr lvl="1"/>
            <a:r>
              <a:rPr lang="en-US" altLang="en-US" sz="2000" dirty="0"/>
              <a:t>No bandwidth usage – No route advertisements need to be sent</a:t>
            </a:r>
          </a:p>
          <a:p>
            <a:pPr lvl="2"/>
            <a:r>
              <a:rPr lang="en-US" altLang="en-US" sz="1800" dirty="0"/>
              <a:t>Critical on low bandwidth links like serial T1s or Satellite links</a:t>
            </a:r>
          </a:p>
          <a:p>
            <a:pPr lvl="2"/>
            <a:r>
              <a:rPr lang="en-US" altLang="en-US" sz="1800" dirty="0"/>
              <a:t>On backup links – Only appear when link is up. Don’t keep link up.</a:t>
            </a:r>
          </a:p>
          <a:p>
            <a:pPr lvl="1"/>
            <a:r>
              <a:rPr lang="en-US" altLang="en-US" sz="2000" dirty="0"/>
              <a:t>Improved granularity more detailed control over route selection</a:t>
            </a:r>
          </a:p>
          <a:p>
            <a:pPr lvl="1"/>
            <a:r>
              <a:rPr lang="en-US" altLang="en-US" sz="2000" dirty="0"/>
              <a:t>Security – routes can’t be tampered with by outsiders</a:t>
            </a:r>
          </a:p>
          <a:p>
            <a:r>
              <a:rPr lang="en-US" altLang="en-US" sz="2400" dirty="0"/>
              <a:t>Disadvantages of static routing include:</a:t>
            </a:r>
          </a:p>
          <a:p>
            <a:pPr lvl="1"/>
            <a:r>
              <a:rPr lang="en-US" altLang="en-US" sz="2000" dirty="0"/>
              <a:t>Changes are labor intensive – a manual process</a:t>
            </a:r>
          </a:p>
          <a:p>
            <a:pPr lvl="1"/>
            <a:r>
              <a:rPr lang="en-US" altLang="en-US" sz="2000" dirty="0"/>
              <a:t>Doesn’t scale well – Larger the network, the more difficult it is</a:t>
            </a:r>
          </a:p>
          <a:p>
            <a:pPr lvl="2"/>
            <a:r>
              <a:rPr lang="en-US" altLang="en-US" sz="1800" dirty="0"/>
              <a:t>More Layer 3 devices, the more difficult static routing becomes</a:t>
            </a:r>
          </a:p>
          <a:p>
            <a:pPr lvl="1"/>
            <a:r>
              <a:rPr lang="en-US" altLang="en-US" sz="2000" dirty="0"/>
              <a:t>Fault tolerance / fail-over becomes tricky</a:t>
            </a:r>
          </a:p>
          <a:p>
            <a:pPr lvl="2"/>
            <a:r>
              <a:rPr lang="en-US" altLang="en-US" sz="1800" dirty="0"/>
              <a:t>Requires a thorough understanding of the network by Admin</a:t>
            </a:r>
          </a:p>
          <a:p>
            <a:pPr lvl="2"/>
            <a:r>
              <a:rPr lang="en-US" altLang="en-US" sz="1800" dirty="0"/>
              <a:t>Disruptive outages can hurt performance and hard to work-around </a:t>
            </a:r>
          </a:p>
          <a:p>
            <a:pPr lvl="1"/>
            <a:endParaRPr lang="en-US" altLang="en-US" sz="2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1607B4A-B80C-4FB1-B282-28E1ED22E51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80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Fin…</a:t>
            </a:r>
          </a:p>
        </p:txBody>
      </p:sp>
      <p:sp>
        <p:nvSpPr>
          <p:cNvPr id="1843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5255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Covered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a Router</a:t>
            </a:r>
            <a:r>
              <a:rPr lang="en-US" sz="2400" dirty="0" smtClean="0"/>
              <a:t>?</a:t>
            </a:r>
          </a:p>
          <a:p>
            <a:r>
              <a:rPr lang="en-US" altLang="en-US" sz="2400" dirty="0"/>
              <a:t>What are the Router’s Roles</a:t>
            </a:r>
            <a:r>
              <a:rPr lang="en-US" altLang="en-US" sz="2400" dirty="0" smtClean="0"/>
              <a:t>?</a:t>
            </a:r>
          </a:p>
          <a:p>
            <a:r>
              <a:rPr lang="en-US" altLang="en-US" sz="2400" dirty="0"/>
              <a:t>What is a Route Table</a:t>
            </a:r>
            <a:r>
              <a:rPr lang="en-US" altLang="en-US" sz="2400" dirty="0" smtClean="0"/>
              <a:t>?</a:t>
            </a:r>
          </a:p>
          <a:p>
            <a:r>
              <a:rPr lang="en-US" altLang="en-US" sz="2400" dirty="0"/>
              <a:t>What are the Router Processes</a:t>
            </a:r>
            <a:r>
              <a:rPr lang="en-US" altLang="en-US" sz="2400" dirty="0" smtClean="0"/>
              <a:t>?</a:t>
            </a:r>
          </a:p>
          <a:p>
            <a:r>
              <a:rPr lang="en-US" altLang="en-US" sz="2400" dirty="0"/>
              <a:t>Directly Connected </a:t>
            </a:r>
            <a:r>
              <a:rPr lang="en-US" altLang="en-US" sz="2400" dirty="0" smtClean="0"/>
              <a:t>Networks</a:t>
            </a:r>
          </a:p>
          <a:p>
            <a:r>
              <a:rPr lang="en-US" altLang="en-US" sz="2400" dirty="0"/>
              <a:t>Static </a:t>
            </a:r>
            <a:r>
              <a:rPr lang="en-US" altLang="en-US" sz="2400" dirty="0" smtClean="0"/>
              <a:t>Routes</a:t>
            </a:r>
          </a:p>
          <a:p>
            <a:r>
              <a:rPr lang="en-US" altLang="en-US" sz="2400" dirty="0"/>
              <a:t>Default Routes (form of Static route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/>
              <a:t>What is a </a:t>
            </a:r>
            <a:r>
              <a:rPr lang="en-US" altLang="en-US" sz="2400" dirty="0">
                <a:solidFill>
                  <a:srgbClr val="FF0000"/>
                </a:solidFill>
              </a:rPr>
              <a:t>Routed</a:t>
            </a:r>
            <a:r>
              <a:rPr lang="en-US" altLang="en-US" sz="2400" dirty="0"/>
              <a:t> Protocol</a:t>
            </a:r>
            <a:r>
              <a:rPr lang="en-US" altLang="en-US" sz="2400" dirty="0" smtClean="0"/>
              <a:t>?</a:t>
            </a:r>
          </a:p>
          <a:p>
            <a:r>
              <a:rPr lang="en-US" altLang="en-US" sz="2400" dirty="0"/>
              <a:t>What is a Routing Protocol</a:t>
            </a:r>
            <a:r>
              <a:rPr lang="en-US" altLang="en-US" sz="2400" dirty="0" smtClean="0"/>
              <a:t>?</a:t>
            </a:r>
          </a:p>
          <a:p>
            <a:r>
              <a:rPr lang="en-US" altLang="en-US" sz="2400" dirty="0"/>
              <a:t>Categories of Routing </a:t>
            </a:r>
            <a:r>
              <a:rPr lang="en-US" altLang="en-US" sz="2400" dirty="0" smtClean="0"/>
              <a:t>Protocols</a:t>
            </a:r>
          </a:p>
          <a:p>
            <a:r>
              <a:rPr lang="en-US" altLang="en-US" sz="2400" dirty="0"/>
              <a:t>Static vs. Dynamic </a:t>
            </a:r>
            <a:r>
              <a:rPr lang="en-US" altLang="en-US" sz="2400" dirty="0" smtClean="0"/>
              <a:t>Routing</a:t>
            </a:r>
            <a:endParaRPr lang="en-US" altLang="en-US" sz="24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A743CF-0BEE-4D65-BC9B-4A2F3CAB16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90726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666" y="1277552"/>
            <a:ext cx="6137133" cy="5603922"/>
          </a:xfrm>
        </p:spPr>
        <p:txBody>
          <a:bodyPr/>
          <a:lstStyle/>
          <a:p>
            <a:r>
              <a:rPr lang="en-US" sz="2400" dirty="0" smtClean="0"/>
              <a:t>Connects two or more networks</a:t>
            </a:r>
          </a:p>
          <a:p>
            <a:pPr lvl="1"/>
            <a:r>
              <a:rPr lang="en-US" sz="2000" dirty="0" smtClean="0"/>
              <a:t>Forwards traffic between the networks</a:t>
            </a:r>
          </a:p>
          <a:p>
            <a:r>
              <a:rPr lang="en-US" sz="2400" dirty="0" smtClean="0"/>
              <a:t>At the edge Router or Firewall</a:t>
            </a:r>
          </a:p>
          <a:p>
            <a:pPr lvl="1"/>
            <a:r>
              <a:rPr lang="en-US" sz="2000" dirty="0" smtClean="0"/>
              <a:t>Connects LAN(s) to the outside world</a:t>
            </a:r>
          </a:p>
          <a:p>
            <a:pPr lvl="1"/>
            <a:r>
              <a:rPr lang="en-US" sz="2000" dirty="0" smtClean="0"/>
              <a:t>Is the Default Gateway out of the network</a:t>
            </a:r>
          </a:p>
          <a:p>
            <a:r>
              <a:rPr lang="en-US" sz="2400" dirty="0" smtClean="0"/>
              <a:t>Within the LAN Router or Layer 3 switch</a:t>
            </a:r>
          </a:p>
          <a:p>
            <a:pPr lvl="1"/>
            <a:r>
              <a:rPr lang="en-US" sz="2000" dirty="0" smtClean="0"/>
              <a:t>Switch can segment a network (VLANs)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network </a:t>
            </a:r>
            <a:r>
              <a:rPr lang="en-US" sz="2000" dirty="0" smtClean="0"/>
              <a:t>segments to communicate</a:t>
            </a:r>
          </a:p>
          <a:p>
            <a:r>
              <a:rPr lang="en-US" sz="2400" dirty="0" smtClean="0"/>
              <a:t>Network routers can exchange route info</a:t>
            </a:r>
          </a:p>
          <a:p>
            <a:pPr lvl="1"/>
            <a:r>
              <a:rPr lang="en-US" sz="2000" dirty="0" smtClean="0"/>
              <a:t>Bigger networks or multiple locations</a:t>
            </a:r>
          </a:p>
          <a:p>
            <a:pPr lvl="1"/>
            <a:r>
              <a:rPr lang="en-US" sz="2000" dirty="0" smtClean="0"/>
              <a:t>Only learns the organizations networks</a:t>
            </a:r>
          </a:p>
          <a:p>
            <a:pPr lvl="2"/>
            <a:r>
              <a:rPr lang="en-US" sz="1800" dirty="0" smtClean="0"/>
              <a:t>Not the Internet or </a:t>
            </a:r>
            <a:r>
              <a:rPr lang="en-US" sz="1800" dirty="0" smtClean="0"/>
              <a:t>ISPs</a:t>
            </a:r>
          </a:p>
          <a:p>
            <a:pPr lvl="1"/>
            <a:r>
              <a:rPr lang="en-US" sz="2200" dirty="0" smtClean="0"/>
              <a:t>Involves a routing protocol like OSPF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" y="1277552"/>
            <a:ext cx="5536891" cy="5423286"/>
            <a:chOff x="621792" y="684906"/>
            <a:chExt cx="5536891" cy="5423286"/>
          </a:xfrm>
        </p:grpSpPr>
        <p:sp>
          <p:nvSpPr>
            <p:cNvPr id="6" name="Rounded Rectangle 5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2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5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5" idx="2"/>
              <a:endCxn id="22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19" idx="1"/>
              <a:endCxn id="71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3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1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69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3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8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742976" y="1072585"/>
              <a:ext cx="785355" cy="552813"/>
              <a:chOff x="3798094" y="1922483"/>
              <a:chExt cx="656116" cy="461841"/>
            </a:xfrm>
          </p:grpSpPr>
          <p:pic>
            <p:nvPicPr>
              <p:cNvPr id="67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6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56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49400" y="175747"/>
            <a:ext cx="10390716" cy="852487"/>
          </a:xfrm>
        </p:spPr>
        <p:txBody>
          <a:bodyPr/>
          <a:lstStyle/>
          <a:p>
            <a:r>
              <a:rPr lang="en-US" altLang="en-US" dirty="0"/>
              <a:t>What are the Router’s Roles?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905550" y="1600200"/>
            <a:ext cx="6286450" cy="4800600"/>
          </a:xfrm>
        </p:spPr>
        <p:txBody>
          <a:bodyPr/>
          <a:lstStyle/>
          <a:p>
            <a:r>
              <a:rPr lang="en-US" altLang="en-US" sz="2000" dirty="0"/>
              <a:t>Forward data packets between networks</a:t>
            </a:r>
          </a:p>
          <a:p>
            <a:pPr lvl="1"/>
            <a:r>
              <a:rPr lang="en-US" altLang="en-US" sz="1800" dirty="0"/>
              <a:t>By having at least two interfaces in different networks</a:t>
            </a:r>
          </a:p>
          <a:p>
            <a:pPr lvl="1"/>
            <a:r>
              <a:rPr lang="en-US" altLang="en-US" sz="1800" dirty="0"/>
              <a:t>As data packet comes in one of the interfaces</a:t>
            </a:r>
          </a:p>
          <a:p>
            <a:pPr lvl="2"/>
            <a:r>
              <a:rPr lang="en-US" altLang="en-US" sz="1600" dirty="0"/>
              <a:t>Router reads the destination IP address</a:t>
            </a:r>
          </a:p>
          <a:p>
            <a:pPr lvl="2"/>
            <a:r>
              <a:rPr lang="en-US" altLang="en-US" sz="1600" dirty="0"/>
              <a:t>Using info from its </a:t>
            </a:r>
            <a:r>
              <a:rPr lang="en-US" altLang="en-US" sz="1600" dirty="0">
                <a:solidFill>
                  <a:srgbClr val="FF0000"/>
                </a:solidFill>
              </a:rPr>
              <a:t>route </a:t>
            </a:r>
            <a:r>
              <a:rPr lang="en-US" altLang="en-US" sz="1600" dirty="0" smtClean="0">
                <a:solidFill>
                  <a:srgbClr val="FF0000"/>
                </a:solidFill>
              </a:rPr>
              <a:t>table</a:t>
            </a:r>
            <a:endParaRPr lang="en-US" altLang="en-US" sz="1600" dirty="0"/>
          </a:p>
          <a:p>
            <a:pPr lvl="2"/>
            <a:r>
              <a:rPr lang="en-US" altLang="en-US" sz="1600" dirty="0"/>
              <a:t>It forwards packet to the next </a:t>
            </a:r>
            <a:r>
              <a:rPr lang="en-US" altLang="en-US" sz="1600" dirty="0" smtClean="0"/>
              <a:t>router</a:t>
            </a:r>
            <a:endParaRPr lang="en-US" altLang="en-US" sz="1600" dirty="0"/>
          </a:p>
          <a:p>
            <a:pPr lvl="1"/>
            <a:r>
              <a:rPr lang="en-US" altLang="en-US" sz="1800" dirty="0"/>
              <a:t>Packet is forwarded router to router until it reaches its destination</a:t>
            </a:r>
          </a:p>
          <a:p>
            <a:r>
              <a:rPr lang="en-US" altLang="en-US" sz="2000" dirty="0"/>
              <a:t>Provides a broadcast and IP address boundary</a:t>
            </a:r>
          </a:p>
          <a:p>
            <a:pPr lvl="1"/>
            <a:r>
              <a:rPr lang="en-US" altLang="en-US" sz="1800" dirty="0"/>
              <a:t>While switches forward broadcasts, routers don’t</a:t>
            </a:r>
          </a:p>
          <a:p>
            <a:r>
              <a:rPr lang="en-US" altLang="en-US" sz="2000" dirty="0"/>
              <a:t>It is the gateway or edge of the network</a:t>
            </a:r>
          </a:p>
          <a:p>
            <a:pPr lvl="1"/>
            <a:r>
              <a:rPr lang="en-US" altLang="en-US" sz="1800" dirty="0"/>
              <a:t>All LAN hosts send packets through it to outside</a:t>
            </a:r>
          </a:p>
          <a:p>
            <a:pPr lvl="1"/>
            <a:r>
              <a:rPr lang="en-US" altLang="en-US" sz="1800" dirty="0"/>
              <a:t>It should never have the same network connected to two interfaces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CA62BF2A-E835-45A8-827A-398129695C7E}" type="slidenum">
              <a:rPr lang="en-US" altLang="en-US" sz="1400" smtClean="0"/>
              <a:pPr>
                <a:buNone/>
              </a:pPr>
              <a:t>4</a:t>
            </a:fld>
            <a:endParaRPr lang="en-US" alt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8659" y="1288857"/>
            <a:ext cx="5536891" cy="5423286"/>
            <a:chOff x="621792" y="684906"/>
            <a:chExt cx="5536891" cy="5423286"/>
          </a:xfrm>
        </p:grpSpPr>
        <p:sp>
          <p:nvSpPr>
            <p:cNvPr id="7" name="Rounded Rectangle 6"/>
            <p:cNvSpPr/>
            <p:nvPr/>
          </p:nvSpPr>
          <p:spPr>
            <a:xfrm>
              <a:off x="1544837" y="693713"/>
              <a:ext cx="3055597" cy="2169619"/>
            </a:xfrm>
            <a:prstGeom prst="roundRect">
              <a:avLst/>
            </a:prstGeom>
            <a:solidFill>
              <a:srgbClr val="FF9F9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56">
              <a:extLst>
                <a:ext uri="{FF2B5EF4-FFF2-40B4-BE49-F238E27FC236}">
                  <a16:creationId xmlns:a16="http://schemas.microsoft.com/office/drawing/2014/main" id="{F8E1E209-9609-4FD6-B60E-35DB9E14DEB2}"/>
                </a:ext>
              </a:extLst>
            </p:cNvPr>
            <p:cNvSpPr/>
            <p:nvPr/>
          </p:nvSpPr>
          <p:spPr bwMode="auto">
            <a:xfrm>
              <a:off x="657547" y="2009164"/>
              <a:ext cx="2661131" cy="96081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6828E8-B423-49E7-843D-20E8690135DE}"/>
                </a:ext>
              </a:extLst>
            </p:cNvPr>
            <p:cNvSpPr/>
            <p:nvPr/>
          </p:nvSpPr>
          <p:spPr>
            <a:xfrm>
              <a:off x="1852949" y="3058842"/>
              <a:ext cx="4286848" cy="3049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8971" y="1423086"/>
              <a:ext cx="924167" cy="5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D1B9C0-FABC-4798-BF5F-FF4E9F8881E9}"/>
                </a:ext>
              </a:extLst>
            </p:cNvPr>
            <p:cNvCxnSpPr/>
            <p:nvPr/>
          </p:nvCxnSpPr>
          <p:spPr>
            <a:xfrm flipV="1">
              <a:off x="3950768" y="4539551"/>
              <a:ext cx="826435" cy="1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37">
              <a:extLst>
                <a:ext uri="{FF2B5EF4-FFF2-40B4-BE49-F238E27FC236}">
                  <a16:creationId xmlns:a16="http://schemas.microsoft.com/office/drawing/2014/main" id="{26CA8C6D-E78A-4984-BDFE-ADBECC66E8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16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>
              <a:extLst>
                <a:ext uri="{FF2B5EF4-FFF2-40B4-BE49-F238E27FC236}">
                  <a16:creationId xmlns:a16="http://schemas.microsoft.com/office/drawing/2014/main" id="{F4DFC6A9-DB7D-4422-A14F-7EC6A1A1D3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047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7">
              <a:extLst>
                <a:ext uri="{FF2B5EF4-FFF2-40B4-BE49-F238E27FC236}">
                  <a16:creationId xmlns:a16="http://schemas.microsoft.com/office/drawing/2014/main" id="{FC7789BF-7891-4DE0-8E5F-37ACDE4718E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679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7">
              <a:extLst>
                <a:ext uri="{FF2B5EF4-FFF2-40B4-BE49-F238E27FC236}">
                  <a16:creationId xmlns:a16="http://schemas.microsoft.com/office/drawing/2014/main" id="{C59997A9-CDA6-4B2B-AC0C-65D47B34BC0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311" y="5105183"/>
              <a:ext cx="364839" cy="43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D9C8C1-ED75-4785-ACBC-54C693D8909A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501099" y="4639416"/>
              <a:ext cx="57510" cy="46576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CFFF6E-4FB0-4E7A-9F62-5ABADF857C56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2673836" y="4639415"/>
              <a:ext cx="566993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315BC2-4033-4BDB-901F-47169E427DE5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3765425" y="4639415"/>
              <a:ext cx="149306" cy="4657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E42638-0CC1-474D-B1F4-BF45F0FAE255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3087468" y="4612034"/>
              <a:ext cx="315670" cy="493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1">
              <a:extLst>
                <a:ext uri="{FF2B5EF4-FFF2-40B4-BE49-F238E27FC236}">
                  <a16:creationId xmlns:a16="http://schemas.microsoft.com/office/drawing/2014/main" id="{B48AA008-84F3-434B-AE60-875607A68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223" y="4360255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2">
              <a:extLst>
                <a:ext uri="{FF2B5EF4-FFF2-40B4-BE49-F238E27FC236}">
                  <a16:creationId xmlns:a16="http://schemas.microsoft.com/office/drawing/2014/main" id="{898D5ED0-C50D-40CB-94EB-3AD24C7215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719" y="3461753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CFF903-8858-45F3-94F7-64D7943C2482}"/>
                </a:ext>
              </a:extLst>
            </p:cNvPr>
            <p:cNvCxnSpPr>
              <a:stCxn id="20" idx="0"/>
              <a:endCxn id="23" idx="2"/>
            </p:cNvCxnSpPr>
            <p:nvPr/>
          </p:nvCxnSpPr>
          <p:spPr>
            <a:xfrm flipV="1">
              <a:off x="3616120" y="3261196"/>
              <a:ext cx="1135" cy="10990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37">
              <a:extLst>
                <a:ext uri="{FF2B5EF4-FFF2-40B4-BE49-F238E27FC236}">
                  <a16:creationId xmlns:a16="http://schemas.microsoft.com/office/drawing/2014/main" id="{4597F1F1-2234-4B43-9679-0C9A433FE2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687" y="2770945"/>
              <a:ext cx="833134" cy="490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018840-4642-46DC-B972-E15DBCE0AFBB}"/>
                </a:ext>
              </a:extLst>
            </p:cNvPr>
            <p:cNvCxnSpPr/>
            <p:nvPr/>
          </p:nvCxnSpPr>
          <p:spPr>
            <a:xfrm flipV="1">
              <a:off x="5315414" y="4032385"/>
              <a:ext cx="409198" cy="13499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D3138A-FD91-412B-AA64-CA69DBBE5A9D}"/>
                </a:ext>
              </a:extLst>
            </p:cNvPr>
            <p:cNvCxnSpPr/>
            <p:nvPr/>
          </p:nvCxnSpPr>
          <p:spPr>
            <a:xfrm flipH="1">
              <a:off x="5254197" y="3864150"/>
              <a:ext cx="61217" cy="27860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F2DFE0-9A9E-4B6E-B30B-0A8EB44D1993}"/>
                </a:ext>
              </a:extLst>
            </p:cNvPr>
            <p:cNvCxnSpPr/>
            <p:nvPr/>
          </p:nvCxnSpPr>
          <p:spPr>
            <a:xfrm>
              <a:off x="4728643" y="3897388"/>
              <a:ext cx="115639" cy="269996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591D8F-E22E-4B96-B1D7-65EA1B767EFF}"/>
                </a:ext>
              </a:extLst>
            </p:cNvPr>
            <p:cNvCxnSpPr/>
            <p:nvPr/>
          </p:nvCxnSpPr>
          <p:spPr>
            <a:xfrm>
              <a:off x="4360316" y="3945495"/>
              <a:ext cx="480237" cy="331987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3E7D330-378F-4BBF-8247-874659B82A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864" y="3733826"/>
              <a:ext cx="413217" cy="43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5BA067-1CD6-441C-97C0-C2006C93993E}"/>
                </a:ext>
              </a:extLst>
            </p:cNvPr>
            <p:cNvSpPr txBox="1"/>
            <p:nvPr/>
          </p:nvSpPr>
          <p:spPr>
            <a:xfrm>
              <a:off x="4547656" y="4663079"/>
              <a:ext cx="1109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WiFi </a:t>
              </a:r>
              <a:br>
                <a:rPr lang="en-US" sz="1400" b="1" dirty="0"/>
              </a:br>
              <a:r>
                <a:rPr lang="en-US" sz="1400" b="1" dirty="0"/>
                <a:t>Access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B08CF8-EFF3-47D9-81BA-20056BCF1275}"/>
                </a:ext>
              </a:extLst>
            </p:cNvPr>
            <p:cNvSpPr txBox="1"/>
            <p:nvPr/>
          </p:nvSpPr>
          <p:spPr>
            <a:xfrm>
              <a:off x="2322976" y="3092514"/>
              <a:ext cx="1115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Router or Firewall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1C43EB-C54C-45C2-925C-D8B4740BEB4D}"/>
                </a:ext>
              </a:extLst>
            </p:cNvPr>
            <p:cNvSpPr txBox="1"/>
            <p:nvPr/>
          </p:nvSpPr>
          <p:spPr>
            <a:xfrm>
              <a:off x="2952928" y="4079440"/>
              <a:ext cx="677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Switch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5B86F9-C8B0-418C-AACA-5755DD5B3CC3}"/>
                </a:ext>
              </a:extLst>
            </p:cNvPr>
            <p:cNvSpPr txBox="1"/>
            <p:nvPr/>
          </p:nvSpPr>
          <p:spPr>
            <a:xfrm>
              <a:off x="4456289" y="5325784"/>
              <a:ext cx="1226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Company LAN</a:t>
              </a:r>
            </a:p>
          </p:txBody>
        </p:sp>
        <p:pic>
          <p:nvPicPr>
            <p:cNvPr id="33" name="Picture 2" descr="http://icons.iconarchive.com/icons/icons-land/vista-hardware-devices/256/Smartphone-icon.png">
              <a:extLst>
                <a:ext uri="{FF2B5EF4-FFF2-40B4-BE49-F238E27FC236}">
                  <a16:creationId xmlns:a16="http://schemas.microsoft.com/office/drawing/2014/main" id="{E8FCFCF5-2A3E-4E7A-88B1-0B3CE70FD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703" y="3774830"/>
              <a:ext cx="490980" cy="49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6100F481-3F56-4C82-A71E-90D5ECE25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713" y="3366248"/>
              <a:ext cx="406300" cy="52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8045C18-4843-468D-8871-E373AC29A098}"/>
                </a:ext>
              </a:extLst>
            </p:cNvPr>
            <p:cNvGrpSpPr/>
            <p:nvPr/>
          </p:nvGrpSpPr>
          <p:grpSpPr>
            <a:xfrm>
              <a:off x="2910380" y="1179576"/>
              <a:ext cx="1413748" cy="853189"/>
              <a:chOff x="3947009" y="2161951"/>
              <a:chExt cx="1181100" cy="712787"/>
            </a:xfrm>
          </p:grpSpPr>
          <p:pic>
            <p:nvPicPr>
              <p:cNvPr id="76" name="Picture 14">
                <a:extLst>
                  <a:ext uri="{FF2B5EF4-FFF2-40B4-BE49-F238E27FC236}">
                    <a16:creationId xmlns:a16="http://schemas.microsoft.com/office/drawing/2014/main" id="{5F1EBDB4-2DCB-4857-953A-374B4E0185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7009" y="2161951"/>
                <a:ext cx="1181100" cy="712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3ED625-5A97-4E13-A331-C5833D23F994}"/>
                  </a:ext>
                </a:extLst>
              </p:cNvPr>
              <p:cNvSpPr txBox="1"/>
              <p:nvPr/>
            </p:nvSpPr>
            <p:spPr>
              <a:xfrm>
                <a:off x="4113002" y="2349067"/>
                <a:ext cx="939055" cy="334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B0B569-5E7C-4354-9FB5-A14243810D49}"/>
                </a:ext>
              </a:extLst>
            </p:cNvPr>
            <p:cNvCxnSpPr>
              <a:stCxn id="76" idx="2"/>
              <a:endCxn id="23" idx="0"/>
            </p:cNvCxnSpPr>
            <p:nvPr/>
          </p:nvCxnSpPr>
          <p:spPr>
            <a:xfrm>
              <a:off x="3617255" y="2032765"/>
              <a:ext cx="1" cy="73818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F3FDD1-2603-413D-871C-D8220F0EB3C9}"/>
                </a:ext>
              </a:extLst>
            </p:cNvPr>
            <p:cNvCxnSpPr>
              <a:stCxn id="20" idx="1"/>
              <a:endCxn id="72" idx="3"/>
            </p:cNvCxnSpPr>
            <p:nvPr/>
          </p:nvCxnSpPr>
          <p:spPr>
            <a:xfrm flipH="1" flipV="1">
              <a:off x="2715697" y="3966957"/>
              <a:ext cx="460527" cy="58141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3C5738-A8A1-4F65-924D-8B35B64B3D93}"/>
                </a:ext>
              </a:extLst>
            </p:cNvPr>
            <p:cNvGrpSpPr/>
            <p:nvPr/>
          </p:nvGrpSpPr>
          <p:grpSpPr>
            <a:xfrm>
              <a:off x="1859494" y="4111488"/>
              <a:ext cx="559769" cy="928706"/>
              <a:chOff x="4108514" y="1922483"/>
              <a:chExt cx="467653" cy="775877"/>
            </a:xfrm>
          </p:grpSpPr>
          <p:pic>
            <p:nvPicPr>
              <p:cNvPr id="74" name="Picture 42" descr="File Server_Updated2005">
                <a:extLst>
                  <a:ext uri="{FF2B5EF4-FFF2-40B4-BE49-F238E27FC236}">
                    <a16:creationId xmlns:a16="http://schemas.microsoft.com/office/drawing/2014/main" id="{7CE55F21-4A0B-4881-8C83-96230D66F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F16B4B0-51D1-4E2B-ADE8-D27C4D99D43D}"/>
                  </a:ext>
                </a:extLst>
              </p:cNvPr>
              <p:cNvSpPr txBox="1"/>
              <p:nvPr/>
            </p:nvSpPr>
            <p:spPr>
              <a:xfrm>
                <a:off x="4108514" y="233838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DDD06A-021D-4ED4-979B-0811DE9D1674}"/>
                </a:ext>
              </a:extLst>
            </p:cNvPr>
            <p:cNvGrpSpPr/>
            <p:nvPr/>
          </p:nvGrpSpPr>
          <p:grpSpPr>
            <a:xfrm>
              <a:off x="2322976" y="3690550"/>
              <a:ext cx="559769" cy="937007"/>
              <a:chOff x="4506905" y="1934108"/>
              <a:chExt cx="467653" cy="782812"/>
            </a:xfrm>
          </p:grpSpPr>
          <p:pic>
            <p:nvPicPr>
              <p:cNvPr id="72" name="Picture 42" descr="File Server_Updated2005">
                <a:extLst>
                  <a:ext uri="{FF2B5EF4-FFF2-40B4-BE49-F238E27FC236}">
                    <a16:creationId xmlns:a16="http://schemas.microsoft.com/office/drawing/2014/main" id="{5CA674DB-F1FC-4766-9D45-517BE026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984" y="1934108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F0CA4E-6F84-4B33-861B-5FD2DE353B40}"/>
                  </a:ext>
                </a:extLst>
              </p:cNvPr>
              <p:cNvSpPr txBox="1"/>
              <p:nvPr/>
            </p:nvSpPr>
            <p:spPr>
              <a:xfrm>
                <a:off x="4506905" y="2356940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File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EBAE2F-124F-41A9-A327-C92FF62F67A6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324025" y="4548375"/>
              <a:ext cx="852199" cy="1881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BB980-4D9A-458A-BDCA-65EE63B1C300}"/>
                </a:ext>
              </a:extLst>
            </p:cNvPr>
            <p:cNvSpPr txBox="1"/>
            <p:nvPr/>
          </p:nvSpPr>
          <p:spPr>
            <a:xfrm>
              <a:off x="3558437" y="3243233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10.0.0.1/24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055F5-D00F-452D-8F14-352FF2E35CCE}"/>
                </a:ext>
              </a:extLst>
            </p:cNvPr>
            <p:cNvSpPr txBox="1"/>
            <p:nvPr/>
          </p:nvSpPr>
          <p:spPr>
            <a:xfrm>
              <a:off x="2654020" y="37769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F9CC22-79BA-489E-9763-7A009CD5C102}"/>
                </a:ext>
              </a:extLst>
            </p:cNvPr>
            <p:cNvSpPr txBox="1"/>
            <p:nvPr/>
          </p:nvSpPr>
          <p:spPr>
            <a:xfrm>
              <a:off x="2174369" y="445808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7A60E8-1B52-48D4-A767-A67CEF0BE551}"/>
                </a:ext>
              </a:extLst>
            </p:cNvPr>
            <p:cNvSpPr txBox="1"/>
            <p:nvPr/>
          </p:nvSpPr>
          <p:spPr>
            <a:xfrm>
              <a:off x="2373430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77037-B8E2-4070-B4EA-A76B2650D272}"/>
                </a:ext>
              </a:extLst>
            </p:cNvPr>
            <p:cNvSpPr txBox="1"/>
            <p:nvPr/>
          </p:nvSpPr>
          <p:spPr>
            <a:xfrm>
              <a:off x="2798981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.121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E59170-E673-4403-BED1-2800772E3F4B}"/>
                </a:ext>
              </a:extLst>
            </p:cNvPr>
            <p:cNvSpPr txBox="1"/>
            <p:nvPr/>
          </p:nvSpPr>
          <p:spPr>
            <a:xfrm>
              <a:off x="3210137" y="5552612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1BB24C-5F1B-4C44-A3A8-CAFE9FA0D7DB}"/>
                </a:ext>
              </a:extLst>
            </p:cNvPr>
            <p:cNvSpPr txBox="1"/>
            <p:nvPr/>
          </p:nvSpPr>
          <p:spPr>
            <a:xfrm>
              <a:off x="3623769" y="555261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988A59-5EAD-4703-A3CD-BD546EB569DF}"/>
                </a:ext>
              </a:extLst>
            </p:cNvPr>
            <p:cNvSpPr txBox="1"/>
            <p:nvPr/>
          </p:nvSpPr>
          <p:spPr>
            <a:xfrm>
              <a:off x="4080722" y="3477320"/>
              <a:ext cx="465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9B0A2D-A8F8-4C72-9DDC-91482EE5E85D}"/>
                </a:ext>
              </a:extLst>
            </p:cNvPr>
            <p:cNvSpPr txBox="1"/>
            <p:nvPr/>
          </p:nvSpPr>
          <p:spPr>
            <a:xfrm>
              <a:off x="4574265" y="3221991"/>
              <a:ext cx="47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.115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94709E-88E4-418A-A369-8D38C21CF6B0}"/>
                </a:ext>
              </a:extLst>
            </p:cNvPr>
            <p:cNvSpPr txBox="1"/>
            <p:nvPr/>
          </p:nvSpPr>
          <p:spPr>
            <a:xfrm>
              <a:off x="5034738" y="315323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ADCF74F-582D-4DA9-A917-4197DA1E5ED2}"/>
                </a:ext>
              </a:extLst>
            </p:cNvPr>
            <p:cNvSpPr txBox="1"/>
            <p:nvPr/>
          </p:nvSpPr>
          <p:spPr>
            <a:xfrm>
              <a:off x="5606928" y="426679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.159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859D18-6826-48E9-A2A7-4C9A332605E3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1843658" y="2374523"/>
              <a:ext cx="330711" cy="3054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657548" y="2186975"/>
              <a:ext cx="785355" cy="552813"/>
              <a:chOff x="3798094" y="1922483"/>
              <a:chExt cx="656116" cy="461841"/>
            </a:xfrm>
          </p:grpSpPr>
          <p:pic>
            <p:nvPicPr>
              <p:cNvPr id="70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pic>
          <p:nvPicPr>
            <p:cNvPr id="54" name="Picture 42" descr="File Server_Updated2005">
              <a:extLst>
                <a:ext uri="{FF2B5EF4-FFF2-40B4-BE49-F238E27FC236}">
                  <a16:creationId xmlns:a16="http://schemas.microsoft.com/office/drawing/2014/main" id="{C42F81AC-062A-4B8E-B94D-58805D08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245" y="2098117"/>
              <a:ext cx="239413" cy="55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D2E297-8AA0-4D93-BB37-64777A2A24CA}"/>
                </a:ext>
              </a:extLst>
            </p:cNvPr>
            <p:cNvSpPr txBox="1"/>
            <p:nvPr/>
          </p:nvSpPr>
          <p:spPr>
            <a:xfrm>
              <a:off x="1831555" y="2034209"/>
              <a:ext cx="644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Email</a:t>
              </a:r>
              <a:br>
                <a:rPr lang="en-US" sz="1100" b="1" dirty="0"/>
              </a:br>
              <a:r>
                <a:rPr lang="en-US" sz="1100" b="1" dirty="0"/>
                <a:t>Server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332523-16C4-4528-827E-01BB17EAB43F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H="1" flipV="1">
              <a:off x="1323197" y="2739788"/>
              <a:ext cx="941876" cy="707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7EAF64-04C9-4616-8340-DB6E24454E8E}"/>
                </a:ext>
              </a:extLst>
            </p:cNvPr>
            <p:cNvSpPr txBox="1"/>
            <p:nvPr/>
          </p:nvSpPr>
          <p:spPr>
            <a:xfrm>
              <a:off x="1743625" y="2434225"/>
              <a:ext cx="347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146971" y="272483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.10</a:t>
              </a:r>
            </a:p>
          </p:txBody>
        </p:sp>
        <p:pic>
          <p:nvPicPr>
            <p:cNvPr id="59" name="Picture 41">
              <a:extLst>
                <a:ext uri="{FF2B5EF4-FFF2-40B4-BE49-F238E27FC236}">
                  <a16:creationId xmlns:a16="http://schemas.microsoft.com/office/drawing/2014/main" id="{D63272B6-9057-422A-BDF5-B2163F8DB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63" y="2574033"/>
              <a:ext cx="879793" cy="37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C58B35-71AD-4FDB-BE60-83199FF16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516" y="2825759"/>
              <a:ext cx="632292" cy="75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75E71F3-89EA-4037-90CE-B0E9A09A0C5D}"/>
                </a:ext>
              </a:extLst>
            </p:cNvPr>
            <p:cNvSpPr txBox="1"/>
            <p:nvPr/>
          </p:nvSpPr>
          <p:spPr>
            <a:xfrm>
              <a:off x="621792" y="2612645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DMZ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3059449-3D8E-4B1A-8EBF-FBBC5BDB75A0}"/>
                </a:ext>
              </a:extLst>
            </p:cNvPr>
            <p:cNvGrpSpPr/>
            <p:nvPr/>
          </p:nvGrpSpPr>
          <p:grpSpPr>
            <a:xfrm>
              <a:off x="1742976" y="1072585"/>
              <a:ext cx="785355" cy="552813"/>
              <a:chOff x="3798094" y="1922483"/>
              <a:chExt cx="656116" cy="461841"/>
            </a:xfrm>
          </p:grpSpPr>
          <p:pic>
            <p:nvPicPr>
              <p:cNvPr id="68" name="Picture 42" descr="File Server_Updated2005">
                <a:extLst>
                  <a:ext uri="{FF2B5EF4-FFF2-40B4-BE49-F238E27FC236}">
                    <a16:creationId xmlns:a16="http://schemas.microsoft.com/office/drawing/2014/main" id="{87517EB4-6604-43EE-AAAC-EAED7A4AB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95" y="1922483"/>
                <a:ext cx="200015" cy="46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C721C-5951-46F9-B858-EB1C019C1C12}"/>
                  </a:ext>
                </a:extLst>
              </p:cNvPr>
              <p:cNvSpPr txBox="1"/>
              <p:nvPr/>
            </p:nvSpPr>
            <p:spPr>
              <a:xfrm>
                <a:off x="3798094" y="1924538"/>
                <a:ext cx="467653" cy="359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Web</a:t>
                </a:r>
                <a:br>
                  <a:rPr lang="en-US" sz="1100" b="1" dirty="0"/>
                </a:br>
                <a:r>
                  <a:rPr lang="en-US" sz="1100" b="1" dirty="0"/>
                  <a:t>Server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1979706" y="16376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1.1.1.10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152294" y="5738539"/>
              <a:ext cx="351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 – Private Network (Private IPs)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403F58-3D31-41D8-A2BA-FF6D65053112}"/>
                </a:ext>
              </a:extLst>
            </p:cNvPr>
            <p:cNvSpPr txBox="1"/>
            <p:nvPr/>
          </p:nvSpPr>
          <p:spPr>
            <a:xfrm>
              <a:off x="3581115" y="252454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1.2.2.2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04245" y="684906"/>
              <a:ext cx="2931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Public Network (Public IPs)</a:t>
              </a:r>
              <a:br>
                <a:rPr lang="en-US" dirty="0" smtClean="0"/>
              </a:br>
              <a:r>
                <a:rPr lang="en-US" dirty="0" smtClean="0"/>
                <a:t>WAN</a:t>
              </a:r>
              <a:endParaRPr lang="en-US" dirty="0"/>
            </a:p>
          </p:txBody>
        </p:sp>
        <p:pic>
          <p:nvPicPr>
            <p:cNvPr id="67" name="Picture 2" descr="Image result for cisco access point icon">
              <a:extLst>
                <a:ext uri="{FF2B5EF4-FFF2-40B4-BE49-F238E27FC236}">
                  <a16:creationId xmlns:a16="http://schemas.microsoft.com/office/drawing/2014/main" id="{F8D388EA-FE51-4C28-A71C-B96A58443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18" y="4196670"/>
              <a:ext cx="500960" cy="53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1174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Route Table?</a:t>
            </a:r>
          </a:p>
        </p:txBody>
      </p:sp>
      <p:sp>
        <p:nvSpPr>
          <p:cNvPr id="10244" name="Content Placeholder 4"/>
          <p:cNvSpPr>
            <a:spLocks noGrp="1"/>
          </p:cNvSpPr>
          <p:nvPr>
            <p:ph idx="1"/>
          </p:nvPr>
        </p:nvSpPr>
        <p:spPr>
          <a:xfrm>
            <a:off x="1565276" y="4341814"/>
            <a:ext cx="9712324" cy="2320925"/>
          </a:xfrm>
        </p:spPr>
        <p:txBody>
          <a:bodyPr/>
          <a:lstStyle/>
          <a:p>
            <a:r>
              <a:rPr lang="en-US" altLang="en-US" sz="2400" dirty="0"/>
              <a:t>A directory of </a:t>
            </a:r>
            <a:r>
              <a:rPr lang="en-US" altLang="en-US" sz="2400" dirty="0" smtClean="0"/>
              <a:t>all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organization’s</a:t>
            </a:r>
            <a:r>
              <a:rPr lang="en-US" altLang="en-US" sz="2400" dirty="0" smtClean="0"/>
              <a:t> networks </a:t>
            </a:r>
            <a:r>
              <a:rPr lang="en-US" altLang="en-US" sz="2400" dirty="0"/>
              <a:t>known to the router</a:t>
            </a:r>
          </a:p>
          <a:p>
            <a:pPr lvl="1"/>
            <a:r>
              <a:rPr lang="en-US" altLang="en-US" sz="2000" dirty="0"/>
              <a:t>Only the </a:t>
            </a:r>
            <a:r>
              <a:rPr lang="en-US" altLang="en-US" sz="2000" dirty="0">
                <a:solidFill>
                  <a:srgbClr val="FF0000"/>
                </a:solidFill>
              </a:rPr>
              <a:t>best</a:t>
            </a:r>
            <a:r>
              <a:rPr lang="en-US" altLang="en-US" sz="2000" dirty="0"/>
              <a:t> path to each network is included</a:t>
            </a:r>
          </a:p>
          <a:p>
            <a:pPr lvl="1"/>
            <a:r>
              <a:rPr lang="en-US" altLang="en-US" sz="2000" dirty="0"/>
              <a:t>Traffic to any unknown networks is discarded</a:t>
            </a:r>
          </a:p>
          <a:p>
            <a:pPr lvl="1"/>
            <a:r>
              <a:rPr lang="en-US" altLang="en-US" sz="2000" dirty="0"/>
              <a:t>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column letter indicates how it was </a:t>
            </a:r>
            <a:r>
              <a:rPr lang="en-US" altLang="en-US" sz="2000" dirty="0">
                <a:solidFill>
                  <a:srgbClr val="FF0000"/>
                </a:solidFill>
              </a:rPr>
              <a:t>learned</a:t>
            </a:r>
            <a:r>
              <a:rPr lang="en-US" altLang="en-US" sz="2000" dirty="0"/>
              <a:t> (added)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C</a:t>
            </a:r>
            <a:r>
              <a:rPr lang="en-US" altLang="en-US" sz="1600" dirty="0"/>
              <a:t> – is a directly connected network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S</a:t>
            </a:r>
            <a:r>
              <a:rPr lang="en-US" altLang="en-US" sz="1600" dirty="0"/>
              <a:t> – is a Static route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O</a:t>
            </a:r>
            <a:r>
              <a:rPr lang="en-US" altLang="en-US" sz="1600" dirty="0"/>
              <a:t> – learned via OSPF routing protocol (use the legend)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1511617"/>
            <a:ext cx="8797924" cy="2862263"/>
            <a:chOff x="1565276" y="1219201"/>
            <a:chExt cx="8797924" cy="2862263"/>
          </a:xfrm>
        </p:grpSpPr>
        <p:sp>
          <p:nvSpPr>
            <p:cNvPr id="10245" name="Left Brace 9"/>
            <p:cNvSpPr>
              <a:spLocks/>
            </p:cNvSpPr>
            <p:nvPr/>
          </p:nvSpPr>
          <p:spPr bwMode="auto">
            <a:xfrm>
              <a:off x="2514600" y="1447801"/>
              <a:ext cx="228600" cy="1203325"/>
            </a:xfrm>
            <a:prstGeom prst="leftBrace">
              <a:avLst>
                <a:gd name="adj1" fmla="val 8334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246" name="Left Brace 19"/>
            <p:cNvSpPr>
              <a:spLocks/>
            </p:cNvSpPr>
            <p:nvPr/>
          </p:nvSpPr>
          <p:spPr bwMode="auto">
            <a:xfrm>
              <a:off x="2514600" y="2911476"/>
              <a:ext cx="228600" cy="1050925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TextBox 17"/>
            <p:cNvSpPr txBox="1">
              <a:spLocks noChangeArrowheads="1"/>
            </p:cNvSpPr>
            <p:nvPr/>
          </p:nvSpPr>
          <p:spPr bwMode="auto">
            <a:xfrm>
              <a:off x="1754188" y="1895476"/>
              <a:ext cx="762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Legend</a:t>
              </a:r>
            </a:p>
          </p:txBody>
        </p:sp>
        <p:sp>
          <p:nvSpPr>
            <p:cNvPr id="10248" name="TextBox 20"/>
            <p:cNvSpPr txBox="1">
              <a:spLocks noChangeArrowheads="1"/>
            </p:cNvSpPr>
            <p:nvPr/>
          </p:nvSpPr>
          <p:spPr bwMode="auto">
            <a:xfrm>
              <a:off x="1565276" y="3192464"/>
              <a:ext cx="9683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All Known</a:t>
              </a:r>
              <a:br>
                <a:rPr lang="en-US" altLang="en-US" sz="1400">
                  <a:solidFill>
                    <a:srgbClr val="FF0000"/>
                  </a:solidFill>
                </a:rPr>
              </a:br>
              <a:r>
                <a:rPr lang="en-US" altLang="en-US" sz="1400">
                  <a:solidFill>
                    <a:srgbClr val="FF0000"/>
                  </a:solidFill>
                </a:rPr>
                <a:t>Networks</a:t>
              </a:r>
            </a:p>
          </p:txBody>
        </p:sp>
        <p:sp>
          <p:nvSpPr>
            <p:cNvPr id="10242" name="TextBox 1"/>
            <p:cNvSpPr txBox="1">
              <a:spLocks noChangeArrowheads="1"/>
            </p:cNvSpPr>
            <p:nvPr/>
          </p:nvSpPr>
          <p:spPr bwMode="auto">
            <a:xfrm>
              <a:off x="2743200" y="1219201"/>
              <a:ext cx="7620000" cy="286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Router1#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show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route</a:t>
              </a: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Codes: C - connected, S - static, R - RIP, M - mobile, B - BGP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D - EIGRP, EX - EIGRP external, O - OSPF, IA - OSPF inter area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N1 - OSPF NSSA external type 1, N2 - OSPF NSSA external type 2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E1 - OSPF external type 1, E2 - OSPF external type 2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i - IS-IS, </a:t>
              </a:r>
              <a:r>
                <a:rPr lang="en-US" alt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su</a:t>
              </a: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IS-IS summary, L1 - IS-IS level-1, L2 - IS-IS level-2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alt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ia</a:t>
              </a: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 IS-IS inter area, * - candidate default, U - per-user static route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o - ODR, P - periodic downloaded static route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Gateway of last resort is not set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   192.168.11.0/24 [90/284160] via 192.168.1.1, 00:04:19, FastEthernet0/0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   192.168.10.0/24 [110/11] via 192.168.2.1, 00:01:01, s0/0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   192.168.9.0/24 [120/1] via 192.168.4.1, 00:00:07, s0/1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  192.168.5.0/24 is directly connected, FastEthernet0/1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  192.168.1.0/24 is directly connected, FastEthernet0/0</a:t>
              </a:r>
              <a:b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   192.168.3.0/24 [1/0] via 192.168.1.1</a:t>
              </a:r>
            </a:p>
          </p:txBody>
        </p:sp>
      </p:grpSp>
      <p:sp>
        <p:nvSpPr>
          <p:cNvPr id="10249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53D4C7-004D-4DA6-B86E-F3C1ADFF3B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476" y="25903"/>
            <a:ext cx="4083038" cy="208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0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are the Router Processes?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66800" y="2971800"/>
            <a:ext cx="10873317" cy="3729038"/>
          </a:xfrm>
        </p:spPr>
        <p:txBody>
          <a:bodyPr/>
          <a:lstStyle/>
          <a:p>
            <a:r>
              <a:rPr lang="en-US" altLang="en-US" sz="1800" dirty="0"/>
              <a:t>To build the Routing </a:t>
            </a:r>
            <a:r>
              <a:rPr lang="en-US" altLang="en-US" sz="1800" dirty="0" smtClean="0"/>
              <a:t>Table (</a:t>
            </a:r>
            <a:r>
              <a:rPr lang="en-US" altLang="en-US" sz="1800" dirty="0" smtClean="0">
                <a:solidFill>
                  <a:srgbClr val="FF0000"/>
                </a:solidFill>
              </a:rPr>
              <a:t>Routing Process</a:t>
            </a:r>
            <a:r>
              <a:rPr lang="en-US" altLang="en-US" sz="1800" dirty="0" smtClean="0"/>
              <a:t>)</a:t>
            </a:r>
            <a:endParaRPr lang="en-US" altLang="en-US" sz="1800" dirty="0"/>
          </a:p>
          <a:p>
            <a:pPr lvl="1"/>
            <a:r>
              <a:rPr lang="en-US" altLang="en-US" sz="1800" dirty="0"/>
              <a:t>Each routing protocol (if more than one) uses metrics to select best route to each known network</a:t>
            </a:r>
          </a:p>
          <a:p>
            <a:pPr lvl="1"/>
            <a:r>
              <a:rPr lang="en-US" altLang="en-US" sz="1800" dirty="0"/>
              <a:t>Administrative Distance is used to decide if more than one method offers a route to same network</a:t>
            </a:r>
          </a:p>
          <a:p>
            <a:pPr lvl="2"/>
            <a:r>
              <a:rPr lang="en-US" altLang="en-US" sz="1800" dirty="0"/>
              <a:t>Methods are Directly Connected, Static and Routing Protocols</a:t>
            </a:r>
          </a:p>
          <a:p>
            <a:pPr lvl="1"/>
            <a:r>
              <a:rPr lang="en-US" altLang="en-US" sz="1800" dirty="0"/>
              <a:t>Longest prefix goes in first</a:t>
            </a:r>
          </a:p>
          <a:p>
            <a:r>
              <a:rPr lang="en-US" altLang="en-US" sz="1800" dirty="0"/>
              <a:t>To use the Routing </a:t>
            </a:r>
            <a:r>
              <a:rPr lang="en-US" altLang="en-US" sz="1800" dirty="0"/>
              <a:t>Table </a:t>
            </a:r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rgbClr val="FF0000"/>
                </a:solidFill>
              </a:rPr>
              <a:t>Forwarding </a:t>
            </a:r>
            <a:r>
              <a:rPr lang="en-US" altLang="en-US" sz="1800" dirty="0">
                <a:solidFill>
                  <a:srgbClr val="FF0000"/>
                </a:solidFill>
              </a:rPr>
              <a:t>Process</a:t>
            </a:r>
            <a:r>
              <a:rPr lang="en-US" altLang="en-US" sz="1800" dirty="0"/>
              <a:t>)</a:t>
            </a:r>
            <a:endParaRPr lang="en-US" altLang="en-US" sz="1800" dirty="0"/>
          </a:p>
          <a:p>
            <a:pPr lvl="1"/>
            <a:r>
              <a:rPr lang="en-US" altLang="en-US" sz="1800" dirty="0"/>
              <a:t>Forwarding process requests routes from Route Table</a:t>
            </a:r>
          </a:p>
          <a:p>
            <a:pPr lvl="2"/>
            <a:r>
              <a:rPr lang="en-US" altLang="en-US" sz="1800" dirty="0"/>
              <a:t>First match in table is selected</a:t>
            </a:r>
          </a:p>
          <a:p>
            <a:pPr lvl="2"/>
            <a:r>
              <a:rPr lang="en-US" altLang="en-US" sz="1800" dirty="0"/>
              <a:t>If no match, the packet is discarded</a:t>
            </a:r>
          </a:p>
          <a:p>
            <a:pPr lvl="1"/>
            <a:r>
              <a:rPr lang="en-US" altLang="en-US" sz="1800" dirty="0"/>
              <a:t>Forwarding process builds OSI Layer 3 header and forwards to Layer 2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0AF6915B-51A2-4438-9473-7CD0BAD92C61}" type="slidenum">
              <a:rPr lang="en-US" altLang="en-US" sz="1400" smtClean="0"/>
              <a:pPr>
                <a:buNone/>
              </a:pPr>
              <a:t>6</a:t>
            </a:fld>
            <a:endParaRPr lang="en-US" altLang="en-US" sz="1400" dirty="0"/>
          </a:p>
        </p:txBody>
      </p:sp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48176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40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609850" y="1600200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    192.168.11.0/24 [90/284160] via 192.168.1.1, 00:04:19, FastEthernet0/0</a:t>
            </a:r>
            <a:b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O    192.168.10.0/24 [110/11] via 192.168.2.1, 00:01:01, serial0/0</a:t>
            </a:r>
            <a:b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    192.168.9.0/24 [120/1] via 192.168.4.1, 00:00:07, serial0/1</a:t>
            </a:r>
            <a:b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    192.168.5.0/24 is directly connected, FastEthernet0/1</a:t>
            </a:r>
            <a:b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C    192.168.1.0/24 is directly connected, FastEthernet0/0</a:t>
            </a:r>
            <a:b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S    192.168.3.0/24 [1/0] via 192.168.1.1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 Table Details</a:t>
            </a:r>
          </a:p>
        </p:txBody>
      </p:sp>
      <p:sp>
        <p:nvSpPr>
          <p:cNvPr id="11268" name="Content Placeholder 4"/>
          <p:cNvSpPr>
            <a:spLocks noGrp="1"/>
          </p:cNvSpPr>
          <p:nvPr>
            <p:ph idx="1"/>
          </p:nvPr>
        </p:nvSpPr>
        <p:spPr>
          <a:xfrm>
            <a:off x="1676400" y="2800350"/>
            <a:ext cx="8839200" cy="3900488"/>
          </a:xfrm>
        </p:spPr>
        <p:txBody>
          <a:bodyPr/>
          <a:lstStyle/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Source code – how was the route learned (added)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Network Address of a known network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Prefix Mask indicating the size of the network. 1</a:t>
            </a:r>
            <a:r>
              <a:rPr lang="en-US" altLang="en-US" sz="1600" baseline="30000" dirty="0"/>
              <a:t>st</a:t>
            </a:r>
            <a:r>
              <a:rPr lang="en-US" altLang="en-US" sz="1600" dirty="0"/>
              <a:t> one is 24-bits or 255.255.255.0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Administrative Distance (AD) – indicates trust level, smaller numbers more trusted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Note C (directly connected has an AD of 0, most trusted, and no metric)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If there were two routes to 192.168.11.0 from </a:t>
            </a:r>
            <a:r>
              <a:rPr lang="en-US" altLang="en-US" sz="1200" dirty="0">
                <a:solidFill>
                  <a:srgbClr val="FF0000"/>
                </a:solidFill>
              </a:rPr>
              <a:t>different protocols</a:t>
            </a:r>
            <a:r>
              <a:rPr lang="en-US" altLang="en-US" sz="1200" dirty="0"/>
              <a:t>, this one was trusted more and used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Metric used by the route method in column 1 – not relevant to compare to others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If there were two routes to 192.168.11.0 using </a:t>
            </a:r>
            <a:r>
              <a:rPr lang="en-US" altLang="en-US" sz="1200" dirty="0">
                <a:solidFill>
                  <a:srgbClr val="FF0000"/>
                </a:solidFill>
              </a:rPr>
              <a:t>same protocol </a:t>
            </a:r>
            <a:r>
              <a:rPr lang="en-US" altLang="en-US" sz="1200" dirty="0"/>
              <a:t>(D EIGRP), this one had smallest metric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Next-Hop router address traffic has to go to, to get to the destination network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It means that adjacent router knows how to get to the destination and will forward the packet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How long since the last routing update – relevance depends on routing protocol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Routes can be dropped if too long since last update on some like RIP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Longer times indicates route stability for Link State protocols like OSPF</a:t>
            </a:r>
          </a:p>
          <a:p>
            <a:pPr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600" dirty="0"/>
              <a:t>Interface on this router it goes to the get to the next-hop</a:t>
            </a:r>
          </a:p>
          <a:p>
            <a:pPr lvl="1">
              <a:buClr>
                <a:srgbClr val="00B0F0"/>
              </a:buClr>
              <a:buSzPct val="100000"/>
              <a:buFont typeface="Tahoma" panose="020B0604030504040204" pitchFamily="34" charset="0"/>
              <a:buAutoNum type="arabicPeriod"/>
            </a:pPr>
            <a:r>
              <a:rPr lang="en-US" altLang="en-US" sz="1200" dirty="0"/>
              <a:t>Static is like a direct order, i.e. follow the path to 192.168.1.1 and the next device will forward you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2649539" y="1446213"/>
            <a:ext cx="6948487" cy="228600"/>
            <a:chOff x="1125744" y="1446354"/>
            <a:chExt cx="6948581" cy="228601"/>
          </a:xfrm>
        </p:grpSpPr>
        <p:sp>
          <p:nvSpPr>
            <p:cNvPr id="11278" name="Right Brace 3"/>
            <p:cNvSpPr>
              <a:spLocks/>
            </p:cNvSpPr>
            <p:nvPr/>
          </p:nvSpPr>
          <p:spPr bwMode="auto">
            <a:xfrm rot="-5400000">
              <a:off x="2068898" y="1000652"/>
              <a:ext cx="228600" cy="1120004"/>
            </a:xfrm>
            <a:prstGeom prst="rightBrace">
              <a:avLst>
                <a:gd name="adj1" fmla="val 8324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79" name="Right Brace 10"/>
            <p:cNvSpPr>
              <a:spLocks/>
            </p:cNvSpPr>
            <p:nvPr/>
          </p:nvSpPr>
          <p:spPr bwMode="auto">
            <a:xfrm rot="-5400000">
              <a:off x="2784894" y="1446355"/>
              <a:ext cx="228600" cy="228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0" name="Right Brace 11"/>
            <p:cNvSpPr>
              <a:spLocks/>
            </p:cNvSpPr>
            <p:nvPr/>
          </p:nvSpPr>
          <p:spPr bwMode="auto">
            <a:xfrm rot="-5400000">
              <a:off x="4756743" y="869098"/>
              <a:ext cx="228600" cy="1383114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1" name="Right Brace 12"/>
            <p:cNvSpPr>
              <a:spLocks/>
            </p:cNvSpPr>
            <p:nvPr/>
          </p:nvSpPr>
          <p:spPr bwMode="auto">
            <a:xfrm rot="-5400000">
              <a:off x="7268468" y="869098"/>
              <a:ext cx="228600" cy="1383114"/>
            </a:xfrm>
            <a:prstGeom prst="rightBrace">
              <a:avLst>
                <a:gd name="adj1" fmla="val 8319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Right Brace 13"/>
            <p:cNvSpPr>
              <a:spLocks/>
            </p:cNvSpPr>
            <p:nvPr/>
          </p:nvSpPr>
          <p:spPr bwMode="auto">
            <a:xfrm rot="-5400000">
              <a:off x="6025557" y="1147312"/>
              <a:ext cx="228600" cy="826686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3" name="Right Brace 14"/>
            <p:cNvSpPr>
              <a:spLocks/>
            </p:cNvSpPr>
            <p:nvPr/>
          </p:nvSpPr>
          <p:spPr bwMode="auto">
            <a:xfrm rot="-5400000">
              <a:off x="3486503" y="1074694"/>
              <a:ext cx="228600" cy="971921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84" name="Right Brace 15"/>
            <p:cNvSpPr>
              <a:spLocks/>
            </p:cNvSpPr>
            <p:nvPr/>
          </p:nvSpPr>
          <p:spPr bwMode="auto">
            <a:xfrm rot="-5400000">
              <a:off x="1125744" y="1446355"/>
              <a:ext cx="228600" cy="228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2598738" y="1141414"/>
            <a:ext cx="19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71" name="TextBox 18"/>
          <p:cNvSpPr txBox="1">
            <a:spLocks noChangeArrowheads="1"/>
          </p:cNvSpPr>
          <p:nvPr/>
        </p:nvSpPr>
        <p:spPr bwMode="auto">
          <a:xfrm>
            <a:off x="3541713" y="1141414"/>
            <a:ext cx="19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2" name="TextBox 21"/>
          <p:cNvSpPr txBox="1">
            <a:spLocks noChangeArrowheads="1"/>
          </p:cNvSpPr>
          <p:nvPr/>
        </p:nvSpPr>
        <p:spPr bwMode="auto">
          <a:xfrm>
            <a:off x="4260850" y="1141414"/>
            <a:ext cx="19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73" name="TextBox 22"/>
          <p:cNvSpPr txBox="1">
            <a:spLocks noChangeArrowheads="1"/>
          </p:cNvSpPr>
          <p:nvPr/>
        </p:nvSpPr>
        <p:spPr bwMode="auto">
          <a:xfrm>
            <a:off x="4876801" y="1141414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4/5</a:t>
            </a:r>
          </a:p>
        </p:txBody>
      </p:sp>
      <p:sp>
        <p:nvSpPr>
          <p:cNvPr id="11274" name="TextBox 23"/>
          <p:cNvSpPr txBox="1">
            <a:spLocks noChangeArrowheads="1"/>
          </p:cNvSpPr>
          <p:nvPr/>
        </p:nvSpPr>
        <p:spPr bwMode="auto">
          <a:xfrm>
            <a:off x="6227763" y="1141414"/>
            <a:ext cx="19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275" name="TextBox 24"/>
          <p:cNvSpPr txBox="1">
            <a:spLocks noChangeArrowheads="1"/>
          </p:cNvSpPr>
          <p:nvPr/>
        </p:nvSpPr>
        <p:spPr bwMode="auto">
          <a:xfrm>
            <a:off x="7519989" y="1141414"/>
            <a:ext cx="198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276" name="TextBox 25"/>
          <p:cNvSpPr txBox="1">
            <a:spLocks noChangeArrowheads="1"/>
          </p:cNvSpPr>
          <p:nvPr/>
        </p:nvSpPr>
        <p:spPr bwMode="auto">
          <a:xfrm>
            <a:off x="8750300" y="1141414"/>
            <a:ext cx="19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2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A2F22-BEA9-49B1-8639-A5FC2AC8DC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70773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Directly Connected Networks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76400" y="2728020"/>
            <a:ext cx="8802688" cy="4129980"/>
          </a:xfrm>
        </p:spPr>
        <p:txBody>
          <a:bodyPr/>
          <a:lstStyle/>
          <a:p>
            <a:r>
              <a:rPr lang="en-US" altLang="en-US" sz="2400" dirty="0"/>
              <a:t>They </a:t>
            </a:r>
            <a:r>
              <a:rPr lang="en-US" altLang="en-US" sz="2400" dirty="0" smtClean="0"/>
              <a:t>are all </a:t>
            </a:r>
            <a:r>
              <a:rPr lang="en-US" altLang="en-US" sz="2400" dirty="0">
                <a:solidFill>
                  <a:srgbClr val="FF0000"/>
                </a:solidFill>
              </a:rPr>
              <a:t>local networks</a:t>
            </a:r>
            <a:r>
              <a:rPr lang="en-US" altLang="en-US" sz="2400" dirty="0"/>
              <a:t> for the router</a:t>
            </a:r>
          </a:p>
          <a:p>
            <a:r>
              <a:rPr lang="en-US" altLang="en-US" sz="2400" dirty="0"/>
              <a:t>No route configuration required, as long as: </a:t>
            </a:r>
          </a:p>
          <a:p>
            <a:pPr lvl="1"/>
            <a:r>
              <a:rPr lang="en-US" altLang="en-US" sz="2000" dirty="0"/>
              <a:t>The interface is properly configured</a:t>
            </a:r>
          </a:p>
          <a:p>
            <a:pPr lvl="1"/>
            <a:r>
              <a:rPr lang="en-US" altLang="en-US" sz="2000" dirty="0"/>
              <a:t>Not shut down, and </a:t>
            </a:r>
          </a:p>
          <a:p>
            <a:pPr lvl="1"/>
            <a:r>
              <a:rPr lang="en-US" altLang="en-US" sz="2000" dirty="0"/>
              <a:t>Connected to a live link (Ethernet or serial device)</a:t>
            </a:r>
          </a:p>
          <a:p>
            <a:r>
              <a:rPr lang="en-US" altLang="en-US" sz="2400" dirty="0" smtClean="0"/>
              <a:t>No routing protocol (OSPF) used</a:t>
            </a:r>
          </a:p>
          <a:p>
            <a:r>
              <a:rPr lang="en-US" altLang="en-US" sz="2400" dirty="0" smtClean="0"/>
              <a:t>Since </a:t>
            </a:r>
            <a:r>
              <a:rPr lang="en-US" altLang="en-US" sz="2400" dirty="0"/>
              <a:t>they appear in the table we know:</a:t>
            </a:r>
          </a:p>
          <a:p>
            <a:pPr lvl="1"/>
            <a:r>
              <a:rPr lang="en-US" altLang="en-US" sz="2000" dirty="0"/>
              <a:t>They are directly connected (local) networks</a:t>
            </a:r>
          </a:p>
          <a:p>
            <a:pPr lvl="1"/>
            <a:r>
              <a:rPr lang="en-US" altLang="en-US" sz="2000" dirty="0"/>
              <a:t>Which interface they are connected to</a:t>
            </a:r>
          </a:p>
          <a:p>
            <a:pPr lvl="1"/>
            <a:r>
              <a:rPr lang="en-US" altLang="en-US" sz="2000" dirty="0"/>
              <a:t>We can send packets to those networks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A221992-0C1B-4939-89E0-3E885A5B00BC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8800" y="1343025"/>
            <a:ext cx="8382000" cy="1384995"/>
            <a:chOff x="2438400" y="1343025"/>
            <a:chExt cx="8382000" cy="1384995"/>
          </a:xfrm>
        </p:grpSpPr>
        <p:sp>
          <p:nvSpPr>
            <p:cNvPr id="8197" name="TextBox 1"/>
            <p:cNvSpPr txBox="1">
              <a:spLocks noChangeArrowheads="1"/>
            </p:cNvSpPr>
            <p:nvPr/>
          </p:nvSpPr>
          <p:spPr bwMode="auto">
            <a:xfrm>
              <a:off x="2438400" y="1343025"/>
              <a:ext cx="83820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   192.168.11.0/24 [90/284160] via 192.168.1.1, 00:04:19, FastEthernet0/0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   192.168.10.0/24 [110/11] via 192.168.2.1, 00:01:01, serial0/0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    192.168.9.0/24 [120/1] via 192.168.4.1, 00:00:07, serial0/1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  192.168.5.0/24 is directly connected, FastEthernet0/1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   192.168.1.0/24 is directly connected, FastEthernet0/0</a:t>
              </a:r>
              <a:b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   192.168.3.0/24 [1/0] via 192.168.1.1</a:t>
              </a:r>
            </a:p>
          </p:txBody>
        </p:sp>
        <p:sp>
          <p:nvSpPr>
            <p:cNvPr id="8198" name="Rounded Rectangle 5"/>
            <p:cNvSpPr>
              <a:spLocks noChangeArrowheads="1"/>
            </p:cNvSpPr>
            <p:nvPr/>
          </p:nvSpPr>
          <p:spPr bwMode="auto">
            <a:xfrm>
              <a:off x="2438400" y="2209800"/>
              <a:ext cx="6324600" cy="265771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025" tIns="36512" rIns="73025" bIns="36512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533697"/>
            <a:ext cx="3958418" cy="38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0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Routes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41605" y="3039139"/>
            <a:ext cx="7391400" cy="3661699"/>
          </a:xfrm>
        </p:spPr>
        <p:txBody>
          <a:bodyPr/>
          <a:lstStyle/>
          <a:p>
            <a:r>
              <a:rPr lang="en-US" altLang="en-US" sz="2000" dirty="0"/>
              <a:t>Manually configured by Admin</a:t>
            </a:r>
          </a:p>
          <a:p>
            <a:pPr lvl="1"/>
            <a:r>
              <a:rPr lang="en-US" altLang="en-US" sz="1800" dirty="0"/>
              <a:t>The syntax is:</a:t>
            </a:r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</a:t>
            </a:r>
            <a:r>
              <a:rPr lang="en-US" altLang="en-US" sz="1400" i="1" dirty="0" err="1"/>
              <a:t>dest-ip-addr</a:t>
            </a:r>
            <a:r>
              <a:rPr lang="en-US" altLang="en-US" sz="1400" i="1" dirty="0"/>
              <a:t> </a:t>
            </a:r>
            <a:r>
              <a:rPr lang="en-US" altLang="en-US" sz="1400" i="1" dirty="0" err="1"/>
              <a:t>dest</a:t>
            </a:r>
            <a:r>
              <a:rPr lang="en-US" altLang="en-US" sz="1400" i="1" dirty="0"/>
              <a:t>-mask</a:t>
            </a:r>
            <a:r>
              <a:rPr lang="en-US" altLang="en-US" sz="1400" dirty="0"/>
              <a:t> [</a:t>
            </a:r>
            <a:r>
              <a:rPr lang="en-US" altLang="en-US" sz="1400" i="1" dirty="0"/>
              <a:t>next-hop-</a:t>
            </a:r>
            <a:r>
              <a:rPr lang="en-US" altLang="en-US" sz="1400" i="1" dirty="0" err="1"/>
              <a:t>ip</a:t>
            </a:r>
            <a:r>
              <a:rPr lang="en-US" altLang="en-US" sz="1400" dirty="0"/>
              <a:t> | </a:t>
            </a:r>
            <a:r>
              <a:rPr lang="en-US" altLang="en-US" sz="1400" i="1" dirty="0"/>
              <a:t>outbound-interface</a:t>
            </a:r>
            <a:r>
              <a:rPr lang="en-US" altLang="en-US" sz="1400" dirty="0"/>
              <a:t>]</a:t>
            </a:r>
          </a:p>
          <a:p>
            <a:pPr lvl="1"/>
            <a:r>
              <a:rPr lang="en-US" altLang="en-US" sz="1800" dirty="0"/>
              <a:t>Two examples:</a:t>
            </a:r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192.168.3.0 255.255.255.0 </a:t>
            </a:r>
            <a:r>
              <a:rPr lang="en-US" altLang="en-US" sz="1400" dirty="0" smtClean="0"/>
              <a:t>192.168.1.1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       </a:t>
            </a:r>
            <a:r>
              <a:rPr lang="en-US" altLang="en-US" sz="1400" dirty="0" smtClean="0">
                <a:solidFill>
                  <a:srgbClr val="FF0000"/>
                </a:solidFill>
              </a:rPr>
              <a:t>(</a:t>
            </a:r>
            <a:r>
              <a:rPr lang="en-US" altLang="en-US" sz="1400" i="1" dirty="0" smtClean="0">
                <a:solidFill>
                  <a:srgbClr val="FF0000"/>
                </a:solidFill>
              </a:rPr>
              <a:t>next-hop-</a:t>
            </a:r>
            <a:r>
              <a:rPr lang="en-US" altLang="en-US" sz="1400" i="1" dirty="0" err="1" smtClean="0">
                <a:solidFill>
                  <a:srgbClr val="FF0000"/>
                </a:solidFill>
              </a:rPr>
              <a:t>ip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  <a:endParaRPr lang="en-US" altLang="en-US" sz="1400" dirty="0"/>
          </a:p>
          <a:p>
            <a:pPr lvl="2"/>
            <a:r>
              <a:rPr lang="en-US" altLang="en-US" sz="1400" dirty="0" err="1"/>
              <a:t>ip</a:t>
            </a:r>
            <a:r>
              <a:rPr lang="en-US" altLang="en-US" sz="1400" dirty="0"/>
              <a:t> route 192.168.3.0 255.255.255.0 Fa0/0      </a:t>
            </a:r>
            <a:r>
              <a:rPr lang="en-US" altLang="en-US" sz="1400" dirty="0">
                <a:solidFill>
                  <a:srgbClr val="FF0000"/>
                </a:solidFill>
              </a:rPr>
              <a:t>(</a:t>
            </a:r>
            <a:r>
              <a:rPr lang="en-US" altLang="en-US" sz="1400" i="1" dirty="0">
                <a:solidFill>
                  <a:srgbClr val="FF0000"/>
                </a:solidFill>
              </a:rPr>
              <a:t>outbound-interface</a:t>
            </a:r>
            <a:r>
              <a:rPr lang="en-US" altLang="en-US" sz="1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sz="1800" dirty="0"/>
              <a:t>Because of AD (1) can be used to over-rule learned route</a:t>
            </a:r>
          </a:p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All traffic for network 192.168.3.0/24 will be sent via the router at 192.168.1.1</a:t>
            </a:r>
          </a:p>
          <a:p>
            <a:pPr lvl="1"/>
            <a:r>
              <a:rPr lang="en-US" altLang="en-US" sz="1800" dirty="0"/>
              <a:t>Only appears if link to 192.168.1.1 is in the table (up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90E4774-2CA8-4682-B70E-7F314892CF9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1797410" y="1293541"/>
            <a:ext cx="84895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   192.168.11.0/24 [90/284160] via 192.168.1.1, 00:04:19, FastEthernet0/0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    192.168.10.0/24 [110/11] via 192.168.2.1, 00:01:01, serial0/0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    192.168.9.0/24 [120/1] via 192.168.4.1, 00:00:07, serial0/1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192.168.5.0/24 is directly connected, FastEthernet0/1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   192.168.1.0/24 is directly connected, FastEthernet0/0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   192.168.3.0/24 [1/0] via 192.168.1.1</a:t>
            </a:r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15055" y="2403517"/>
            <a:ext cx="4485384" cy="19471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025" tIns="36512" rIns="73025" bIns="36512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533697"/>
            <a:ext cx="3958418" cy="38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6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Routed vs Routing Protocol&amp;quot;&quot;/&gt;&lt;property id=&quot;20307&quot; value=&quot;256&quot;/&gt;&lt;/object&gt;&lt;object type=&quot;3&quot; unique_id=&quot;24141&quot;&gt;&lt;property id=&quot;20148&quot; value=&quot;5&quot;/&gt;&lt;property id=&quot;20300&quot; value=&quot;Slide 2 - &amp;quot;Topics Covered&amp;quot;&quot;/&gt;&lt;property id=&quot;20307&quot; value=&quot;280&quot;/&gt;&lt;/object&gt;&lt;object type=&quot;3&quot; unique_id=&quot;24142&quot;&gt;&lt;property id=&quot;20148&quot; value=&quot;5&quot;/&gt;&lt;property id=&quot;20300&quot; value=&quot;Slide 3 - &amp;quot;What is a Routed Protocol?&amp;quot;&quot;/&gt;&lt;property id=&quot;20307&quot; value=&quot;281&quot;/&gt;&lt;/object&gt;&lt;object type=&quot;3&quot; unique_id=&quot;24143&quot;&gt;&lt;property id=&quot;20148&quot; value=&quot;5&quot;/&gt;&lt;property id=&quot;20300&quot; value=&quot;Slide 4 - &amp;quot;What is a Routing Protocol?&amp;quot;&quot;/&gt;&lt;property id=&quot;20307&quot; value=&quot;282&quot;/&gt;&lt;/object&gt;&lt;object type=&quot;3&quot; unique_id=&quot;24144&quot;&gt;&lt;property id=&quot;20148&quot; value=&quot;5&quot;/&gt;&lt;property id=&quot;20300&quot; value=&quot;Slide 5 - &amp;quot;Categories of Routing Protocols&amp;quot;&quot;/&gt;&lt;property id=&quot;20307&quot; value=&quot;283&quot;/&gt;&lt;/object&gt;&lt;object type=&quot;3&quot; unique_id=&quot;24145&quot;&gt;&lt;property id=&quot;20148&quot; value=&quot;5&quot;/&gt;&lt;property id=&quot;20300&quot; value=&quot;Slide 6 - &amp;quot;Types of IGPs&amp;quot;&quot;/&gt;&lt;property id=&quot;20307&quot; value=&quot;284&quot;/&gt;&lt;/object&gt;&lt;object type=&quot;3&quot; unique_id=&quot;24146&quot;&gt;&lt;property id=&quot;20148&quot; value=&quot;5&quot;/&gt;&lt;property id=&quot;20300&quot; value=&quot;Slide 7 - &amp;quot;Fin…&amp;quot;&quot;/&gt;&lt;property id=&quot;20307&quot; value=&quot;2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1644</TotalTime>
  <Words>1602</Words>
  <Application>Microsoft Office PowerPoint</Application>
  <PresentationFormat>Widescreen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Tahoma</vt:lpstr>
      <vt:lpstr>Wingdings</vt:lpstr>
      <vt:lpstr>_Bob's iSchool Slides</vt:lpstr>
      <vt:lpstr>INFO 341 Router and Routing Basics</vt:lpstr>
      <vt:lpstr>Topics Covered</vt:lpstr>
      <vt:lpstr>What is a Router?</vt:lpstr>
      <vt:lpstr>What are the Router’s Roles?</vt:lpstr>
      <vt:lpstr>What is a Route Table?</vt:lpstr>
      <vt:lpstr>What are the Router Processes?</vt:lpstr>
      <vt:lpstr>Route Table Details</vt:lpstr>
      <vt:lpstr>Directly Connected Networks</vt:lpstr>
      <vt:lpstr>Static Routes</vt:lpstr>
      <vt:lpstr>Default Routes (form of Static route)</vt:lpstr>
      <vt:lpstr>What is a Routed Protocol?</vt:lpstr>
      <vt:lpstr>What is a Routing Protocol?</vt:lpstr>
      <vt:lpstr>Categories of Routing Protocols</vt:lpstr>
      <vt:lpstr>Types of IGPs</vt:lpstr>
      <vt:lpstr>Static vs. Dynamic Routing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3441</cp:revision>
  <dcterms:created xsi:type="dcterms:W3CDTF">2016-09-09T06:50:36Z</dcterms:created>
  <dcterms:modified xsi:type="dcterms:W3CDTF">2018-01-26T20:26:45Z</dcterms:modified>
</cp:coreProperties>
</file>