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67" r:id="rId4"/>
    <p:sldId id="268" r:id="rId5"/>
    <p:sldId id="269" r:id="rId6"/>
    <p:sldId id="265" r:id="rId7"/>
  </p:sldIdLst>
  <p:sldSz cx="12192000" cy="6858000"/>
  <p:notesSz cx="6858000" cy="91440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54" autoAdjust="0"/>
  </p:normalViewPr>
  <p:slideViewPr>
    <p:cSldViewPr>
      <p:cViewPr varScale="1">
        <p:scale>
          <a:sx n="113" d="100"/>
          <a:sy n="113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73E656-B3D2-4902-941B-1D119C71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C2ACC7-A3C1-48B1-BE6D-F4D8B613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A124845-6E07-4D50-B1C6-91BC89BA652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D1F3703-5ED7-4B1B-A85B-53E21CC16AD8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2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E44BBA4-F77C-4E01-BB30-D5A7636F0A46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40662D-9655-4140-B4E2-BE60B3532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  <p:pic>
        <p:nvPicPr>
          <p:cNvPr id="1026" name="Picture 2" descr="Image result for local area networ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-8225"/>
            <a:ext cx="2571752" cy="19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F8005-9C53-4D69-B255-8F883622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D89-65F7-4D0E-9093-CAA4DDA9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33351" y="336551"/>
            <a:ext cx="11389783" cy="1052513"/>
            <a:chOff x="80" y="624"/>
            <a:chExt cx="5381" cy="663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002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00800"/>
            <a:ext cx="3860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fld id="{F97C5C0D-47E0-4B2F-9512-3C38BEBCE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6399452"/>
            <a:ext cx="482713" cy="384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2" r:id="rId3"/>
    <p:sldLayoutId id="2147483834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cii-cod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INFX 504</a:t>
            </a:r>
            <a:r>
              <a:rPr lang="en-US"/>
              <a:t/>
            </a:r>
            <a:br>
              <a:rPr lang="en-US"/>
            </a:br>
            <a:r>
              <a:rPr lang="en-US"/>
              <a:t>The ASCII Table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 dirty="0"/>
              <a:t>Bob Larson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A372856E-C7B7-49C2-8093-2F1D90B86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ASCII Table (7-bit)</a:t>
            </a:r>
          </a:p>
          <a:p>
            <a:r>
              <a:rPr lang="en-US" dirty="0"/>
              <a:t>ASCII Table Background</a:t>
            </a:r>
          </a:p>
          <a:p>
            <a:r>
              <a:rPr lang="en-US" dirty="0"/>
              <a:t>Newer Extended ASCII Tables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BFAD17B-475F-424C-82DD-BE22E806002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1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ASCII Table (7-bit)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315199" y="1447800"/>
            <a:ext cx="4624917" cy="5253038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merican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tandard 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ode for 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nformation 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nterchange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Original: 7-bit</a:t>
            </a:r>
            <a:r>
              <a:rPr lang="en-US" sz="2400" dirty="0"/>
              <a:t> character code</a:t>
            </a:r>
          </a:p>
          <a:p>
            <a:pPr lvl="1"/>
            <a:r>
              <a:rPr lang="en-US" sz="2000" dirty="0" smtClean="0"/>
              <a:t>Each value </a:t>
            </a:r>
            <a:r>
              <a:rPr lang="en-US" sz="2000" dirty="0"/>
              <a:t>represents a unique character</a:t>
            </a:r>
          </a:p>
          <a:p>
            <a:pPr lvl="1"/>
            <a:r>
              <a:rPr lang="en-US" sz="2000" dirty="0"/>
              <a:t>128 characters</a:t>
            </a:r>
          </a:p>
          <a:p>
            <a:pPr lvl="2"/>
            <a:r>
              <a:rPr lang="en-US" sz="1600" dirty="0"/>
              <a:t>0-31 Control Characters</a:t>
            </a:r>
          </a:p>
          <a:p>
            <a:pPr lvl="3"/>
            <a:r>
              <a:rPr lang="en-US" sz="1200" dirty="0"/>
              <a:t>Unprintable – control peripherals </a:t>
            </a:r>
          </a:p>
          <a:p>
            <a:pPr lvl="2"/>
            <a:r>
              <a:rPr lang="en-US" sz="1600" dirty="0"/>
              <a:t>32-127 printable characters</a:t>
            </a:r>
          </a:p>
          <a:p>
            <a:pPr lvl="3"/>
            <a:r>
              <a:rPr lang="en-US" sz="1200" dirty="0"/>
              <a:t>Printable – keyboard characters</a:t>
            </a:r>
          </a:p>
          <a:p>
            <a:pPr lvl="3"/>
            <a:r>
              <a:rPr lang="en-US" sz="1200" dirty="0"/>
              <a:t>Letters, digits, punctuation marks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Extended: 8-bits</a:t>
            </a:r>
          </a:p>
          <a:p>
            <a:pPr lvl="1"/>
            <a:r>
              <a:rPr lang="en-US" sz="2000" dirty="0"/>
              <a:t>256 characters (ISO 8859-1)</a:t>
            </a:r>
          </a:p>
          <a:p>
            <a:pPr lvl="1"/>
            <a:r>
              <a:rPr lang="en-US" sz="2000" dirty="0"/>
              <a:t>Original ASCII characters plus</a:t>
            </a:r>
          </a:p>
          <a:p>
            <a:pPr lvl="2"/>
            <a:r>
              <a:rPr lang="en-US" sz="1600" dirty="0"/>
              <a:t>128 symbols and Latin characters</a:t>
            </a:r>
          </a:p>
          <a:p>
            <a:pPr marL="1371600" lvl="3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6576889" cy="52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2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Table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600200"/>
            <a:ext cx="10363200" cy="4267200"/>
          </a:xfrm>
        </p:spPr>
        <p:txBody>
          <a:bodyPr/>
          <a:lstStyle/>
          <a:p>
            <a:r>
              <a:rPr lang="en-US" sz="2400" dirty="0"/>
              <a:t>Developed from telegraph code</a:t>
            </a:r>
          </a:p>
          <a:p>
            <a:r>
              <a:rPr lang="en-US" sz="2400" dirty="0"/>
              <a:t>First commercial use: 7-bit </a:t>
            </a:r>
            <a:r>
              <a:rPr lang="en-US" sz="2400" dirty="0" err="1"/>
              <a:t>teleprinter</a:t>
            </a:r>
            <a:r>
              <a:rPr lang="en-US" sz="2400" dirty="0"/>
              <a:t> code (Bell data services)</a:t>
            </a:r>
          </a:p>
          <a:p>
            <a:r>
              <a:rPr lang="en-US" sz="2400" dirty="0"/>
              <a:t>ASCII standard: ANSI committee formed October 6, 1960</a:t>
            </a:r>
          </a:p>
          <a:p>
            <a:pPr lvl="1"/>
            <a:r>
              <a:rPr lang="en-US" sz="2000" dirty="0"/>
              <a:t>Published in 1963</a:t>
            </a:r>
          </a:p>
          <a:p>
            <a:pPr lvl="1"/>
            <a:r>
              <a:rPr lang="en-US" sz="2000" dirty="0"/>
              <a:t>Major revision </a:t>
            </a:r>
            <a:r>
              <a:rPr lang="en-US" sz="2000" dirty="0" smtClean="0"/>
              <a:t>in 1967</a:t>
            </a:r>
            <a:endParaRPr lang="en-US" sz="2000" dirty="0"/>
          </a:p>
          <a:p>
            <a:pPr lvl="1"/>
            <a:r>
              <a:rPr lang="en-US" sz="2000" dirty="0"/>
              <a:t>Most recent update </a:t>
            </a:r>
            <a:r>
              <a:rPr lang="en-US" sz="2000" dirty="0" smtClean="0"/>
              <a:t>in </a:t>
            </a:r>
            <a:r>
              <a:rPr lang="en-US" sz="2000" dirty="0"/>
              <a:t>1986</a:t>
            </a:r>
          </a:p>
          <a:p>
            <a:r>
              <a:rPr lang="en-US" sz="2400" dirty="0"/>
              <a:t>Originally based on the English alphabet</a:t>
            </a:r>
          </a:p>
          <a:p>
            <a:pPr lvl="1"/>
            <a:r>
              <a:rPr lang="en-US" sz="2000" dirty="0"/>
              <a:t>7-BITS encodes 128 characters</a:t>
            </a:r>
          </a:p>
          <a:p>
            <a:r>
              <a:rPr lang="en-US" sz="2400" dirty="0"/>
              <a:t>June 1992 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nternet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ssigned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umbers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uthority (IANA) create RFC</a:t>
            </a:r>
          </a:p>
          <a:p>
            <a:pPr lvl="1"/>
            <a:r>
              <a:rPr lang="en-US" sz="2000" dirty="0"/>
              <a:t>Encourages using name "US-ASCII" for Internet uses of ASCII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6331506"/>
            <a:ext cx="266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Source: Wikipedia ASCII</a:t>
            </a:r>
          </a:p>
        </p:txBody>
      </p:sp>
    </p:spTree>
    <p:extLst>
      <p:ext uri="{BB962C8B-B14F-4D97-AF65-F5344CB8AC3E}">
        <p14:creationId xmlns:p14="http://schemas.microsoft.com/office/powerpoint/2010/main" val="130039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Newer Extended ASCII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799" y="1447800"/>
            <a:ext cx="4015317" cy="4953000"/>
          </a:xfrm>
        </p:spPr>
        <p:txBody>
          <a:bodyPr/>
          <a:lstStyle/>
          <a:p>
            <a:r>
              <a:rPr lang="en-US" sz="2800" dirty="0"/>
              <a:t>8-Bit Version</a:t>
            </a:r>
          </a:p>
          <a:p>
            <a:pPr lvl="1"/>
            <a:r>
              <a:rPr lang="en-US" sz="2400" dirty="0"/>
              <a:t>Original ASCII (7-bit)</a:t>
            </a:r>
          </a:p>
          <a:p>
            <a:pPr lvl="1"/>
            <a:r>
              <a:rPr lang="en-US" sz="2400" dirty="0"/>
              <a:t>128 Symbols &amp; Latin</a:t>
            </a:r>
          </a:p>
          <a:p>
            <a:r>
              <a:rPr lang="en-US" sz="2800" dirty="0"/>
              <a:t>Add HTML number &amp;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85800" y="1447800"/>
            <a:ext cx="7095238" cy="5253038"/>
            <a:chOff x="228600" y="1447800"/>
            <a:chExt cx="7095238" cy="52530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1447800"/>
              <a:ext cx="7085714" cy="31904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4767505"/>
              <a:ext cx="7095238" cy="193333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781038" y="6460735"/>
            <a:ext cx="393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http://www.ascii-code.com/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85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Fin…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CB77348E-138F-4CD3-ABCA-1F258ABC2E8E}" type="slidenum">
              <a:rPr lang="en-US" smtClean="0">
                <a:solidFill>
                  <a:schemeClr val="bg2"/>
                </a:solidFill>
              </a:rPr>
              <a:pPr/>
              <a:t>6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0.0&quot;&gt;&lt;object type=&quot;1&quot; unique_id=&quot;10001&quot;&gt;&lt;property id=&quot;20180&quot; value=&quot;1&quot;/&gt;&lt;property id=&quot;20181&quot; value=&quot;1&quot;/&gt;&lt;property id=&quot;20191&quot; value=&quot;UWEO - Server&quot;/&gt;&lt;property id=&quot;20192&quot; value=&quot;uweoconnect.extn.washington.edu&quot;/&gt;&lt;property id=&quot;20193&quot; value=&quot;0&quot;/&gt;&lt;object type=&quot;4&quot; unique_id=&quot;10002&quot;&gt;&lt;/object&gt;&lt;object type=&quot;8&quot; unique_id=&quot;10003&quot;&gt;&lt;/object&gt;&lt;object type=&quot;2&quot; unique_id=&quot;10004&quot;&gt;&lt;object type=&quot;3&quot; unique_id=&quot;10005&quot;&gt;&lt;property id=&quot;20148&quot; value=&quot;5&quot;/&gt;&lt;property id=&quot;20300&quot; value=&quot;Slide 1 - &amp;quot;INFX 504 The ASCII Table&amp;quot;&quot;/&gt;&lt;property id=&quot;20307&quot; value=&quot;256&quot;/&gt;&lt;/object&gt;&lt;object type=&quot;3&quot; unique_id=&quot;10017&quot;&gt;&lt;property id=&quot;20148&quot; value=&quot;5&quot;/&gt;&lt;property id=&quot;20300&quot; value=&quot;Slide 6 - &amp;quot;Fin…&amp;quot;&quot;/&gt;&lt;property id=&quot;20307&quot; value=&quot;265&quot;/&gt;&lt;/object&gt;&lt;object type=&quot;3&quot; unique_id=&quot;10018&quot;&gt;&lt;property id=&quot;20148&quot; value=&quot;5&quot;/&gt;&lt;property id=&quot;20300&quot; value=&quot;Slide 2 - &amp;quot;Topics&amp;quot;&quot;/&gt;&lt;property id=&quot;20307&quot; value=&quot;266&quot;/&gt;&lt;/object&gt;&lt;object type=&quot;3&quot; unique_id=&quot;10049&quot;&gt;&lt;property id=&quot;20148&quot; value=&quot;5&quot;/&gt;&lt;property id=&quot;20300&quot; value=&quot;Slide 3 - &amp;quot;Original ASCII Table (7-bit)&amp;quot;&quot;/&gt;&lt;property id=&quot;20307&quot; value=&quot;267&quot;/&gt;&lt;/object&gt;&lt;object type=&quot;3&quot; unique_id=&quot;10050&quot;&gt;&lt;property id=&quot;20148&quot; value=&quot;5&quot;/&gt;&lt;property id=&quot;20300&quot; value=&quot;Slide 4 - &amp;quot;ASCII Table Background&amp;quot;&quot;/&gt;&lt;property id=&quot;20307&quot; value=&quot;268&quot;/&gt;&lt;/object&gt;&lt;object type=&quot;3&quot; unique_id=&quot;10051&quot;&gt;&lt;property id=&quot;20148&quot; value=&quot;5&quot;/&gt;&lt;property id=&quot;20300&quot; value=&quot;Slide 5 - &amp;quot;Newer Extended ASCII Tables&amp;quot;&quot;/&gt;&lt;property id=&quot;20307&quot; value=&quot;26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_Bob's iSchool Slides">
  <a:themeElements>
    <a:clrScheme name="_Bob Cisco 200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_Bob Cisco 200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_Bob Cisco 20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F69DE76-1695-4848-9223-0F6B6BC183A2}" vid="{C486A593-13BF-434E-BF21-859CE50379F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Bob's iSchool 504 Net Slides 16x9</Template>
  <TotalTime>1105</TotalTime>
  <Words>196</Words>
  <Application>Microsoft Office PowerPoint</Application>
  <PresentationFormat>Widescreen</PresentationFormat>
  <Paragraphs>49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Tahoma</vt:lpstr>
      <vt:lpstr>Wingdings</vt:lpstr>
      <vt:lpstr>_Bob's iSchool Slides</vt:lpstr>
      <vt:lpstr>INFX 504 The ASCII Table</vt:lpstr>
      <vt:lpstr>Topics</vt:lpstr>
      <vt:lpstr>Original ASCII Table (7-bit)</vt:lpstr>
      <vt:lpstr>ASCII Table Background</vt:lpstr>
      <vt:lpstr>Newer Extended ASCII Tables</vt:lpstr>
      <vt:lpstr>Fin…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INFX 504 Getting Started</dc:title>
  <dc:creator>Bob Larson</dc:creator>
  <cp:lastModifiedBy>Bob Larson</cp:lastModifiedBy>
  <cp:revision>3397</cp:revision>
  <dcterms:created xsi:type="dcterms:W3CDTF">2016-09-09T06:50:36Z</dcterms:created>
  <dcterms:modified xsi:type="dcterms:W3CDTF">2016-11-07T21:04:27Z</dcterms:modified>
</cp:coreProperties>
</file>