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67" r:id="rId4"/>
    <p:sldId id="268" r:id="rId5"/>
    <p:sldId id="269" r:id="rId6"/>
    <p:sldId id="270" r:id="rId7"/>
    <p:sldId id="265" r:id="rId8"/>
  </p:sldIdLst>
  <p:sldSz cx="12192000" cy="6858000"/>
  <p:notesSz cx="6858000" cy="91440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54" autoAdjust="0"/>
  </p:normalViewPr>
  <p:slideViewPr>
    <p:cSldViewPr>
      <p:cViewPr varScale="1">
        <p:scale>
          <a:sx n="108" d="100"/>
          <a:sy n="108" d="100"/>
        </p:scale>
        <p:origin x="120" y="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D1F3703-5ED7-4B1B-A85B-53E21CC16AD8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2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rapidtables.com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INFX 504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Number Conversion Tools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Web </a:t>
            </a:r>
            <a:r>
              <a:rPr lang="en-US" dirty="0" smtClean="0"/>
              <a:t>Tools</a:t>
            </a:r>
          </a:p>
          <a:p>
            <a:r>
              <a:rPr lang="en-US" dirty="0"/>
              <a:t>Rapid Tables </a:t>
            </a:r>
            <a:r>
              <a:rPr lang="en-US" dirty="0" smtClean="0"/>
              <a:t>Example</a:t>
            </a:r>
          </a:p>
          <a:p>
            <a:r>
              <a:rPr lang="en-US" dirty="0"/>
              <a:t>Microsoft Windows 10 </a:t>
            </a:r>
            <a:r>
              <a:rPr lang="en-US" dirty="0" smtClean="0"/>
              <a:t>Calculator</a:t>
            </a:r>
          </a:p>
          <a:p>
            <a:r>
              <a:rPr lang="en-US"/>
              <a:t>Microsoft Calculator Plus</a:t>
            </a: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BFAD17B-475F-424C-82DD-BE22E806002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1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Web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9" y="1516360"/>
            <a:ext cx="5181600" cy="53081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39" y="1243594"/>
            <a:ext cx="3342857" cy="5580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635" y="1243594"/>
            <a:ext cx="2038095" cy="363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5601" y="2971800"/>
            <a:ext cx="26670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any one type of number, press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calculates the rest.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9200" y="6366153"/>
            <a:ext cx="27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http://rapidtables.com/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47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Tables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33400" y="1505583"/>
            <a:ext cx="5117218" cy="5324303"/>
            <a:chOff x="152400" y="1447801"/>
            <a:chExt cx="5117218" cy="53243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447801"/>
              <a:ext cx="4648200" cy="26717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4119539"/>
              <a:ext cx="4583818" cy="2652565"/>
            </a:xfrm>
            <a:prstGeom prst="rect">
              <a:avLst/>
            </a:prstGeom>
          </p:spPr>
        </p:pic>
        <p:sp>
          <p:nvSpPr>
            <p:cNvPr id="6" name="Arrow: Bent 5"/>
            <p:cNvSpPr/>
            <p:nvPr/>
          </p:nvSpPr>
          <p:spPr bwMode="auto">
            <a:xfrm rot="5400000">
              <a:off x="4572000" y="3814739"/>
              <a:ext cx="609600" cy="609600"/>
            </a:xfrm>
            <a:prstGeom prst="ben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752" y="1643926"/>
            <a:ext cx="4838095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5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10 Calculator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38843" y="1251066"/>
            <a:ext cx="9982200" cy="5580914"/>
            <a:chOff x="1738843" y="1251066"/>
            <a:chExt cx="9982200" cy="5580914"/>
          </a:xfrm>
        </p:grpSpPr>
        <p:grpSp>
          <p:nvGrpSpPr>
            <p:cNvPr id="8" name="Group 7"/>
            <p:cNvGrpSpPr/>
            <p:nvPr/>
          </p:nvGrpSpPr>
          <p:grpSpPr>
            <a:xfrm>
              <a:off x="1738843" y="1251066"/>
              <a:ext cx="9982200" cy="5580914"/>
              <a:chOff x="1143000" y="1219200"/>
              <a:chExt cx="10496134" cy="588571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000" y="1219200"/>
                <a:ext cx="3438095" cy="588571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4400" y="1219200"/>
                <a:ext cx="3371429" cy="58000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39134" y="1247771"/>
                <a:ext cx="3400000" cy="577142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3066132" y="13716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9396" y="13716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48630" y="13716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89894" y="2938347"/>
              <a:ext cx="18501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Choose entry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35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Calculator Plus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15" y="1449740"/>
            <a:ext cx="2657143" cy="241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74364"/>
            <a:ext cx="4809524" cy="296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905000"/>
            <a:ext cx="4838095" cy="2971429"/>
          </a:xfrm>
          <a:prstGeom prst="rect">
            <a:avLst/>
          </a:prstGeom>
        </p:spPr>
      </p:pic>
      <p:sp>
        <p:nvSpPr>
          <p:cNvPr id="8" name="Arrow: Bent 7"/>
          <p:cNvSpPr/>
          <p:nvPr/>
        </p:nvSpPr>
        <p:spPr bwMode="auto">
          <a:xfrm rot="5400000">
            <a:off x="4028743" y="3259188"/>
            <a:ext cx="609600" cy="609600"/>
          </a:xfrm>
          <a:prstGeom prst="ben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9" name="Arrow: Bent 8"/>
          <p:cNvSpPr/>
          <p:nvPr/>
        </p:nvSpPr>
        <p:spPr bwMode="auto">
          <a:xfrm>
            <a:off x="5806814" y="3259188"/>
            <a:ext cx="609600" cy="609600"/>
          </a:xfrm>
          <a:prstGeom prst="ben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7600" y="6216134"/>
            <a:ext cx="343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Google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microsoft</a:t>
            </a:r>
            <a:r>
              <a:rPr lang="en-US" dirty="0">
                <a:solidFill>
                  <a:srgbClr val="FF0000"/>
                </a:solidFill>
              </a:rPr>
              <a:t> calculator plus</a:t>
            </a:r>
          </a:p>
        </p:txBody>
      </p:sp>
    </p:spTree>
    <p:extLst>
      <p:ext uri="{BB962C8B-B14F-4D97-AF65-F5344CB8AC3E}">
        <p14:creationId xmlns:p14="http://schemas.microsoft.com/office/powerpoint/2010/main" val="16104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7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X 504 Number Conversion Tools&amp;quot;&quot;/&gt;&lt;property id=&quot;20307&quot; value=&quot;256&quot;/&gt;&lt;/object&gt;&lt;object type=&quot;3&quot; unique_id=&quot;10017&quot;&gt;&lt;property id=&quot;20148&quot; value=&quot;5&quot;/&gt;&lt;property id=&quot;20300&quot; value=&quot;Slide 7 - &amp;quot;Fin…&amp;quot;&quot;/&gt;&lt;property id=&quot;20307&quot; value=&quot;265&quot;/&gt;&lt;/object&gt;&lt;object type=&quot;3&quot; unique_id=&quot;10018&quot;&gt;&lt;property id=&quot;20148&quot; value=&quot;5&quot;/&gt;&lt;property id=&quot;20300&quot; value=&quot;Slide 2 - &amp;quot;Topics&amp;quot;&quot;/&gt;&lt;property id=&quot;20307&quot; value=&quot;266&quot;/&gt;&lt;/object&gt;&lt;object type=&quot;3&quot; unique_id=&quot;10151&quot;&gt;&lt;property id=&quot;20148&quot; value=&quot;5&quot;/&gt;&lt;property id=&quot;20300&quot; value=&quot;Slide 3 - &amp;quot;Many Web Tools&amp;quot;&quot;/&gt;&lt;property id=&quot;20307&quot; value=&quot;267&quot;/&gt;&lt;/object&gt;&lt;object type=&quot;3&quot; unique_id=&quot;10152&quot;&gt;&lt;property id=&quot;20148&quot; value=&quot;5&quot;/&gt;&lt;property id=&quot;20300&quot; value=&quot;Slide 4 - &amp;quot;Rapid Tables Example&amp;quot;&quot;/&gt;&lt;property id=&quot;20307&quot; value=&quot;268&quot;/&gt;&lt;/object&gt;&lt;object type=&quot;3&quot; unique_id=&quot;10153&quot;&gt;&lt;property id=&quot;20148&quot; value=&quot;5&quot;/&gt;&lt;property id=&quot;20300&quot; value=&quot;Slide 5 - &amp;quot;Microsoft Windows 10 Calculator&amp;quot;&quot;/&gt;&lt;property id=&quot;20307&quot; value=&quot;269&quot;/&gt;&lt;/object&gt;&lt;object type=&quot;3&quot; unique_id=&quot;10154&quot;&gt;&lt;property id=&quot;20148&quot; value=&quot;5&quot;/&gt;&lt;property id=&quot;20300&quot; value=&quot;Slide 6 - &amp;quot;Microsoft Calculator Plus&amp;quot;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1136</TotalTime>
  <Words>73</Words>
  <Application>Microsoft Office PowerPoint</Application>
  <PresentationFormat>Widescreen</PresentationFormat>
  <Paragraphs>30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Tahoma</vt:lpstr>
      <vt:lpstr>Wingdings</vt:lpstr>
      <vt:lpstr>_Bob's iSchool Slides</vt:lpstr>
      <vt:lpstr>INFX 504 Number Conversion Tools</vt:lpstr>
      <vt:lpstr>Topics</vt:lpstr>
      <vt:lpstr>Many Web Tools</vt:lpstr>
      <vt:lpstr>Rapid Tables Example</vt:lpstr>
      <vt:lpstr>Microsoft Windows 10 Calculator</vt:lpstr>
      <vt:lpstr>Microsoft Calculator Plus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</cp:lastModifiedBy>
  <cp:revision>3401</cp:revision>
  <dcterms:created xsi:type="dcterms:W3CDTF">2016-09-09T06:50:36Z</dcterms:created>
  <dcterms:modified xsi:type="dcterms:W3CDTF">2016-11-07T21:05:23Z</dcterms:modified>
</cp:coreProperties>
</file>