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78" r:id="rId4"/>
    <p:sldId id="267" r:id="rId5"/>
    <p:sldId id="280" r:id="rId6"/>
    <p:sldId id="281" r:id="rId7"/>
    <p:sldId id="268" r:id="rId8"/>
    <p:sldId id="277" r:id="rId9"/>
    <p:sldId id="279" r:id="rId10"/>
    <p:sldId id="269" r:id="rId11"/>
    <p:sldId id="270" r:id="rId12"/>
    <p:sldId id="271" r:id="rId13"/>
    <p:sldId id="275" r:id="rId14"/>
    <p:sldId id="276" r:id="rId15"/>
    <p:sldId id="273" r:id="rId16"/>
    <p:sldId id="272" r:id="rId17"/>
    <p:sldId id="274" r:id="rId18"/>
    <p:sldId id="265" r:id="rId19"/>
  </p:sldIdLst>
  <p:sldSz cx="12192000" cy="6858000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554" autoAdjust="0"/>
  </p:normalViewPr>
  <p:slideViewPr>
    <p:cSldViewPr>
      <p:cViewPr varScale="1">
        <p:scale>
          <a:sx n="84" d="100"/>
          <a:sy n="84" d="100"/>
        </p:scale>
        <p:origin x="57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B9A09477-E1AF-4120-8CCE-596663ADDE8F}"/>
    <pc:docChg chg="undo custSel addSld delSld modSld sldOrd modMainMaster">
      <pc:chgData name="Bob Larson" userId="bd32c595-c6ac-42c0-bb89-944ad9c1ebd3" providerId="ADAL" clId="{B9A09477-E1AF-4120-8CCE-596663ADDE8F}" dt="2017-10-26T17:52:19.351" v="2318"/>
      <pc:docMkLst>
        <pc:docMk/>
      </pc:docMkLst>
      <pc:sldChg chg="modSp 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26T06:05:53.124" v="50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B9A09477-E1AF-4120-8CCE-596663ADDE8F}" dt="2017-10-26T17:51:33.520" v="2310" actId="20577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26T17:51:33.520" v="2310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del modTransition">
        <pc:chgData name="Bob Larson" userId="bd32c595-c6ac-42c0-bb89-944ad9c1ebd3" providerId="ADAL" clId="{B9A09477-E1AF-4120-8CCE-596663ADDE8F}" dt="2017-10-26T06:06:03.548" v="511" actId="2696"/>
        <pc:sldMkLst>
          <pc:docMk/>
          <pc:sldMk cId="636002337" sldId="267"/>
        </pc:sldMkLst>
      </pc:sldChg>
      <pc:sldChg chg="addSp delSp modSp modTransition">
        <pc:chgData name="Bob Larson" userId="bd32c595-c6ac-42c0-bb89-944ad9c1ebd3" providerId="ADAL" clId="{B9A09477-E1AF-4120-8CCE-596663ADDE8F}" dt="2017-10-26T07:11:41.873" v="1369"/>
        <pc:sldMkLst>
          <pc:docMk/>
          <pc:sldMk cId="1621815136" sldId="267"/>
        </pc:sldMkLst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6:06:43.301" v="519"/>
          <ac:spMkLst>
            <pc:docMk/>
            <pc:sldMk cId="1621815136" sldId="267"/>
            <ac:spMk id="19" creationId="{AD8203A2-5590-4B34-A69A-402F8EA6EC1A}"/>
          </ac:spMkLst>
        </pc:spChg>
        <pc:spChg chg="add mod">
          <ac:chgData name="Bob Larson" userId="bd32c595-c6ac-42c0-bb89-944ad9c1ebd3" providerId="ADAL" clId="{B9A09477-E1AF-4120-8CCE-596663ADDE8F}" dt="2017-10-26T06:07:41.535" v="577" actId="20577"/>
          <ac:spMkLst>
            <pc:docMk/>
            <pc:sldMk cId="1621815136" sldId="267"/>
            <ac:spMk id="20" creationId="{B08F15D6-A2BF-446C-897F-AA2E1652C67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3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4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2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6:47.267" v="520" actId="478"/>
          <ac:spMkLst>
            <pc:docMk/>
            <pc:sldMk cId="1621815136" sldId="267"/>
            <ac:spMk id="8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6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07:00.304" v="525" actId="164"/>
          <ac:grpSpMkLst>
            <pc:docMk/>
            <pc:sldMk cId="1621815136" sldId="267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07:09.748" v="527" actId="14100"/>
          <ac:grpSpMkLst>
            <pc:docMk/>
            <pc:sldMk cId="1621815136" sldId="267"/>
            <ac:grpSpMk id="21" creationId="{CB4C7013-89E1-4714-977D-B1A87724E256}"/>
          </ac:grpSpMkLst>
        </pc:grp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1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0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7" creationId="{00000000-0000-0000-0000-000000000000}"/>
          </ac:picMkLst>
        </pc:pic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5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4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6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5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60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10" v="509" actId="2696"/>
        <pc:sldMkLst>
          <pc:docMk/>
          <pc:sldMk cId="1647960670" sldId="268"/>
        </pc:sldMkLst>
      </pc:sldChg>
      <pc:sldChg chg="addSp delSp modSp modTransition">
        <pc:chgData name="Bob Larson" userId="bd32c595-c6ac-42c0-bb89-944ad9c1ebd3" providerId="ADAL" clId="{B9A09477-E1AF-4120-8CCE-596663ADDE8F}" dt="2017-10-26T17:22:31.976" v="2057" actId="478"/>
        <pc:sldMkLst>
          <pc:docMk/>
          <pc:sldMk cId="2513196386" sldId="268"/>
        </pc:sldMkLst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49.774" v="1764" actId="208"/>
          <ac:spMkLst>
            <pc:docMk/>
            <pc:sldMk cId="2513196386" sldId="268"/>
            <ac:spMk id="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34.941" v="594" actId="478"/>
          <ac:spMkLst>
            <pc:docMk/>
            <pc:sldMk cId="2513196386" sldId="268"/>
            <ac:spMk id="7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10:37.200" v="646" actId="20577"/>
          <ac:spMkLst>
            <pc:docMk/>
            <pc:sldMk cId="2513196386" sldId="268"/>
            <ac:spMk id="9" creationId="{A2F645A1-7531-4DE7-B8E0-819A0483BC63}"/>
          </ac:spMkLst>
        </pc:spChg>
        <pc:spChg chg="mod">
          <ac:chgData name="Bob Larson" userId="bd32c595-c6ac-42c0-bb89-944ad9c1ebd3" providerId="ADAL" clId="{B9A09477-E1AF-4120-8CCE-596663ADDE8F}" dt="2017-10-26T06:10:08.950" v="603" actId="208"/>
          <ac:spMkLst>
            <pc:docMk/>
            <pc:sldMk cId="2513196386" sldId="268"/>
            <ac:spMk id="1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38.207" v="1760" actId="478"/>
          <ac:spMkLst>
            <pc:docMk/>
            <pc:sldMk cId="2513196386" sldId="268"/>
            <ac:spMk id="1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10:01.149" v="602" actId="478"/>
          <ac:spMkLst>
            <pc:docMk/>
            <pc:sldMk cId="2513196386" sldId="268"/>
            <ac:spMk id="13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9:04.540" v="584" actId="478"/>
          <ac:spMkLst>
            <pc:docMk/>
            <pc:sldMk cId="2513196386" sldId="268"/>
            <ac:spMk id="14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4" creationId="{3B3F5A7A-B1AB-4D40-8914-9B6FB3A270B2}"/>
          </ac:spMkLst>
        </pc:spChg>
        <pc:spChg chg="del">
          <ac:chgData name="Bob Larson" userId="bd32c595-c6ac-42c0-bb89-944ad9c1ebd3" providerId="ADAL" clId="{B9A09477-E1AF-4120-8CCE-596663ADDE8F}" dt="2017-10-26T06:09:07.498" v="588" actId="478"/>
          <ac:spMkLst>
            <pc:docMk/>
            <pc:sldMk cId="2513196386" sldId="268"/>
            <ac:spMk id="17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7" creationId="{DBE493A2-F603-4BE9-9D09-DA5EFA25FF61}"/>
          </ac:spMkLst>
        </pc:spChg>
        <pc:spChg chg="add del mod">
          <ac:chgData name="Bob Larson" userId="bd32c595-c6ac-42c0-bb89-944ad9c1ebd3" providerId="ADAL" clId="{B9A09477-E1AF-4120-8CCE-596663ADDE8F}" dt="2017-10-26T17:22:31.976" v="2057" actId="478"/>
          <ac:spMkLst>
            <pc:docMk/>
            <pc:sldMk cId="2513196386" sldId="268"/>
            <ac:spMk id="18" creationId="{9A59B195-5F79-497C-9B9F-A2A38409FEB8}"/>
          </ac:spMkLst>
        </pc:s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5" creationId="{00000000-0000-0000-0000-000000000000}"/>
          </ac:grpSpMkLst>
        </pc:gr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6" creationId="{00000000-0000-0000-0000-000000000000}"/>
          </ac:grpSpMkLst>
        </pc:grpChg>
      </pc:sldChg>
      <pc:sldChg chg="del modTransition">
        <pc:chgData name="Bob Larson" userId="bd32c595-c6ac-42c0-bb89-944ad9c1ebd3" providerId="ADAL" clId="{B9A09477-E1AF-4120-8CCE-596663ADDE8F}" dt="2017-10-26T06:06:03.531" v="510" actId="2696"/>
        <pc:sldMkLst>
          <pc:docMk/>
          <pc:sldMk cId="1452749134" sldId="269"/>
        </pc:sldMkLst>
      </pc:sldChg>
      <pc:sldChg chg="addSp delSp modSp modTransition">
        <pc:chgData name="Bob Larson" userId="bd32c595-c6ac-42c0-bb89-944ad9c1ebd3" providerId="ADAL" clId="{B9A09477-E1AF-4120-8CCE-596663ADDE8F}" dt="2017-10-26T07:45:33.777" v="1469" actId="1076"/>
        <pc:sldMkLst>
          <pc:docMk/>
          <pc:sldMk cId="2567248021" sldId="269"/>
        </pc:sldMkLst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7:45:33.777" v="1469" actId="1076"/>
          <ac:spMkLst>
            <pc:docMk/>
            <pc:sldMk cId="2567248021" sldId="269"/>
            <ac:spMk id="4" creationId="{FA47A673-A2F7-4F90-A937-91064CD04B06}"/>
          </ac:spMkLst>
        </pc:spChg>
        <pc:spChg chg="add mod">
          <ac:chgData name="Bob Larson" userId="bd32c595-c6ac-42c0-bb89-944ad9c1ebd3" providerId="ADAL" clId="{B9A09477-E1AF-4120-8CCE-596663ADDE8F}" dt="2017-10-26T06:15:30.436" v="715" actId="20577"/>
          <ac:spMkLst>
            <pc:docMk/>
            <pc:sldMk cId="2567248021" sldId="269"/>
            <ac:spMk id="6" creationId="{85AEEFF7-32FB-40F2-8FF6-03D70DC32335}"/>
          </ac:spMkLst>
        </pc:spChg>
        <pc:spChg chg="add del mod">
          <ac:chgData name="Bob Larson" userId="bd32c595-c6ac-42c0-bb89-944ad9c1ebd3" providerId="ADAL" clId="{B9A09477-E1AF-4120-8CCE-596663ADDE8F}" dt="2017-10-26T06:23:20.163" v="811" actId="478"/>
          <ac:spMkLst>
            <pc:docMk/>
            <pc:sldMk cId="2567248021" sldId="269"/>
            <ac:spMk id="7" creationId="{574F2917-72C5-45A0-9C77-FEDD363A754D}"/>
          </ac:spMkLst>
        </pc:spChg>
        <pc:spChg chg="mod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11:53.521" v="655" actId="478"/>
          <ac:spMkLst>
            <pc:docMk/>
            <pc:sldMk cId="2567248021" sldId="269"/>
            <ac:spMk id="17" creationId="{00000000-0000-0000-0000-000000000000}"/>
          </ac:spMkLst>
        </pc:spChg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8" creationId="{00000000-0000-0000-0000-000000000000}"/>
          </ac:spMkLst>
        </pc:spChg>
        <pc:grpChg chg="mod topLvl">
          <ac:chgData name="Bob Larson" userId="bd32c595-c6ac-42c0-bb89-944ad9c1ebd3" providerId="ADAL" clId="{B9A09477-E1AF-4120-8CCE-596663ADDE8F}" dt="2017-10-26T06:14:33.732" v="673" actId="164"/>
          <ac:grpSpMkLst>
            <pc:docMk/>
            <pc:sldMk cId="2567248021" sldId="269"/>
            <ac:grpSpMk id="3" creationId="{00000000-0000-0000-0000-000000000000}"/>
          </ac:grpSpMkLst>
        </pc:grpChg>
        <pc:grpChg chg="add del mod">
          <ac:chgData name="Bob Larson" userId="bd32c595-c6ac-42c0-bb89-944ad9c1ebd3" providerId="ADAL" clId="{B9A09477-E1AF-4120-8CCE-596663ADDE8F}" dt="2017-10-26T06:14:24.643" v="669" actId="165"/>
          <ac:grpSpMkLst>
            <pc:docMk/>
            <pc:sldMk cId="2567248021" sldId="269"/>
            <ac:grpSpMk id="4" creationId="{13342B1D-302E-46E2-A2D8-07718D6E3BA3}"/>
          </ac:grpSpMkLst>
        </pc:grpChg>
        <pc:grpChg chg="add mod">
          <ac:chgData name="Bob Larson" userId="bd32c595-c6ac-42c0-bb89-944ad9c1ebd3" providerId="ADAL" clId="{B9A09477-E1AF-4120-8CCE-596663ADDE8F}" dt="2017-10-26T06:34:01.259" v="1012" actId="1076"/>
          <ac:grpSpMkLst>
            <pc:docMk/>
            <pc:sldMk cId="2567248021" sldId="269"/>
            <ac:grpSpMk id="5" creationId="{2E64B694-FB56-48F3-88E1-C250190AE1DE}"/>
          </ac:grpSpMkLst>
        </pc:grpChg>
        <pc:picChg chg="add mod">
          <ac:chgData name="Bob Larson" userId="bd32c595-c6ac-42c0-bb89-944ad9c1ebd3" providerId="ADAL" clId="{B9A09477-E1AF-4120-8CCE-596663ADDE8F}" dt="2017-10-26T07:42:18.317" v="1428" actId="1076"/>
          <ac:picMkLst>
            <pc:docMk/>
            <pc:sldMk cId="2567248021" sldId="269"/>
            <ac:picMk id="8" creationId="{FA286E95-AA32-49FB-8BC6-60E325DA3407}"/>
          </ac:picMkLst>
        </pc:picChg>
        <pc:picChg chg="add del mod">
          <ac:chgData name="Bob Larson" userId="bd32c595-c6ac-42c0-bb89-944ad9c1ebd3" providerId="ADAL" clId="{B9A09477-E1AF-4120-8CCE-596663ADDE8F}" dt="2017-10-26T06:34:43.391" v="1021" actId="478"/>
          <ac:picMkLst>
            <pc:docMk/>
            <pc:sldMk cId="2567248021" sldId="269"/>
            <ac:picMk id="9" creationId="{3192D2D9-FE47-41E6-88CD-9FAE4A0B4774}"/>
          </ac:picMkLst>
        </pc:picChg>
        <pc:picChg chg="add mod">
          <ac:chgData name="Bob Larson" userId="bd32c595-c6ac-42c0-bb89-944ad9c1ebd3" providerId="ADAL" clId="{B9A09477-E1AF-4120-8CCE-596663ADDE8F}" dt="2017-10-26T06:35:30.068" v="1031" actId="1076"/>
          <ac:picMkLst>
            <pc:docMk/>
            <pc:sldMk cId="2567248021" sldId="269"/>
            <ac:picMk id="10" creationId="{8D2E033A-87B8-4BAE-81AF-501DB18CD06F}"/>
          </ac:picMkLst>
        </pc:picChg>
        <pc:picChg chg="add">
          <ac:chgData name="Bob Larson" userId="bd32c595-c6ac-42c0-bb89-944ad9c1ebd3" providerId="ADAL" clId="{B9A09477-E1AF-4120-8CCE-596663ADDE8F}" dt="2017-10-26T07:40:13.570" v="1389" actId="1076"/>
          <ac:picMkLst>
            <pc:docMk/>
            <pc:sldMk cId="2567248021" sldId="269"/>
            <ac:picMk id="17" creationId="{7D61F845-F206-4B1C-876D-52BA47C373A0}"/>
          </ac:picMkLst>
        </pc:picChg>
        <pc:cxnChg chg="mod topLvl">
          <ac:chgData name="Bob Larson" userId="bd32c595-c6ac-42c0-bb89-944ad9c1ebd3" providerId="ADAL" clId="{B9A09477-E1AF-4120-8CCE-596663ADDE8F}" dt="2017-10-26T06:14:33.732" v="673" actId="164"/>
          <ac:cxnSpMkLst>
            <pc:docMk/>
            <pc:sldMk cId="2567248021" sldId="269"/>
            <ac:cxnSpMk id="16" creationId="{00000000-0000-0000-0000-000000000000}"/>
          </ac:cxnSpMkLst>
        </pc:cxnChg>
      </pc:sldChg>
      <pc:sldChg chg="addSp delSp modSp modTransition">
        <pc:chgData name="Bob Larson" userId="bd32c595-c6ac-42c0-bb89-944ad9c1ebd3" providerId="ADAL" clId="{B9A09477-E1AF-4120-8CCE-596663ADDE8F}" dt="2017-10-26T07:39:45.208" v="1385" actId="1076"/>
        <pc:sldMkLst>
          <pc:docMk/>
          <pc:sldMk cId="277669244" sldId="270"/>
        </pc:sldMkLst>
        <pc:spChg chg="mod">
          <ac:chgData name="Bob Larson" userId="bd32c595-c6ac-42c0-bb89-944ad9c1ebd3" providerId="ADAL" clId="{B9A09477-E1AF-4120-8CCE-596663ADDE8F}" dt="2017-10-26T06:37:09.534" v="1050" actId="1076"/>
          <ac:spMkLst>
            <pc:docMk/>
            <pc:sldMk cId="277669244" sldId="270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5:10.103" v="842" actId="20577"/>
          <ac:spMkLst>
            <pc:docMk/>
            <pc:sldMk cId="277669244" sldId="270"/>
            <ac:spMk id="5" creationId="{105CF73C-1D27-4301-AE37-0842ABB2100B}"/>
          </ac:spMkLst>
        </pc:spChg>
        <pc:spChg chg="add mod">
          <ac:chgData name="Bob Larson" userId="bd32c595-c6ac-42c0-bb89-944ad9c1ebd3" providerId="ADAL" clId="{B9A09477-E1AF-4120-8CCE-596663ADDE8F}" dt="2017-10-26T06:26:09.739" v="906" actId="1076"/>
          <ac:spMkLst>
            <pc:docMk/>
            <pc:sldMk cId="277669244" sldId="270"/>
            <ac:spMk id="6" creationId="{8FBF12B2-912E-4D2D-8B30-F131EA14AED4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24:54.741" v="832" actId="478"/>
          <ac:spMkLst>
            <pc:docMk/>
            <pc:sldMk cId="277669244" sldId="270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8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24:34.017" v="827" actId="164"/>
          <ac:grpSpMkLst>
            <pc:docMk/>
            <pc:sldMk cId="277669244" sldId="270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0.941" v="1054" actId="1076"/>
          <ac:grpSpMkLst>
            <pc:docMk/>
            <pc:sldMk cId="277669244" sldId="270"/>
            <ac:grpSpMk id="4" creationId="{6D7267D9-E1A7-4F03-961C-65FDE132460F}"/>
          </ac:grpSpMkLst>
        </pc:grpChg>
        <pc:picChg chg="add mod">
          <ac:chgData name="Bob Larson" userId="bd32c595-c6ac-42c0-bb89-944ad9c1ebd3" providerId="ADAL" clId="{B9A09477-E1AF-4120-8CCE-596663ADDE8F}" dt="2017-10-26T07:39:45.208" v="1385" actId="1076"/>
          <ac:picMkLst>
            <pc:docMk/>
            <pc:sldMk cId="277669244" sldId="270"/>
            <ac:picMk id="8" creationId="{2B09D12E-D950-4FB5-9A12-9F91B71CCCF4}"/>
          </ac:picMkLst>
        </pc:picChg>
        <pc:picChg chg="add">
          <ac:chgData name="Bob Larson" userId="bd32c595-c6ac-42c0-bb89-944ad9c1ebd3" providerId="ADAL" clId="{B9A09477-E1AF-4120-8CCE-596663ADDE8F}" dt="2017-10-26T06:36:30.383" v="1035" actId="1076"/>
          <ac:picMkLst>
            <pc:docMk/>
            <pc:sldMk cId="277669244" sldId="270"/>
            <ac:picMk id="19" creationId="{6C323CA4-FA8B-4D9A-B0B3-B203224842D6}"/>
          </ac:picMkLst>
        </pc:picChg>
        <pc:cxnChg chg="mod">
          <ac:chgData name="Bob Larson" userId="bd32c595-c6ac-42c0-bb89-944ad9c1ebd3" providerId="ADAL" clId="{B9A09477-E1AF-4120-8CCE-596663ADDE8F}" dt="2017-10-26T06:24:34.017" v="827" actId="164"/>
          <ac:cxnSpMkLst>
            <pc:docMk/>
            <pc:sldMk cId="277669244" sldId="270"/>
            <ac:cxnSpMk id="16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61" v="512" actId="2696"/>
        <pc:sldMkLst>
          <pc:docMk/>
          <pc:sldMk cId="4270443147" sldId="270"/>
        </pc:sldMkLst>
      </pc:sldChg>
      <pc:sldChg chg="addSp delSp modSp modTransition">
        <pc:chgData name="Bob Larson" userId="bd32c595-c6ac-42c0-bb89-944ad9c1ebd3" providerId="ADAL" clId="{B9A09477-E1AF-4120-8CCE-596663ADDE8F}" dt="2017-10-26T07:46:33.265" v="1485" actId="478"/>
        <pc:sldMkLst>
          <pc:docMk/>
          <pc:sldMk cId="38104241" sldId="271"/>
        </pc:sldMkLst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8:29.400" v="951" actId="20577"/>
          <ac:spMkLst>
            <pc:docMk/>
            <pc:sldMk cId="38104241" sldId="271"/>
            <ac:spMk id="6" creationId="{5EF634EF-81E0-43A5-AE0A-5417FE6508B3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5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30:43.027" v="1007" actId="1076"/>
          <ac:spMkLst>
            <pc:docMk/>
            <pc:sldMk cId="38104241" sldId="271"/>
            <ac:spMk id="16" creationId="{109A2CBB-A792-4758-89CA-226B0E9E5A8B}"/>
          </ac:spMkLst>
        </pc:spChg>
        <pc:spChg chg="del">
          <ac:chgData name="Bob Larson" userId="bd32c595-c6ac-42c0-bb89-944ad9c1ebd3" providerId="ADAL" clId="{B9A09477-E1AF-4120-8CCE-596663ADDE8F}" dt="2017-10-26T06:27:43.364" v="919" actId="478"/>
          <ac:spMkLst>
            <pc:docMk/>
            <pc:sldMk cId="38104241" sldId="271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7:46:33.265" v="1485" actId="478"/>
          <ac:spMkLst>
            <pc:docMk/>
            <pc:sldMk cId="38104241" sldId="271"/>
            <ac:spMk id="20" creationId="{C352150E-2484-47E3-98A4-EEBD5CD6F1D6}"/>
          </ac:spMkLst>
        </pc:spChg>
        <pc:grpChg chg="mod">
          <ac:chgData name="Bob Larson" userId="bd32c595-c6ac-42c0-bb89-944ad9c1ebd3" providerId="ADAL" clId="{B9A09477-E1AF-4120-8CCE-596663ADDE8F}" dt="2017-10-26T06:26:49.951" v="914" actId="164"/>
          <ac:grpSpMkLst>
            <pc:docMk/>
            <pc:sldMk cId="38104241" sldId="271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9.132" v="1055" actId="1076"/>
          <ac:grpSpMkLst>
            <pc:docMk/>
            <pc:sldMk cId="38104241" sldId="271"/>
            <ac:grpSpMk id="4" creationId="{67B68AB2-2B67-4ADA-9257-B948ED91FEDB}"/>
          </ac:grpSpMkLst>
        </pc:grpChg>
        <pc:picChg chg="add">
          <ac:chgData name="Bob Larson" userId="bd32c595-c6ac-42c0-bb89-944ad9c1ebd3" providerId="ADAL" clId="{B9A09477-E1AF-4120-8CCE-596663ADDE8F}" dt="2017-10-26T07:40:20.796" v="1390" actId="478"/>
          <ac:picMkLst>
            <pc:docMk/>
            <pc:sldMk cId="38104241" sldId="271"/>
            <ac:picMk id="17" creationId="{EAC888E2-AAC4-400D-805D-F87A9D80D43F}"/>
          </ac:picMkLst>
        </pc:picChg>
        <pc:picChg chg="add">
          <ac:chgData name="Bob Larson" userId="bd32c595-c6ac-42c0-bb89-944ad9c1ebd3" providerId="ADAL" clId="{B9A09477-E1AF-4120-8CCE-596663ADDE8F}" dt="2017-10-26T06:36:34.247" v="1036" actId="478"/>
          <ac:picMkLst>
            <pc:docMk/>
            <pc:sldMk cId="38104241" sldId="271"/>
            <ac:picMk id="19" creationId="{787F223D-60F9-464D-BA51-8C57C3112C68}"/>
          </ac:picMkLst>
        </pc:picChg>
        <pc:cxnChg chg="mod">
          <ac:chgData name="Bob Larson" userId="bd32c595-c6ac-42c0-bb89-944ad9c1ebd3" providerId="ADAL" clId="{B9A09477-E1AF-4120-8CCE-596663ADDE8F}" dt="2017-10-26T06:26:49.951" v="914" actId="164"/>
          <ac:cxnSpMkLst>
            <pc:docMk/>
            <pc:sldMk cId="38104241" sldId="271"/>
            <ac:cxnSpMk id="5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95" v="514" actId="2696"/>
        <pc:sldMkLst>
          <pc:docMk/>
          <pc:sldMk cId="1971215442" sldId="271"/>
        </pc:sldMkLst>
      </pc:sldChg>
      <pc:sldChg chg="addSp delSp modSp modTransition">
        <pc:chgData name="Bob Larson" userId="bd32c595-c6ac-42c0-bb89-944ad9c1ebd3" providerId="ADAL" clId="{B9A09477-E1AF-4120-8CCE-596663ADDE8F}" dt="2017-10-26T07:41:11.622" v="1412" actId="1076"/>
        <pc:sldMkLst>
          <pc:docMk/>
          <pc:sldMk cId="1101833037" sldId="272"/>
        </pc:sldMkLst>
        <pc:spChg chg="add mod">
          <ac:chgData name="Bob Larson" userId="bd32c595-c6ac-42c0-bb89-944ad9c1ebd3" providerId="ADAL" clId="{B9A09477-E1AF-4120-8CCE-596663ADDE8F}" dt="2017-10-26T07:05:13.126" v="1283" actId="20577"/>
          <ac:spMkLst>
            <pc:docMk/>
            <pc:sldMk cId="1101833037" sldId="272"/>
            <ac:spMk id="3" creationId="{E17B1726-D121-4BD2-8F7F-9FA31DAC7C56}"/>
          </ac:spMkLst>
        </pc:spChg>
        <pc:spChg chg="del mod">
          <ac:chgData name="Bob Larson" userId="bd32c595-c6ac-42c0-bb89-944ad9c1ebd3" providerId="ADAL" clId="{B9A09477-E1AF-4120-8CCE-596663ADDE8F}" dt="2017-10-26T07:05:05.234" v="1276" actId="478"/>
          <ac:spMkLst>
            <pc:docMk/>
            <pc:sldMk cId="1101833037" sldId="272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11.622" v="1412" actId="1076"/>
          <ac:grpSpMkLst>
            <pc:docMk/>
            <pc:sldMk cId="1101833037" sldId="272"/>
            <ac:grpSpMk id="2" creationId="{00000000-0000-0000-0000-000000000000}"/>
          </ac:grpSpMkLst>
        </pc:grpChg>
        <pc:picChg chg="mod">
          <ac:chgData name="Bob Larson" userId="bd32c595-c6ac-42c0-bb89-944ad9c1ebd3" providerId="ADAL" clId="{B9A09477-E1AF-4120-8CCE-596663ADDE8F}" dt="2017-10-26T07:40:58.745" v="1405" actId="1076"/>
          <ac:picMkLst>
            <pc:docMk/>
            <pc:sldMk cId="1101833037" sldId="272"/>
            <ac:picMk id="10" creationId="{00000000-0000-0000-0000-000000000000}"/>
          </ac:picMkLst>
        </pc:picChg>
        <pc:picChg chg="add">
          <ac:chgData name="Bob Larson" userId="bd32c595-c6ac-42c0-bb89-944ad9c1ebd3" providerId="ADAL" clId="{B9A09477-E1AF-4120-8CCE-596663ADDE8F}" dt="2017-10-26T07:40:40.302" v="1399" actId="1076"/>
          <ac:picMkLst>
            <pc:docMk/>
            <pc:sldMk cId="1101833037" sldId="272"/>
            <ac:picMk id="26" creationId="{5296E63E-6A5A-4765-B5A7-9AB82FF52075}"/>
          </ac:picMkLst>
        </pc:picChg>
        <pc:picChg chg="add del mod">
          <ac:chgData name="Bob Larson" userId="bd32c595-c6ac-42c0-bb89-944ad9c1ebd3" providerId="ADAL" clId="{B9A09477-E1AF-4120-8CCE-596663ADDE8F}" dt="2017-10-26T07:07:56.620" v="1320" actId="478"/>
          <ac:picMkLst>
            <pc:docMk/>
            <pc:sldMk cId="1101833037" sldId="272"/>
            <ac:picMk id="26" creationId="{FE94C04E-618D-48F2-9D8A-05157CCD2C3D}"/>
          </ac:picMkLst>
        </pc:picChg>
        <pc:picChg chg="add">
          <ac:chgData name="Bob Larson" userId="bd32c595-c6ac-42c0-bb89-944ad9c1ebd3" providerId="ADAL" clId="{B9A09477-E1AF-4120-8CCE-596663ADDE8F}" dt="2017-10-26T07:07:13.571" v="1310" actId="1076"/>
          <ac:picMkLst>
            <pc:docMk/>
            <pc:sldMk cId="1101833037" sldId="272"/>
            <ac:picMk id="27" creationId="{0A54D714-E573-4CFA-88C1-6A64F314498A}"/>
          </ac:picMkLst>
        </pc:picChg>
        <pc:picChg chg="add">
          <ac:chgData name="Bob Larson" userId="bd32c595-c6ac-42c0-bb89-944ad9c1ebd3" providerId="ADAL" clId="{B9A09477-E1AF-4120-8CCE-596663ADDE8F}" dt="2017-10-26T07:07:58.878" v="1321" actId="1076"/>
          <ac:picMkLst>
            <pc:docMk/>
            <pc:sldMk cId="1101833037" sldId="272"/>
            <ac:picMk id="28" creationId="{49938697-CDA6-4900-B447-4C73070508A7}"/>
          </ac:picMkLst>
        </pc:picChg>
      </pc:sldChg>
      <pc:sldChg chg="addSp delSp modSp add del modTransition">
        <pc:chgData name="Bob Larson" userId="bd32c595-c6ac-42c0-bb89-944ad9c1ebd3" providerId="ADAL" clId="{B9A09477-E1AF-4120-8CCE-596663ADDE8F}" dt="2017-10-26T06:06:03.585" v="513" actId="2696"/>
        <pc:sldMkLst>
          <pc:docMk/>
          <pc:sldMk cId="4174679228" sldId="272"/>
        </pc:sldMkLst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2" creationId="{C00BD0BB-32CF-4DFE-ABAE-A6F9FA248390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 actId="122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 actId="122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 actId="1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del modTransition">
        <pc:chgData name="Bob Larson" userId="bd32c595-c6ac-42c0-bb89-944ad9c1ebd3" providerId="ADAL" clId="{B9A09477-E1AF-4120-8CCE-596663ADDE8F}" dt="2017-10-26T06:06:03.497" v="508" actId="26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Chg chg="addSp delSp modSp ord modTransition">
        <pc:chgData name="Bob Larson" userId="bd32c595-c6ac-42c0-bb89-944ad9c1ebd3" providerId="ADAL" clId="{B9A09477-E1AF-4120-8CCE-596663ADDE8F}" dt="2017-10-26T07:41:23.302" v="1417" actId="14100"/>
        <pc:sldMkLst>
          <pc:docMk/>
          <pc:sldMk cId="4011673940" sldId="273"/>
        </pc:sldMkLst>
        <pc:spChg chg="add mod">
          <ac:chgData name="Bob Larson" userId="bd32c595-c6ac-42c0-bb89-944ad9c1ebd3" providerId="ADAL" clId="{B9A09477-E1AF-4120-8CCE-596663ADDE8F}" dt="2017-10-26T07:03:57.609" v="1265" actId="20577"/>
          <ac:spMkLst>
            <pc:docMk/>
            <pc:sldMk cId="4011673940" sldId="273"/>
            <ac:spMk id="4" creationId="{C589EA02-0F26-436E-B2DD-C947A1C6A971}"/>
          </ac:spMkLst>
        </pc:spChg>
        <pc:spChg chg="del">
          <ac:chgData name="Bob Larson" userId="bd32c595-c6ac-42c0-bb89-944ad9c1ebd3" providerId="ADAL" clId="{B9A09477-E1AF-4120-8CCE-596663ADDE8F}" dt="2017-10-26T07:03:42.752" v="1245" actId="478"/>
          <ac:spMkLst>
            <pc:docMk/>
            <pc:sldMk cId="4011673940" sldId="273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23.302" v="1417" actId="14100"/>
          <ac:grpSpMkLst>
            <pc:docMk/>
            <pc:sldMk cId="4011673940" sldId="273"/>
            <ac:grpSpMk id="3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4:04.325" v="1269" actId="1076"/>
          <ac:picMkLst>
            <pc:docMk/>
            <pc:sldMk cId="4011673940" sldId="273"/>
            <ac:picMk id="2" creationId="{42A60065-A6BD-48F5-96A5-13C58871ACF4}"/>
          </ac:picMkLst>
        </pc:picChg>
        <pc:picChg chg="add mod">
          <ac:chgData name="Bob Larson" userId="bd32c595-c6ac-42c0-bb89-944ad9c1ebd3" providerId="ADAL" clId="{B9A09477-E1AF-4120-8CCE-596663ADDE8F}" dt="2017-10-26T07:03:39.061" v="1244" actId="1076"/>
          <ac:picMkLst>
            <pc:docMk/>
            <pc:sldMk cId="4011673940" sldId="273"/>
            <ac:picMk id="26" creationId="{376A9AA8-17C9-4D04-B866-12DB4ADFB2EA}"/>
          </ac:picMkLst>
        </pc:picChg>
        <pc:picChg chg="add">
          <ac:chgData name="Bob Larson" userId="bd32c595-c6ac-42c0-bb89-944ad9c1ebd3" providerId="ADAL" clId="{B9A09477-E1AF-4120-8CCE-596663ADDE8F}" dt="2017-10-26T07:40:36.220" v="1398" actId="14100"/>
          <ac:picMkLst>
            <pc:docMk/>
            <pc:sldMk cId="4011673940" sldId="273"/>
            <ac:picMk id="27" creationId="{9E15270E-C804-4EFF-9503-490EDC7E6AA7}"/>
          </ac:picMkLst>
        </pc:picChg>
      </pc:sldChg>
      <pc:sldChg chg="addSp delSp modSp modTransition">
        <pc:chgData name="Bob Larson" userId="bd32c595-c6ac-42c0-bb89-944ad9c1ebd3" providerId="ADAL" clId="{B9A09477-E1AF-4120-8CCE-596663ADDE8F}" dt="2017-10-26T07:40:50.510" v="1404" actId="1076"/>
        <pc:sldMkLst>
          <pc:docMk/>
          <pc:sldMk cId="2874534152" sldId="274"/>
        </pc:sldMkLst>
        <pc:spChg chg="add mod">
          <ac:chgData name="Bob Larson" userId="bd32c595-c6ac-42c0-bb89-944ad9c1ebd3" providerId="ADAL" clId="{B9A09477-E1AF-4120-8CCE-596663ADDE8F}" dt="2017-10-26T07:05:30.775" v="1290" actId="20577"/>
          <ac:spMkLst>
            <pc:docMk/>
            <pc:sldMk cId="2874534152" sldId="274"/>
            <ac:spMk id="3" creationId="{4836CB66-6E60-4DF9-A12C-CB313FE19305}"/>
          </ac:spMkLst>
        </pc:spChg>
        <pc:spChg chg="del">
          <ac:chgData name="Bob Larson" userId="bd32c595-c6ac-42c0-bb89-944ad9c1ebd3" providerId="ADAL" clId="{B9A09477-E1AF-4120-8CCE-596663ADDE8F}" dt="2017-10-26T07:05:19.084" v="1284" actId="478"/>
          <ac:spMkLst>
            <pc:docMk/>
            <pc:sldMk cId="2874534152" sldId="274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0:50.510" v="1404" actId="1076"/>
          <ac:grpSpMkLst>
            <pc:docMk/>
            <pc:sldMk cId="2874534152" sldId="274"/>
            <ac:grpSpMk id="2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7:00.758" v="1302" actId="1076"/>
          <ac:picMkLst>
            <pc:docMk/>
            <pc:sldMk cId="2874534152" sldId="274"/>
            <ac:picMk id="4" creationId="{8DAFDE4A-41D4-47D9-81C0-B76E04D44679}"/>
          </ac:picMkLst>
        </pc:picChg>
        <pc:picChg chg="add">
          <ac:chgData name="Bob Larson" userId="bd32c595-c6ac-42c0-bb89-944ad9c1ebd3" providerId="ADAL" clId="{B9A09477-E1AF-4120-8CCE-596663ADDE8F}" dt="2017-10-26T07:40:44.331" v="1400" actId="1076"/>
          <ac:picMkLst>
            <pc:docMk/>
            <pc:sldMk cId="2874534152" sldId="274"/>
            <ac:picMk id="26" creationId="{1F83EDEF-B396-4CF3-93EA-F4CB16263EC0}"/>
          </ac:picMkLst>
        </pc:picChg>
        <pc:picChg chg="add del mod">
          <ac:chgData name="Bob Larson" userId="bd32c595-c6ac-42c0-bb89-944ad9c1ebd3" providerId="ADAL" clId="{B9A09477-E1AF-4120-8CCE-596663ADDE8F}" dt="2017-10-26T07:08:03.020" v="1322" actId="478"/>
          <ac:picMkLst>
            <pc:docMk/>
            <pc:sldMk cId="2874534152" sldId="274"/>
            <ac:picMk id="26" creationId="{E3A06329-F853-4A38-89D0-3E8573D691B1}"/>
          </ac:picMkLst>
        </pc:picChg>
        <pc:picChg chg="add">
          <ac:chgData name="Bob Larson" userId="bd32c595-c6ac-42c0-bb89-944ad9c1ebd3" providerId="ADAL" clId="{B9A09477-E1AF-4120-8CCE-596663ADDE8F}" dt="2017-10-26T07:08:05.301" v="1323" actId="1076"/>
          <ac:picMkLst>
            <pc:docMk/>
            <pc:sldMk cId="2874534152" sldId="274"/>
            <ac:picMk id="27" creationId="{01BFE321-F80D-4AC8-ADB9-81617DD1F331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07:11:41.873" v="1369"/>
        <pc:sldMkLst>
          <pc:docMk/>
          <pc:sldMk cId="680807804" sldId="275"/>
        </pc:sldMkLst>
        <pc:spChg chg="del">
          <ac:chgData name="Bob Larson" userId="bd32c595-c6ac-42c0-bb89-944ad9c1ebd3" providerId="ADAL" clId="{B9A09477-E1AF-4120-8CCE-596663ADDE8F}" dt="2017-10-26T06:54:24.812" v="1096"/>
          <ac:spMkLst>
            <pc:docMk/>
            <pc:sldMk cId="680807804" sldId="275"/>
            <ac:spMk id="2" creationId="{8ADC481B-2207-48CE-8284-E52AAD1283D7}"/>
          </ac:spMkLst>
        </pc:spChg>
        <pc:spChg chg="add mod">
          <ac:chgData name="Bob Larson" userId="bd32c595-c6ac-42c0-bb89-944ad9c1ebd3" providerId="ADAL" clId="{B9A09477-E1AF-4120-8CCE-596663ADDE8F}" dt="2017-10-26T06:54:50.566" v="1100"/>
          <ac:spMkLst>
            <pc:docMk/>
            <pc:sldMk cId="680807804" sldId="275"/>
            <ac:spMk id="4" creationId="{253C4B1C-72C3-4D64-9119-729FF8B13AF3}"/>
          </ac:spMkLst>
        </pc:spChg>
        <pc:spChg chg="add mod">
          <ac:chgData name="Bob Larson" userId="bd32c595-c6ac-42c0-bb89-944ad9c1ebd3" providerId="ADAL" clId="{B9A09477-E1AF-4120-8CCE-596663ADDE8F}" dt="2017-10-26T06:58:53.946" v="1175" actId="20577"/>
          <ac:spMkLst>
            <pc:docMk/>
            <pc:sldMk cId="680807804" sldId="275"/>
            <ac:spMk id="5" creationId="{87D42E6A-3ECB-4AEF-9590-3461001A3732}"/>
          </ac:spMkLst>
        </pc:spChg>
        <pc:grpChg chg="add del mod">
          <ac:chgData name="Bob Larson" userId="bd32c595-c6ac-42c0-bb89-944ad9c1ebd3" providerId="ADAL" clId="{B9A09477-E1AF-4120-8CCE-596663ADDE8F}" dt="2017-10-26T06:56:52.078" v="1128" actId="478"/>
          <ac:grpSpMkLst>
            <pc:docMk/>
            <pc:sldMk cId="680807804" sldId="275"/>
            <ac:grpSpMk id="6" creationId="{B320C3E5-88B3-413F-9D4D-E9804B36A5F9}"/>
          </ac:grpSpMkLst>
        </pc:grpChg>
        <pc:cxnChg chg="mod">
          <ac:chgData name="Bob Larson" userId="bd32c595-c6ac-42c0-bb89-944ad9c1ebd3" providerId="ADAL" clId="{B9A09477-E1AF-4120-8CCE-596663ADDE8F}" dt="2017-10-26T06:56:52.078" v="1128" actId="478"/>
          <ac:cxnSpMkLst>
            <pc:docMk/>
            <pc:sldMk cId="680807804" sldId="275"/>
            <ac:cxnSpMk id="9" creationId="{24054090-B841-4FE2-A188-325546EB26E2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26T07:41:46.674" v="1421" actId="478"/>
        <pc:sldMkLst>
          <pc:docMk/>
          <pc:sldMk cId="1387754867" sldId="276"/>
        </pc:sldMkLst>
        <pc:spChg chg="mod">
          <ac:chgData name="Bob Larson" userId="bd32c595-c6ac-42c0-bb89-944ad9c1ebd3" providerId="ADAL" clId="{B9A09477-E1AF-4120-8CCE-596663ADDE8F}" dt="2017-10-26T06:59:43.505" v="1184" actId="6549"/>
          <ac:spMkLst>
            <pc:docMk/>
            <pc:sldMk cId="1387754867" sldId="276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07:03:06.133" v="1234" actId="14100"/>
          <ac:spMkLst>
            <pc:docMk/>
            <pc:sldMk cId="1387754867" sldId="276"/>
            <ac:spMk id="3" creationId="{03ED76D3-4256-446A-A62B-547E0BBC264D}"/>
          </ac:spMkLst>
        </pc:spChg>
        <pc:grpChg chg="add mod">
          <ac:chgData name="Bob Larson" userId="bd32c595-c6ac-42c0-bb89-944ad9c1ebd3" providerId="ADAL" clId="{B9A09477-E1AF-4120-8CCE-596663ADDE8F}" dt="2017-10-26T07:03:24.805" v="1240" actId="14100"/>
          <ac:grpSpMkLst>
            <pc:docMk/>
            <pc:sldMk cId="1387754867" sldId="276"/>
            <ac:grpSpMk id="5" creationId="{FCF2418B-3FF4-4545-AE05-950E687B7283}"/>
          </ac:grpSpMkLst>
        </pc:grpChg>
        <pc:picChg chg="add del">
          <ac:chgData name="Bob Larson" userId="bd32c595-c6ac-42c0-bb89-944ad9c1ebd3" providerId="ADAL" clId="{B9A09477-E1AF-4120-8CCE-596663ADDE8F}" dt="2017-10-26T07:41:46.674" v="1421" actId="478"/>
          <ac:picMkLst>
            <pc:docMk/>
            <pc:sldMk cId="1387754867" sldId="276"/>
            <ac:picMk id="20" creationId="{41F14E2D-4BC0-4EA9-BA40-342458852FE8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17:09:57.467" v="1755"/>
        <pc:sldMkLst>
          <pc:docMk/>
          <pc:sldMk cId="1798058752" sldId="277"/>
        </pc:sldMkLst>
        <pc:spChg chg="mod">
          <ac:chgData name="Bob Larson" userId="bd32c595-c6ac-42c0-bb89-944ad9c1ebd3" providerId="ADAL" clId="{B9A09477-E1AF-4120-8CCE-596663ADDE8F}" dt="2017-10-26T16:48:20.671" v="1523" actId="20577"/>
          <ac:spMkLst>
            <pc:docMk/>
            <pc:sldMk cId="1798058752" sldId="277"/>
            <ac:spMk id="2" creationId="{BE94F20E-C58F-4E54-9AAF-5BBD7128E830}"/>
          </ac:spMkLst>
        </pc:spChg>
        <pc:spChg chg="add mod">
          <ac:chgData name="Bob Larson" userId="bd32c595-c6ac-42c0-bb89-944ad9c1ebd3" providerId="ADAL" clId="{B9A09477-E1AF-4120-8CCE-596663ADDE8F}" dt="2017-10-26T16:58:58.132" v="1628" actId="164"/>
          <ac:spMkLst>
            <pc:docMk/>
            <pc:sldMk cId="1798058752" sldId="277"/>
            <ac:spMk id="8" creationId="{155B4F78-55E2-4A90-90B4-EA378E75F933}"/>
          </ac:spMkLst>
        </pc:spChg>
        <pc:spChg chg="add mod">
          <ac:chgData name="Bob Larson" userId="bd32c595-c6ac-42c0-bb89-944ad9c1ebd3" providerId="ADAL" clId="{B9A09477-E1AF-4120-8CCE-596663ADDE8F}" dt="2017-10-26T16:58:52.009" v="1627" actId="164"/>
          <ac:spMkLst>
            <pc:docMk/>
            <pc:sldMk cId="1798058752" sldId="277"/>
            <ac:spMk id="9" creationId="{5D25073F-2C52-4DC1-AA38-289AEDA16F57}"/>
          </ac:spMkLst>
        </pc:spChg>
        <pc:spChg chg="add mod topLvl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0" creationId="{D2775D98-5ED2-40F7-994C-ADDA9DD643C5}"/>
          </ac:spMkLst>
        </pc:spChg>
        <pc:spChg chg="add del mod">
          <ac:chgData name="Bob Larson" userId="bd32c595-c6ac-42c0-bb89-944ad9c1ebd3" providerId="ADAL" clId="{B9A09477-E1AF-4120-8CCE-596663ADDE8F}" dt="2017-10-26T17:04:08.745" v="1673"/>
          <ac:spMkLst>
            <pc:docMk/>
            <pc:sldMk cId="1798058752" sldId="277"/>
            <ac:spMk id="14" creationId="{A43E47E3-1532-44E9-8F45-2FB1A9C70FB1}"/>
          </ac:spMkLst>
        </pc:spChg>
        <pc:spChg chg="add del mod">
          <ac:chgData name="Bob Larson" userId="bd32c595-c6ac-42c0-bb89-944ad9c1ebd3" providerId="ADAL" clId="{B9A09477-E1AF-4120-8CCE-596663ADDE8F}" dt="2017-10-26T17:04:08.745" v="1675"/>
          <ac:spMkLst>
            <pc:docMk/>
            <pc:sldMk cId="1798058752" sldId="277"/>
            <ac:spMk id="15" creationId="{F35C9CF5-31F7-491A-8658-75AD58D28780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7" creationId="{5AE526C4-0268-4802-872C-94D3EE26AF72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8" creationId="{82390CE0-EBFC-4BEA-937E-4EE131BC3018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9" creationId="{A262ABD7-63BC-45CB-94C8-78C2A9F9F939}"/>
          </ac:spMkLst>
        </pc:spChg>
        <pc:grpChg chg="add del mod">
          <ac:chgData name="Bob Larson" userId="bd32c595-c6ac-42c0-bb89-944ad9c1ebd3" providerId="ADAL" clId="{B9A09477-E1AF-4120-8CCE-596663ADDE8F}" dt="2017-10-26T17:03:59.044" v="1668" actId="165"/>
          <ac:grpSpMkLst>
            <pc:docMk/>
            <pc:sldMk cId="1798058752" sldId="277"/>
            <ac:grpSpMk id="11" creationId="{A525B181-E0AC-4548-84DE-4A1D109A16FA}"/>
          </ac:grpSpMkLst>
        </pc:grpChg>
        <pc:grpChg chg="add mod">
          <ac:chgData name="Bob Larson" userId="bd32c595-c6ac-42c0-bb89-944ad9c1ebd3" providerId="ADAL" clId="{B9A09477-E1AF-4120-8CCE-596663ADDE8F}" dt="2017-10-26T16:59:35.257" v="1637" actId="1076"/>
          <ac:grpSpMkLst>
            <pc:docMk/>
            <pc:sldMk cId="1798058752" sldId="277"/>
            <ac:grpSpMk id="12" creationId="{7C683867-647F-49BD-BDBE-57F94BA9776B}"/>
          </ac:grpSpMkLst>
        </pc:grpChg>
        <pc:grpChg chg="add mod">
          <ac:chgData name="Bob Larson" userId="bd32c595-c6ac-42c0-bb89-944ad9c1ebd3" providerId="ADAL" clId="{B9A09477-E1AF-4120-8CCE-596663ADDE8F}" dt="2017-10-26T16:59:21.468" v="1633" actId="1076"/>
          <ac:grpSpMkLst>
            <pc:docMk/>
            <pc:sldMk cId="1798058752" sldId="277"/>
            <ac:grpSpMk id="13" creationId="{446EEA8E-7DED-4E7C-93C2-FD7DF285CF51}"/>
          </ac:grpSpMkLst>
        </pc:grpChg>
        <pc:grpChg chg="add mod">
          <ac:chgData name="Bob Larson" userId="bd32c595-c6ac-42c0-bb89-944ad9c1ebd3" providerId="ADAL" clId="{B9A09477-E1AF-4120-8CCE-596663ADDE8F}" dt="2017-10-26T17:08:54.315" v="1751" actId="164"/>
          <ac:grpSpMkLst>
            <pc:docMk/>
            <pc:sldMk cId="1798058752" sldId="277"/>
            <ac:grpSpMk id="20" creationId="{CC58AF3E-0A0C-41DF-8E65-0061A0A5D011}"/>
          </ac:grpSpMkLst>
        </pc:grpChg>
        <pc:picChg chg="add mod">
          <ac:chgData name="Bob Larson" userId="bd32c595-c6ac-42c0-bb89-944ad9c1ebd3" providerId="ADAL" clId="{B9A09477-E1AF-4120-8CCE-596663ADDE8F}" dt="2017-10-26T16:58:58.132" v="1628" actId="164"/>
          <ac:picMkLst>
            <pc:docMk/>
            <pc:sldMk cId="1798058752" sldId="277"/>
            <ac:picMk id="4" creationId="{855B57E6-3D6E-41F5-845E-2FF3A06444CB}"/>
          </ac:picMkLst>
        </pc:picChg>
        <pc:picChg chg="add mod">
          <ac:chgData name="Bob Larson" userId="bd32c595-c6ac-42c0-bb89-944ad9c1ebd3" providerId="ADAL" clId="{B9A09477-E1AF-4120-8CCE-596663ADDE8F}" dt="2017-10-26T16:58:52.009" v="1627" actId="164"/>
          <ac:picMkLst>
            <pc:docMk/>
            <pc:sldMk cId="1798058752" sldId="277"/>
            <ac:picMk id="5" creationId="{1B5C185B-B161-41B4-A895-4E0CB58F5B13}"/>
          </ac:picMkLst>
        </pc:picChg>
        <pc:picChg chg="add mod topLvl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6" creationId="{34B6B7DC-8B6E-4B06-9990-5B462FA97A93}"/>
          </ac:picMkLst>
        </pc:picChg>
        <pc:picChg chg="add del mod topLvl">
          <ac:chgData name="Bob Larson" userId="bd32c595-c6ac-42c0-bb89-944ad9c1ebd3" providerId="ADAL" clId="{B9A09477-E1AF-4120-8CCE-596663ADDE8F}" dt="2017-10-26T17:04:03.744" v="1669" actId="478"/>
          <ac:picMkLst>
            <pc:docMk/>
            <pc:sldMk cId="1798058752" sldId="277"/>
            <ac:picMk id="7" creationId="{F031B247-B254-4891-A6C0-F8B37AB4CD2D}"/>
          </ac:picMkLst>
        </pc:picChg>
        <pc:picChg chg="add mod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16" creationId="{CEE50090-31F8-4D6B-92CA-9B80D6C0E693}"/>
          </ac:picMkLst>
        </pc:picChg>
      </pc:sldChg>
      <pc:sldChg chg="addSp modSp ord">
        <pc:chgData name="Bob Larson" userId="bd32c595-c6ac-42c0-bb89-944ad9c1ebd3" providerId="ADAL" clId="{B9A09477-E1AF-4120-8CCE-596663ADDE8F}" dt="2017-10-26T17:52:13.724" v="2315" actId="1076"/>
        <pc:sldMkLst>
          <pc:docMk/>
          <pc:sldMk cId="142902643" sldId="278"/>
        </pc:sldMkLst>
        <pc:spChg chg="mod">
          <ac:chgData name="Bob Larson" userId="bd32c595-c6ac-42c0-bb89-944ad9c1ebd3" providerId="ADAL" clId="{B9A09477-E1AF-4120-8CCE-596663ADDE8F}" dt="2017-10-26T17:35:03.448" v="2086" actId="20577"/>
          <ac:spMkLst>
            <pc:docMk/>
            <pc:sldMk cId="142902643" sldId="278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17:52:08.650" v="2314" actId="14100"/>
          <ac:spMkLst>
            <pc:docMk/>
            <pc:sldMk cId="142902643" sldId="278"/>
            <ac:spMk id="3" creationId="{03ED76D3-4256-446A-A62B-547E0BBC264D}"/>
          </ac:spMkLst>
        </pc:spChg>
        <pc:spChg chg="add mod">
          <ac:chgData name="Bob Larson" userId="bd32c595-c6ac-42c0-bb89-944ad9c1ebd3" providerId="ADAL" clId="{B9A09477-E1AF-4120-8CCE-596663ADDE8F}" dt="2017-10-26T17:49:31.544" v="2272" actId="1076"/>
          <ac:spMkLst>
            <pc:docMk/>
            <pc:sldMk cId="142902643" sldId="278"/>
            <ac:spMk id="20" creationId="{BF96D030-46D9-462F-A81A-D3E62C939040}"/>
          </ac:spMkLst>
        </pc:spChg>
        <pc:grpChg chg="mod">
          <ac:chgData name="Bob Larson" userId="bd32c595-c6ac-42c0-bb89-944ad9c1ebd3" providerId="ADAL" clId="{B9A09477-E1AF-4120-8CCE-596663ADDE8F}" dt="2017-10-26T17:52:13.724" v="2315" actId="1076"/>
          <ac:grpSpMkLst>
            <pc:docMk/>
            <pc:sldMk cId="142902643" sldId="278"/>
            <ac:grpSpMk id="5" creationId="{FCF2418B-3FF4-4545-AE05-950E687B7283}"/>
          </ac:grpSpMkLst>
        </pc:grpChg>
      </pc:sldChg>
      <pc:sldMasterChg chg="modSp">
        <pc:chgData name="Bob Larson" userId="bd32c595-c6ac-42c0-bb89-944ad9c1ebd3" providerId="ADAL" clId="{B9A09477-E1AF-4120-8CCE-596663ADDE8F}" dt="2017-10-26T17:52:19.351" v="2318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26T17:52:19.351" v="2318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CAFE-9D40-4392-B92B-E8C40766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  <p:sldLayoutId id="214748384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Subnetting Primer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64B694-FB56-48F3-88E1-C250190AE1DE}"/>
              </a:ext>
            </a:extLst>
          </p:cNvPr>
          <p:cNvGrpSpPr/>
          <p:nvPr/>
        </p:nvGrpSpPr>
        <p:grpSpPr>
          <a:xfrm>
            <a:off x="2057400" y="1676400"/>
            <a:ext cx="7943200" cy="4540675"/>
            <a:chOff x="2819400" y="1668945"/>
            <a:chExt cx="7943200" cy="4540675"/>
          </a:xfrm>
        </p:grpSpPr>
        <p:sp>
          <p:nvSpPr>
            <p:cNvPr id="15" name="TextBox 14"/>
            <p:cNvSpPr txBox="1"/>
            <p:nvPr/>
          </p:nvSpPr>
          <p:spPr>
            <a:xfrm>
              <a:off x="2819400" y="3193410"/>
              <a:ext cx="79432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11000000.10101000.00000001.01111011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IP Address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11111111.11111111.11111111.11000000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Subnet mask (Binary)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----------------------------------------------------------------------------------------</a:t>
              </a:r>
            </a:p>
            <a:p>
              <a:r>
                <a:rPr lang="en-US" sz="1600" b="1" dirty="0"/>
                <a:t>11000000.10101000.00000001.01000000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Network ID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11000000.10101000.00000001.01111111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 (Binary)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71800" y="2209801"/>
              <a:ext cx="5673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192.168.001.123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IP Address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255.255.255.192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Subnet mask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78842" y="1668945"/>
              <a:ext cx="3214801" cy="603823"/>
              <a:chOff x="1554842" y="1135544"/>
              <a:chExt cx="3214801" cy="603823"/>
            </a:xfrm>
          </p:grpSpPr>
          <p:sp>
            <p:nvSpPr>
              <p:cNvPr id="11" name="Right Brace 10"/>
              <p:cNvSpPr/>
              <p:nvPr/>
            </p:nvSpPr>
            <p:spPr>
              <a:xfrm rot="16200000">
                <a:off x="2675036" y="384682"/>
                <a:ext cx="234491" cy="2474880"/>
              </a:xfrm>
              <a:prstGeom prst="rightBrac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Right Brace 11"/>
              <p:cNvSpPr/>
              <p:nvPr/>
            </p:nvSpPr>
            <p:spPr>
              <a:xfrm rot="16200000">
                <a:off x="4273365" y="1282688"/>
                <a:ext cx="234491" cy="678867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5253" y="113554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Network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51177" y="1135544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Host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91035" y="4393738"/>
              <a:ext cx="638854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192.168.001.64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Network ID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192.168.001.65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First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192.168.001.126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Last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192.168.001.127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</a:t>
              </a:r>
              <a:endParaRPr lang="en-US" sz="28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477000" y="3180400"/>
              <a:ext cx="12700" cy="132343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5AEEFF7-32FB-40F2-8FF6-03D70DC3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Two-Bits to the Subnet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86E95-AA32-49FB-8BC6-60E325DA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984" y="4434647"/>
            <a:ext cx="3434239" cy="1525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E033A-87B8-4BAE-81AF-501DB18C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1" y="1676400"/>
            <a:ext cx="1890026" cy="3831977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CF680FE-D412-42F7-B147-4CA7975B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61F845-F206-4B1C-876D-52BA47C3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91" y="1315398"/>
            <a:ext cx="3898418" cy="879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7A673-A2F7-4F90-A937-91064CD04B06}"/>
              </a:ext>
            </a:extLst>
          </p:cNvPr>
          <p:cNvSpPr txBox="1"/>
          <p:nvPr/>
        </p:nvSpPr>
        <p:spPr>
          <a:xfrm>
            <a:off x="9369089" y="2676379"/>
            <a:ext cx="272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Increment: 64 addresses</a:t>
            </a:r>
          </a:p>
        </p:txBody>
      </p:sp>
    </p:spTree>
    <p:extLst>
      <p:ext uri="{BB962C8B-B14F-4D97-AF65-F5344CB8AC3E}">
        <p14:creationId xmlns:p14="http://schemas.microsoft.com/office/powerpoint/2010/main" val="25672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7267D9-E1A7-4F03-961C-65FDE132460F}"/>
              </a:ext>
            </a:extLst>
          </p:cNvPr>
          <p:cNvGrpSpPr/>
          <p:nvPr/>
        </p:nvGrpSpPr>
        <p:grpSpPr>
          <a:xfrm>
            <a:off x="2590800" y="1363647"/>
            <a:ext cx="7943200" cy="4540675"/>
            <a:chOff x="2819400" y="1668945"/>
            <a:chExt cx="7943200" cy="4540675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2209801"/>
              <a:ext cx="56733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192.168.001.123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IP Address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255.255.255.254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Subnet mask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78842" y="1668945"/>
              <a:ext cx="3214801" cy="603823"/>
              <a:chOff x="1554842" y="1135544"/>
              <a:chExt cx="3214801" cy="603823"/>
            </a:xfrm>
          </p:grpSpPr>
          <p:sp>
            <p:nvSpPr>
              <p:cNvPr id="11" name="Right Brace 10"/>
              <p:cNvSpPr/>
              <p:nvPr/>
            </p:nvSpPr>
            <p:spPr>
              <a:xfrm rot="16200000">
                <a:off x="2675036" y="384682"/>
                <a:ext cx="234491" cy="2474880"/>
              </a:xfrm>
              <a:prstGeom prst="rightBrac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Right Brace 11"/>
              <p:cNvSpPr/>
              <p:nvPr/>
            </p:nvSpPr>
            <p:spPr>
              <a:xfrm rot="16200000">
                <a:off x="4273365" y="1282688"/>
                <a:ext cx="234491" cy="678867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5253" y="113554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Network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51177" y="1135544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Host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19400" y="3193410"/>
              <a:ext cx="79432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11000000.10101000.00000001.01111011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IP Address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11111111.11111111.11111111.11111110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Subnet mask (Binary)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----------------------------------------------------------------------------------------</a:t>
              </a:r>
            </a:p>
            <a:p>
              <a:r>
                <a:rPr lang="en-US" sz="1600" b="1" dirty="0"/>
                <a:t>11000000.10101000.00000001.01111010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Network ID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11000000.10101000.00000001.01111011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 (Binary)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1036" y="4393738"/>
              <a:ext cx="642663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192.168.001.122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Network ID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192.168.001.X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First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192.168.001.X 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Last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192.168.001.123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</a:t>
              </a:r>
              <a:endParaRPr lang="en-US" sz="28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140497" y="3274951"/>
              <a:ext cx="12700" cy="132343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05CF73C-1D27-4301-AE37-0842ABB2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Seven-Bits to the Subnet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F12B2-912E-4D2D-8B30-F131EA14AED4}"/>
              </a:ext>
            </a:extLst>
          </p:cNvPr>
          <p:cNvSpPr txBox="1"/>
          <p:nvPr/>
        </p:nvSpPr>
        <p:spPr>
          <a:xfrm>
            <a:off x="2798916" y="6201168"/>
            <a:ext cx="462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128 Subnets with 2 addresses each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323CA4-FA8B-4D9A-B0B3-B2032248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1" y="1676400"/>
            <a:ext cx="1890026" cy="38319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C7D6-566F-4F4F-9548-469A3F15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9D12E-D950-4FB5-9A12-9F91B71C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53193"/>
            <a:ext cx="3898418" cy="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B68AB2-2B67-4ADA-9257-B948ED91FEDB}"/>
              </a:ext>
            </a:extLst>
          </p:cNvPr>
          <p:cNvGrpSpPr/>
          <p:nvPr/>
        </p:nvGrpSpPr>
        <p:grpSpPr>
          <a:xfrm>
            <a:off x="2395395" y="1397101"/>
            <a:ext cx="7943200" cy="4540675"/>
            <a:chOff x="2819400" y="1668945"/>
            <a:chExt cx="7943200" cy="4540675"/>
          </a:xfrm>
        </p:grpSpPr>
        <p:sp>
          <p:nvSpPr>
            <p:cNvPr id="2" name="TextBox 1"/>
            <p:cNvSpPr txBox="1"/>
            <p:nvPr/>
          </p:nvSpPr>
          <p:spPr>
            <a:xfrm>
              <a:off x="2971801" y="2209801"/>
              <a:ext cx="53157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192.168.001.123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IP Address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255.255.254.0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Subnet mask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78842" y="1668945"/>
              <a:ext cx="3214801" cy="603823"/>
              <a:chOff x="1554842" y="1135544"/>
              <a:chExt cx="3214801" cy="603823"/>
            </a:xfrm>
          </p:grpSpPr>
          <p:sp>
            <p:nvSpPr>
              <p:cNvPr id="11" name="Right Brace 10"/>
              <p:cNvSpPr/>
              <p:nvPr/>
            </p:nvSpPr>
            <p:spPr>
              <a:xfrm rot="16200000">
                <a:off x="2675036" y="384682"/>
                <a:ext cx="234491" cy="2474880"/>
              </a:xfrm>
              <a:prstGeom prst="rightBrac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Right Brace 11"/>
              <p:cNvSpPr/>
              <p:nvPr/>
            </p:nvSpPr>
            <p:spPr>
              <a:xfrm rot="16200000">
                <a:off x="4273365" y="1282688"/>
                <a:ext cx="234491" cy="678867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5253" y="113554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Network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51177" y="1135544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Host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19400" y="3193410"/>
              <a:ext cx="79432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11000000.10101000.00000001.01111011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IP Address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11111111.11111111.11111110.00000000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Subnet mask (Binary)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----------------------------------------------------------------------------------------</a:t>
              </a:r>
            </a:p>
            <a:p>
              <a:r>
                <a:rPr lang="en-US" sz="1600" b="1" dirty="0"/>
                <a:t>11000000.10101000.00000000.00000000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Network ID (Binary)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r>
                <a:rPr lang="en-US" sz="1600" b="1" dirty="0"/>
                <a:t>11000000.10101000.00000001.11111011  </a:t>
              </a:r>
              <a:r>
                <a:rPr lang="en-US" sz="1600" b="1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 (Binary)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1036" y="4393738"/>
              <a:ext cx="642663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192.168.000.0 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Network ID</a:t>
              </a:r>
              <a: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192.168.000.1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First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192.168.001.254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Last host address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192.168.001.255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Broadcast</a:t>
              </a:r>
              <a:endParaRPr lang="en-US" sz="28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33120" y="3238015"/>
              <a:ext cx="12700" cy="132343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F634EF-81E0-43A5-AE0A-5417FE65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One Bits from the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A2CBB-A792-4758-89CA-226B0E9E5A8B}"/>
              </a:ext>
            </a:extLst>
          </p:cNvPr>
          <p:cNvSpPr txBox="1"/>
          <p:nvPr/>
        </p:nvSpPr>
        <p:spPr>
          <a:xfrm>
            <a:off x="2391678" y="6201168"/>
            <a:ext cx="681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1 Subnet with 512 addresses. Often then </a:t>
            </a:r>
            <a:r>
              <a:rPr lang="en-US" dirty="0" err="1"/>
              <a:t>subnetted</a:t>
            </a:r>
            <a:r>
              <a:rPr lang="en-US" dirty="0"/>
              <a:t> later.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7F223D-60F9-464D-BA51-8C57C311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1" y="1676400"/>
            <a:ext cx="1890026" cy="38319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2D5F-F5D5-4F21-8234-F1674F14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C888E2-AAC4-400D-805D-F87A9D80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53193"/>
            <a:ext cx="3898418" cy="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C4B1C-72C3-4D64-9119-729FF8B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42E6A-3ECB-4AEF-9590-3461001A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requirements can come in three forms:</a:t>
            </a:r>
          </a:p>
          <a:p>
            <a:pPr lvl="1"/>
            <a:r>
              <a:rPr lang="en-US" dirty="0"/>
              <a:t>You need a certain number of subnets.</a:t>
            </a:r>
          </a:p>
          <a:p>
            <a:pPr lvl="1"/>
            <a:r>
              <a:rPr lang="en-US" dirty="0"/>
              <a:t>You need a certain number of hosts per subnet.</a:t>
            </a:r>
          </a:p>
          <a:p>
            <a:pPr lvl="1"/>
            <a:r>
              <a:rPr lang="en-US" dirty="0"/>
              <a:t>A combination of both—the most common.</a:t>
            </a:r>
          </a:p>
          <a:p>
            <a:r>
              <a:rPr lang="en-US" dirty="0"/>
              <a:t>Two things to remember:</a:t>
            </a:r>
          </a:p>
          <a:p>
            <a:pPr lvl="1"/>
            <a:r>
              <a:rPr lang="en-US" dirty="0"/>
              <a:t>Address pools (subnets) can’t overlap.</a:t>
            </a:r>
          </a:p>
          <a:p>
            <a:pPr lvl="1"/>
            <a:r>
              <a:rPr lang="en-US" dirty="0"/>
              <a:t>Start with the largest subnet and work to the smallest.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6A2CC-D26A-4183-B36C-A6595F6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28F-B665-4286-AA3E-535B2DE5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simple steps to create your subnets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76D3-4256-446A-A62B-547E0BBC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3657600"/>
            <a:ext cx="10363200" cy="27432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Figure out how many host subnets you need.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400" dirty="0"/>
              <a:t>Rank them largest to smallest.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How many host bits will be needed for the largest network?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Choose the subnet for the largest network.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Note the address range to use, so you don’t overlap later.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Repeat steps 2–4 for the next largest subnet until done.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FE02-0F58-48C6-AB88-C26F60D7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2418B-3FF4-4545-AE05-950E687B7283}"/>
              </a:ext>
            </a:extLst>
          </p:cNvPr>
          <p:cNvGrpSpPr/>
          <p:nvPr/>
        </p:nvGrpSpPr>
        <p:grpSpPr>
          <a:xfrm>
            <a:off x="4038600" y="1295400"/>
            <a:ext cx="3505200" cy="2362200"/>
            <a:chOff x="4230365" y="2589673"/>
            <a:chExt cx="2606810" cy="17850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252BED-F896-458E-9338-E8533618FBFB}"/>
                </a:ext>
              </a:extLst>
            </p:cNvPr>
            <p:cNvCxnSpPr/>
            <p:nvPr/>
          </p:nvCxnSpPr>
          <p:spPr>
            <a:xfrm flipV="1">
              <a:off x="5146768" y="3547146"/>
              <a:ext cx="955383" cy="4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A446FE-C3F8-408C-A94E-E7C6CE6DC845}"/>
                </a:ext>
              </a:extLst>
            </p:cNvPr>
            <p:cNvCxnSpPr/>
            <p:nvPr/>
          </p:nvCxnSpPr>
          <p:spPr>
            <a:xfrm>
              <a:off x="5219700" y="3796495"/>
              <a:ext cx="900816" cy="285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42C0B4-7B5A-4B28-BCA3-A52AD1C7DE69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274928" y="2907561"/>
              <a:ext cx="577539" cy="510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37">
              <a:extLst>
                <a:ext uri="{FF2B5EF4-FFF2-40B4-BE49-F238E27FC236}">
                  <a16:creationId xmlns:a16="http://schemas.microsoft.com/office/drawing/2014/main" id="{44113542-8F10-46F7-AEA2-14BB77F5A3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365" y="3211295"/>
              <a:ext cx="1295400" cy="7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967A05-9113-49F3-A03B-65FC3696E9BE}"/>
                </a:ext>
              </a:extLst>
            </p:cNvPr>
            <p:cNvGrpSpPr/>
            <p:nvPr/>
          </p:nvGrpSpPr>
          <p:grpSpPr>
            <a:xfrm>
              <a:off x="5867399" y="3212480"/>
              <a:ext cx="969776" cy="566109"/>
              <a:chOff x="3947009" y="2161951"/>
              <a:chExt cx="1221044" cy="712787"/>
            </a:xfrm>
          </p:grpSpPr>
          <p:pic>
            <p:nvPicPr>
              <p:cNvPr id="18" name="Picture 14">
                <a:extLst>
                  <a:ext uri="{FF2B5EF4-FFF2-40B4-BE49-F238E27FC236}">
                    <a16:creationId xmlns:a16="http://schemas.microsoft.com/office/drawing/2014/main" id="{1891044A-847F-4367-A535-7D79A846519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E0267-3D3F-4C26-9FBC-90227158FB4A}"/>
                  </a:ext>
                </a:extLst>
              </p:cNvPr>
              <p:cNvSpPr txBox="1"/>
              <p:nvPr/>
            </p:nvSpPr>
            <p:spPr>
              <a:xfrm>
                <a:off x="3997012" y="2349067"/>
                <a:ext cx="117104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B - 120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0181A7-A5DD-4E37-BB91-AC517C2F33CB}"/>
                </a:ext>
              </a:extLst>
            </p:cNvPr>
            <p:cNvGrpSpPr/>
            <p:nvPr/>
          </p:nvGrpSpPr>
          <p:grpSpPr>
            <a:xfrm>
              <a:off x="5867400" y="3808586"/>
              <a:ext cx="938052" cy="566109"/>
              <a:chOff x="3947009" y="2161951"/>
              <a:chExt cx="1181100" cy="712787"/>
            </a:xfrm>
          </p:grpSpPr>
          <p:pic>
            <p:nvPicPr>
              <p:cNvPr id="16" name="Picture 14">
                <a:extLst>
                  <a:ext uri="{FF2B5EF4-FFF2-40B4-BE49-F238E27FC236}">
                    <a16:creationId xmlns:a16="http://schemas.microsoft.com/office/drawing/2014/main" id="{9405680C-ACFC-4678-82AD-08FF25CE9A9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BFB7F0-1EAF-4054-876C-0695E4394B21}"/>
                  </a:ext>
                </a:extLst>
              </p:cNvPr>
              <p:cNvSpPr txBox="1"/>
              <p:nvPr/>
            </p:nvSpPr>
            <p:spPr>
              <a:xfrm>
                <a:off x="4082790" y="2349067"/>
                <a:ext cx="99948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C - 12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0DFE33-D06E-4F32-966C-064AAA11CC9B}"/>
                </a:ext>
              </a:extLst>
            </p:cNvPr>
            <p:cNvGrpSpPr/>
            <p:nvPr/>
          </p:nvGrpSpPr>
          <p:grpSpPr>
            <a:xfrm>
              <a:off x="5747031" y="2589673"/>
              <a:ext cx="938052" cy="566109"/>
              <a:chOff x="3947009" y="2161951"/>
              <a:chExt cx="1181100" cy="7127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2318D6C-522D-49DF-A5A0-0E4B086F0D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7CCDF-DD5E-43FA-8D33-D0D809A346F7}"/>
                  </a:ext>
                </a:extLst>
              </p:cNvPr>
              <p:cNvSpPr txBox="1"/>
              <p:nvPr/>
            </p:nvSpPr>
            <p:spPr>
              <a:xfrm>
                <a:off x="4079763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A - 50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3225E0-3135-4E86-972E-F32995D44715}"/>
                </a:ext>
              </a:extLst>
            </p:cNvPr>
            <p:cNvSpPr txBox="1"/>
            <p:nvPr/>
          </p:nvSpPr>
          <p:spPr>
            <a:xfrm>
              <a:off x="4528449" y="3608531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Router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7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00400" y="1524000"/>
            <a:ext cx="4038600" cy="2895600"/>
            <a:chOff x="4230365" y="2589673"/>
            <a:chExt cx="2606810" cy="178502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146768" y="3547146"/>
              <a:ext cx="955383" cy="4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19700" y="3796495"/>
              <a:ext cx="900816" cy="285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5" idx="1"/>
            </p:cNvCxnSpPr>
            <p:nvPr/>
          </p:nvCxnSpPr>
          <p:spPr>
            <a:xfrm flipV="1">
              <a:off x="5274928" y="2907561"/>
              <a:ext cx="577539" cy="510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365" y="3211295"/>
              <a:ext cx="1295400" cy="7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867399" y="3212480"/>
              <a:ext cx="969776" cy="566109"/>
              <a:chOff x="3947009" y="2161951"/>
              <a:chExt cx="1221044" cy="712787"/>
            </a:xfrm>
          </p:grpSpPr>
          <p:pic>
            <p:nvPicPr>
              <p:cNvPr id="18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997012" y="2349067"/>
                <a:ext cx="117104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B - 120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67400" y="3808586"/>
              <a:ext cx="938052" cy="566109"/>
              <a:chOff x="3947009" y="2161951"/>
              <a:chExt cx="1181100" cy="712787"/>
            </a:xfrm>
          </p:grpSpPr>
          <p:pic>
            <p:nvPicPr>
              <p:cNvPr id="21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082790" y="2349067"/>
                <a:ext cx="99948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C - 12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47031" y="2589673"/>
              <a:ext cx="938052" cy="566109"/>
              <a:chOff x="3947009" y="2161951"/>
              <a:chExt cx="1181100" cy="712787"/>
            </a:xfrm>
          </p:grpSpPr>
          <p:pic>
            <p:nvPicPr>
              <p:cNvPr id="24" name="Picture 2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79763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A - 50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73913" y="3675684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Router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6A9AA8-17C9-4D04-B866-12DB4ADF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9" y="1696737"/>
            <a:ext cx="1890026" cy="38319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A60065-A6BD-48F5-96A5-13C58871A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824" y="4757090"/>
            <a:ext cx="8271271" cy="1543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89EA02-0F26-436E-B2DD-C947A1C6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7816A-10B4-4E4E-9A33-267BBFE3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E15270E-C804-4EFF-9503-490EDC7E6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1253193"/>
            <a:ext cx="3898418" cy="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5200" y="1681651"/>
            <a:ext cx="4280927" cy="2761624"/>
            <a:chOff x="4175111" y="2589673"/>
            <a:chExt cx="2630341" cy="178502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146768" y="3547146"/>
              <a:ext cx="955383" cy="4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19700" y="3796495"/>
              <a:ext cx="900816" cy="285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5" idx="1"/>
            </p:cNvCxnSpPr>
            <p:nvPr/>
          </p:nvCxnSpPr>
          <p:spPr>
            <a:xfrm flipV="1">
              <a:off x="5274928" y="2907561"/>
              <a:ext cx="577540" cy="510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111" y="3268412"/>
              <a:ext cx="1295400" cy="7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867400" y="3212480"/>
              <a:ext cx="938052" cy="566109"/>
              <a:chOff x="3947009" y="2161951"/>
              <a:chExt cx="1181100" cy="712787"/>
            </a:xfrm>
          </p:grpSpPr>
          <p:pic>
            <p:nvPicPr>
              <p:cNvPr id="18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079765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B - 60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67400" y="3808586"/>
              <a:ext cx="938052" cy="566109"/>
              <a:chOff x="3947009" y="2161951"/>
              <a:chExt cx="1181100" cy="712787"/>
            </a:xfrm>
          </p:grpSpPr>
          <p:pic>
            <p:nvPicPr>
              <p:cNvPr id="21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082790" y="2349067"/>
                <a:ext cx="99948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C - 40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47031" y="2589673"/>
              <a:ext cx="938052" cy="566109"/>
              <a:chOff x="3947009" y="2161951"/>
              <a:chExt cx="1181100" cy="712787"/>
            </a:xfrm>
          </p:grpSpPr>
          <p:pic>
            <p:nvPicPr>
              <p:cNvPr id="24" name="Picture 2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79765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A - 50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34764" y="3735725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Router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7B1726-D121-4BD2-8F7F-9FA31DAC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 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A54D714-E573-4CFA-88C1-6A64F3144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999756"/>
            <a:ext cx="8237999" cy="1558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938697-CDA6-4900-B447-4C7307050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59" y="1696737"/>
            <a:ext cx="1890026" cy="38319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A318A-CE1E-43A4-846D-D5DCDF14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96E63E-6A5A-4765-B5A7-9AB82FF52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1253193"/>
            <a:ext cx="3898418" cy="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5200" y="1597191"/>
            <a:ext cx="4267199" cy="2895600"/>
            <a:chOff x="4230365" y="2589673"/>
            <a:chExt cx="2575087" cy="178502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5146768" y="3547146"/>
              <a:ext cx="955383" cy="4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19700" y="3796495"/>
              <a:ext cx="900816" cy="285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5" idx="1"/>
            </p:cNvCxnSpPr>
            <p:nvPr/>
          </p:nvCxnSpPr>
          <p:spPr>
            <a:xfrm flipV="1">
              <a:off x="5274928" y="2907561"/>
              <a:ext cx="577540" cy="510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365" y="3211295"/>
              <a:ext cx="1295400" cy="7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867400" y="3212480"/>
              <a:ext cx="938052" cy="566109"/>
              <a:chOff x="3947009" y="2161951"/>
              <a:chExt cx="1181100" cy="712787"/>
            </a:xfrm>
          </p:grpSpPr>
          <p:pic>
            <p:nvPicPr>
              <p:cNvPr id="18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079765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B - 45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67400" y="3808586"/>
              <a:ext cx="938052" cy="566109"/>
              <a:chOff x="3947009" y="2161951"/>
              <a:chExt cx="1181100" cy="712787"/>
            </a:xfrm>
          </p:grpSpPr>
          <p:pic>
            <p:nvPicPr>
              <p:cNvPr id="21" name="Picture 1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082790" y="2349067"/>
                <a:ext cx="99948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C - 55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747031" y="2589673"/>
              <a:ext cx="938052" cy="566109"/>
              <a:chOff x="3947009" y="2161951"/>
              <a:chExt cx="1181100" cy="712787"/>
            </a:xfrm>
          </p:grpSpPr>
          <p:pic>
            <p:nvPicPr>
              <p:cNvPr id="24" name="Picture 2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79765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A - 35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83456" y="369964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Router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36CB66-6E60-4DF9-A12C-CB313FE1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FDE4A-41D4-47D9-81C0-B76E04D4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999756"/>
            <a:ext cx="8237999" cy="15581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BFE321-F80D-4AC8-ADB9-81617DD1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59" y="1696737"/>
            <a:ext cx="1890026" cy="38319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655E-5335-4DC0-8AE9-B8C4AEFF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83EDEF-B396-4CF3-93EA-F4CB16263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1253193"/>
            <a:ext cx="3898418" cy="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18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subnet?</a:t>
            </a:r>
          </a:p>
          <a:p>
            <a:r>
              <a:rPr lang="en-US" dirty="0"/>
              <a:t>Classful vs. Classless Subnetting</a:t>
            </a:r>
          </a:p>
          <a:p>
            <a:r>
              <a:rPr lang="en-US" dirty="0"/>
              <a:t>Math Behind Conversion Table</a:t>
            </a:r>
          </a:p>
          <a:p>
            <a:r>
              <a:rPr lang="en-US" dirty="0"/>
              <a:t>Subnetting as Bits</a:t>
            </a:r>
          </a:p>
          <a:p>
            <a:r>
              <a:rPr lang="en-US" dirty="0"/>
              <a:t>Planning Your Network</a:t>
            </a:r>
          </a:p>
          <a:p>
            <a:r>
              <a:rPr lang="en-US" dirty="0"/>
              <a:t>Five simple steps to create your subnets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28F-B665-4286-AA3E-535B2DE5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subnet?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76D3-4256-446A-A62B-547E0BBC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4030545"/>
            <a:ext cx="10363200" cy="2370254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To set up logical divisions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Improved network security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Improved network performance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More or fewer IP addresses required per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FE02-0F58-48C6-AB88-C26F60D7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2418B-3FF4-4545-AE05-950E687B7283}"/>
              </a:ext>
            </a:extLst>
          </p:cNvPr>
          <p:cNvGrpSpPr/>
          <p:nvPr/>
        </p:nvGrpSpPr>
        <p:grpSpPr>
          <a:xfrm>
            <a:off x="2286000" y="1367573"/>
            <a:ext cx="3505200" cy="2362200"/>
            <a:chOff x="4230365" y="2589673"/>
            <a:chExt cx="2606810" cy="17850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252BED-F896-458E-9338-E8533618FBFB}"/>
                </a:ext>
              </a:extLst>
            </p:cNvPr>
            <p:cNvCxnSpPr/>
            <p:nvPr/>
          </p:nvCxnSpPr>
          <p:spPr>
            <a:xfrm flipV="1">
              <a:off x="5146768" y="3547146"/>
              <a:ext cx="955383" cy="4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A446FE-C3F8-408C-A94E-E7C6CE6DC845}"/>
                </a:ext>
              </a:extLst>
            </p:cNvPr>
            <p:cNvCxnSpPr/>
            <p:nvPr/>
          </p:nvCxnSpPr>
          <p:spPr>
            <a:xfrm>
              <a:off x="5219700" y="3796495"/>
              <a:ext cx="900816" cy="285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42C0B4-7B5A-4B28-BCA3-A52AD1C7DE69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274928" y="2907561"/>
              <a:ext cx="577539" cy="510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37">
              <a:extLst>
                <a:ext uri="{FF2B5EF4-FFF2-40B4-BE49-F238E27FC236}">
                  <a16:creationId xmlns:a16="http://schemas.microsoft.com/office/drawing/2014/main" id="{44113542-8F10-46F7-AEA2-14BB77F5A3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365" y="3211295"/>
              <a:ext cx="1295400" cy="7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967A05-9113-49F3-A03B-65FC3696E9BE}"/>
                </a:ext>
              </a:extLst>
            </p:cNvPr>
            <p:cNvGrpSpPr/>
            <p:nvPr/>
          </p:nvGrpSpPr>
          <p:grpSpPr>
            <a:xfrm>
              <a:off x="5867399" y="3212480"/>
              <a:ext cx="969776" cy="566109"/>
              <a:chOff x="3947009" y="2161951"/>
              <a:chExt cx="1221044" cy="712787"/>
            </a:xfrm>
          </p:grpSpPr>
          <p:pic>
            <p:nvPicPr>
              <p:cNvPr id="18" name="Picture 14">
                <a:extLst>
                  <a:ext uri="{FF2B5EF4-FFF2-40B4-BE49-F238E27FC236}">
                    <a16:creationId xmlns:a16="http://schemas.microsoft.com/office/drawing/2014/main" id="{1891044A-847F-4367-A535-7D79A846519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E0267-3D3F-4C26-9FBC-90227158FB4A}"/>
                  </a:ext>
                </a:extLst>
              </p:cNvPr>
              <p:cNvSpPr txBox="1"/>
              <p:nvPr/>
            </p:nvSpPr>
            <p:spPr>
              <a:xfrm>
                <a:off x="3997012" y="2349067"/>
                <a:ext cx="117104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B - 120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0181A7-A5DD-4E37-BB91-AC517C2F33CB}"/>
                </a:ext>
              </a:extLst>
            </p:cNvPr>
            <p:cNvGrpSpPr/>
            <p:nvPr/>
          </p:nvGrpSpPr>
          <p:grpSpPr>
            <a:xfrm>
              <a:off x="5867400" y="3808586"/>
              <a:ext cx="938052" cy="566109"/>
              <a:chOff x="3947009" y="2161951"/>
              <a:chExt cx="1181100" cy="712787"/>
            </a:xfrm>
          </p:grpSpPr>
          <p:pic>
            <p:nvPicPr>
              <p:cNvPr id="16" name="Picture 14">
                <a:extLst>
                  <a:ext uri="{FF2B5EF4-FFF2-40B4-BE49-F238E27FC236}">
                    <a16:creationId xmlns:a16="http://schemas.microsoft.com/office/drawing/2014/main" id="{9405680C-ACFC-4678-82AD-08FF25CE9A9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BFB7F0-1EAF-4054-876C-0695E4394B21}"/>
                  </a:ext>
                </a:extLst>
              </p:cNvPr>
              <p:cNvSpPr txBox="1"/>
              <p:nvPr/>
            </p:nvSpPr>
            <p:spPr>
              <a:xfrm>
                <a:off x="4082790" y="2349067"/>
                <a:ext cx="999481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C - 12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0DFE33-D06E-4F32-966C-064AAA11CC9B}"/>
                </a:ext>
              </a:extLst>
            </p:cNvPr>
            <p:cNvGrpSpPr/>
            <p:nvPr/>
          </p:nvGrpSpPr>
          <p:grpSpPr>
            <a:xfrm>
              <a:off x="5747031" y="2589673"/>
              <a:ext cx="938052" cy="566109"/>
              <a:chOff x="3947009" y="2161951"/>
              <a:chExt cx="1181100" cy="7127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2318D6C-522D-49DF-A5A0-0E4B086F0D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7CCDF-DD5E-43FA-8D33-D0D809A346F7}"/>
                  </a:ext>
                </a:extLst>
              </p:cNvPr>
              <p:cNvSpPr txBox="1"/>
              <p:nvPr/>
            </p:nvSpPr>
            <p:spPr>
              <a:xfrm>
                <a:off x="4079763" y="2349067"/>
                <a:ext cx="1005538" cy="42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A - 50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3225E0-3135-4E86-972E-F32995D44715}"/>
                </a:ext>
              </a:extLst>
            </p:cNvPr>
            <p:cNvSpPr txBox="1"/>
            <p:nvPr/>
          </p:nvSpPr>
          <p:spPr>
            <a:xfrm>
              <a:off x="4528449" y="3608531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Router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F96D030-46D9-462F-A81A-D3E62C939040}"/>
              </a:ext>
            </a:extLst>
          </p:cNvPr>
          <p:cNvSpPr txBox="1"/>
          <p:nvPr/>
        </p:nvSpPr>
        <p:spPr>
          <a:xfrm>
            <a:off x="6619462" y="1320277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Cruise ships</a:t>
            </a:r>
          </a:p>
        </p:txBody>
      </p:sp>
    </p:spTree>
    <p:extLst>
      <p:ext uri="{BB962C8B-B14F-4D97-AF65-F5344CB8AC3E}">
        <p14:creationId xmlns:p14="http://schemas.microsoft.com/office/powerpoint/2010/main" val="142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B4C7013-89E1-4714-977D-B1A87724E256}"/>
              </a:ext>
            </a:extLst>
          </p:cNvPr>
          <p:cNvGrpSpPr/>
          <p:nvPr/>
        </p:nvGrpSpPr>
        <p:grpSpPr>
          <a:xfrm>
            <a:off x="1981200" y="1600200"/>
            <a:ext cx="7239000" cy="4876800"/>
            <a:chOff x="2216834" y="1988883"/>
            <a:chExt cx="5844943" cy="3751079"/>
          </a:xfrm>
        </p:grpSpPr>
        <p:cxnSp>
          <p:nvCxnSpPr>
            <p:cNvPr id="2" name="Straight Connector 1"/>
            <p:cNvCxnSpPr/>
            <p:nvPr/>
          </p:nvCxnSpPr>
          <p:spPr>
            <a:xfrm flipH="1" flipV="1">
              <a:off x="5364936" y="2682686"/>
              <a:ext cx="949" cy="47604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780581" y="1988883"/>
              <a:ext cx="1181100" cy="712787"/>
              <a:chOff x="3685672" y="2685030"/>
              <a:chExt cx="1181100" cy="712787"/>
            </a:xfrm>
          </p:grpSpPr>
          <p:pic>
            <p:nvPicPr>
              <p:cNvPr id="4" name="Picture 1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5672" y="2685030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4141" y="2884333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Internet</a:t>
                </a:r>
              </a:p>
            </p:txBody>
          </p:sp>
        </p:grpSp>
        <p:pic>
          <p:nvPicPr>
            <p:cNvPr id="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577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141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705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269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>
              <a:stCxn id="8" idx="0"/>
            </p:cNvCxnSpPr>
            <p:nvPr/>
          </p:nvCxnSpPr>
          <p:spPr>
            <a:xfrm flipV="1">
              <a:off x="3654105" y="4735743"/>
              <a:ext cx="48046" cy="389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0"/>
            </p:cNvCxnSpPr>
            <p:nvPr/>
          </p:nvCxnSpPr>
          <p:spPr>
            <a:xfrm flipV="1">
              <a:off x="2962977" y="4735743"/>
              <a:ext cx="473688" cy="3891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0"/>
            </p:cNvCxnSpPr>
            <p:nvPr/>
          </p:nvCxnSpPr>
          <p:spPr>
            <a:xfrm flipH="1" flipV="1">
              <a:off x="3874933" y="4735743"/>
              <a:ext cx="124736" cy="3891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0"/>
            </p:cNvCxnSpPr>
            <p:nvPr/>
          </p:nvCxnSpPr>
          <p:spPr>
            <a:xfrm flipV="1">
              <a:off x="3308542" y="4712867"/>
              <a:ext cx="263723" cy="411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692" y="450252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/>
            <p:cNvCxnSpPr>
              <a:stCxn id="14" idx="0"/>
              <a:endCxn id="16" idx="2"/>
            </p:cNvCxnSpPr>
            <p:nvPr/>
          </p:nvCxnSpPr>
          <p:spPr>
            <a:xfrm flipV="1">
              <a:off x="3750198" y="3584325"/>
              <a:ext cx="948" cy="9181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30" y="3174751"/>
              <a:ext cx="696033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92218" y="2781568"/>
              <a:ext cx="8980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Router</a:t>
              </a:r>
              <a:br>
                <a:rPr lang="en-US" sz="1100" b="1" dirty="0"/>
              </a:br>
              <a:r>
                <a:rPr lang="en-US" sz="1100" b="1" dirty="0"/>
                <a:t>Building 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85022" y="4244165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Switch</a:t>
              </a:r>
            </a:p>
          </p:txBody>
        </p:sp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390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954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3518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82" y="5124863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Connector 26"/>
            <p:cNvCxnSpPr>
              <a:stCxn id="25" idx="0"/>
              <a:endCxn id="31" idx="2"/>
            </p:cNvCxnSpPr>
            <p:nvPr/>
          </p:nvCxnSpPr>
          <p:spPr>
            <a:xfrm flipH="1" flipV="1">
              <a:off x="5374554" y="4806875"/>
              <a:ext cx="141364" cy="3179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0"/>
            </p:cNvCxnSpPr>
            <p:nvPr/>
          </p:nvCxnSpPr>
          <p:spPr>
            <a:xfrm flipV="1">
              <a:off x="4824791" y="4728707"/>
              <a:ext cx="345563" cy="3961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0"/>
            </p:cNvCxnSpPr>
            <p:nvPr/>
          </p:nvCxnSpPr>
          <p:spPr>
            <a:xfrm flipH="1" flipV="1">
              <a:off x="5515918" y="4728707"/>
              <a:ext cx="345565" cy="3961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0"/>
            </p:cNvCxnSpPr>
            <p:nvPr/>
          </p:nvCxnSpPr>
          <p:spPr>
            <a:xfrm flipV="1">
              <a:off x="5170355" y="4712867"/>
              <a:ext cx="93097" cy="411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048" y="449255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" name="Straight Connector 31"/>
            <p:cNvCxnSpPr>
              <a:stCxn id="31" idx="0"/>
              <a:endCxn id="33" idx="2"/>
            </p:cNvCxnSpPr>
            <p:nvPr/>
          </p:nvCxnSpPr>
          <p:spPr>
            <a:xfrm flipV="1">
              <a:off x="5374554" y="3584326"/>
              <a:ext cx="1256" cy="908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794" y="3174751"/>
              <a:ext cx="696033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806793" y="4244165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Switch</a:t>
              </a:r>
            </a:p>
          </p:txBody>
        </p:sp>
        <p:pic>
          <p:nvPicPr>
            <p:cNvPr id="37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36244" y="5127822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90680" y="5127822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45116" y="5127822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99552" y="5127822"/>
              <a:ext cx="304801" cy="36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>
              <a:stCxn id="39" idx="0"/>
            </p:cNvCxnSpPr>
            <p:nvPr/>
          </p:nvCxnSpPr>
          <p:spPr>
            <a:xfrm flipH="1" flipV="1">
              <a:off x="7049469" y="4738702"/>
              <a:ext cx="48046" cy="389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0"/>
            </p:cNvCxnSpPr>
            <p:nvPr/>
          </p:nvCxnSpPr>
          <p:spPr>
            <a:xfrm flipH="1" flipV="1">
              <a:off x="7314955" y="4738702"/>
              <a:ext cx="473688" cy="3891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0"/>
            </p:cNvCxnSpPr>
            <p:nvPr/>
          </p:nvCxnSpPr>
          <p:spPr>
            <a:xfrm flipV="1">
              <a:off x="6751951" y="4738702"/>
              <a:ext cx="124736" cy="3891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0"/>
            </p:cNvCxnSpPr>
            <p:nvPr/>
          </p:nvCxnSpPr>
          <p:spPr>
            <a:xfrm flipH="1" flipV="1">
              <a:off x="7179357" y="4715826"/>
              <a:ext cx="263723" cy="4119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33917" y="450548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Connector 45"/>
            <p:cNvCxnSpPr>
              <a:stCxn id="45" idx="0"/>
              <a:endCxn id="47" idx="2"/>
            </p:cNvCxnSpPr>
            <p:nvPr/>
          </p:nvCxnSpPr>
          <p:spPr>
            <a:xfrm flipH="1" flipV="1">
              <a:off x="7000474" y="3584326"/>
              <a:ext cx="948" cy="9211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2459" y="3174751"/>
              <a:ext cx="696033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 flipH="1">
              <a:off x="6401892" y="4244165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Switch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86736" y="2781568"/>
              <a:ext cx="8980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Router</a:t>
              </a:r>
              <a:br>
                <a:rPr lang="en-US" sz="1100" b="1" dirty="0"/>
              </a:br>
              <a:r>
                <a:rPr lang="en-US" sz="1100" b="1" dirty="0"/>
                <a:t>Building 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62756" y="2781568"/>
              <a:ext cx="8980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Router</a:t>
              </a:r>
              <a:br>
                <a:rPr lang="en-US" sz="1100" b="1" dirty="0"/>
              </a:br>
              <a:r>
                <a:rPr lang="en-US" sz="1100" b="1" dirty="0"/>
                <a:t>Building 2</a:t>
              </a:r>
            </a:p>
          </p:txBody>
        </p:sp>
        <p:cxnSp>
          <p:nvCxnSpPr>
            <p:cNvPr id="57" name="Straight Connector 56"/>
            <p:cNvCxnSpPr>
              <a:stCxn id="16" idx="3"/>
              <a:endCxn id="33" idx="1"/>
            </p:cNvCxnSpPr>
            <p:nvPr/>
          </p:nvCxnSpPr>
          <p:spPr>
            <a:xfrm>
              <a:off x="4099163" y="3379538"/>
              <a:ext cx="92863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3" idx="3"/>
            </p:cNvCxnSpPr>
            <p:nvPr/>
          </p:nvCxnSpPr>
          <p:spPr>
            <a:xfrm>
              <a:off x="5723827" y="3379538"/>
              <a:ext cx="946865" cy="60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897258" y="3849221"/>
              <a:ext cx="930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192.168.1.0</a:t>
              </a:r>
              <a:br>
                <a:rPr lang="en-US" sz="1100" dirty="0"/>
              </a:br>
              <a:r>
                <a:rPr lang="en-US" sz="1100" dirty="0"/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00581" y="3849221"/>
              <a:ext cx="930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192.168.2.0</a:t>
              </a:r>
              <a:br>
                <a:rPr lang="en-US" sz="1100" dirty="0"/>
              </a:br>
              <a:r>
                <a:rPr lang="en-US" sz="1100" dirty="0"/>
                <a:t>Network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0666" y="3849221"/>
              <a:ext cx="930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192.168.3.0</a:t>
              </a:r>
              <a:br>
                <a:rPr lang="en-US" sz="1100" dirty="0"/>
              </a:br>
              <a:r>
                <a:rPr lang="en-US" sz="1100" dirty="0"/>
                <a:t>Network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16834" y="5485979"/>
              <a:ext cx="9685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192.168.1.12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72463" y="5485979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.15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17009" y="5485979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.62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33072" y="5485979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.197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41096" y="5486046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192.168.2.7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96725" y="5486046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.15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06170" y="5485979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.45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07140" y="5485979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.251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27847" y="5485979"/>
              <a:ext cx="9685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192.168.3.12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09941" y="5485979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45708" y="5485979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.210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15821" y="5485979"/>
              <a:ext cx="4459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.253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06950" y="3160872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192.168.4.1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25974" y="3160872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192.168.5.1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3603" y="3355156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192.168.4.2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51121" y="3355156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192.168.5.2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53221" y="3555285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192.168.1.1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16259" y="3555285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192.168.2.1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54304" y="3555285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192.168.3.1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9550" y="2098660"/>
              <a:ext cx="1159292" cy="577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All nets using</a:t>
              </a:r>
              <a:br>
                <a:rPr lang="en-US" sz="1050" b="1" dirty="0"/>
              </a:br>
              <a:r>
                <a:rPr lang="en-US" sz="1050" b="1" dirty="0"/>
                <a:t>255.255.255.0</a:t>
              </a:r>
              <a:br>
                <a:rPr lang="en-US" sz="1050" b="1" dirty="0"/>
              </a:br>
              <a:r>
                <a:rPr lang="en-US" sz="1050" b="1" dirty="0"/>
                <a:t>subnet mask</a:t>
              </a: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B08F15D6-A2BF-446C-897F-AA2E1652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don’t need or know subnetting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31ACFCB-A806-4FC7-9098-4F8D50BB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networks here?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7" y="1186217"/>
            <a:ext cx="10008326" cy="5514621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 bwMode="auto">
          <a:xfrm>
            <a:off x="10058400" y="3031509"/>
            <a:ext cx="990600" cy="762000"/>
          </a:xfrm>
          <a:prstGeom prst="cloudCallout">
            <a:avLst>
              <a:gd name="adj1" fmla="val -13448"/>
              <a:gd name="adj2" fmla="val 42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networks here?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34585" y="1170977"/>
            <a:ext cx="10008326" cy="5514621"/>
            <a:chOff x="1534585" y="1170977"/>
            <a:chExt cx="10008326" cy="5514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585" y="1170977"/>
              <a:ext cx="10008326" cy="5514621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 bwMode="auto">
            <a:xfrm>
              <a:off x="10058400" y="3031509"/>
              <a:ext cx="990600" cy="762000"/>
            </a:xfrm>
            <a:prstGeom prst="cloudCallout">
              <a:avLst>
                <a:gd name="adj1" fmla="val -13448"/>
                <a:gd name="adj2" fmla="val 421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23061" y="38325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15400" y="495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7167" y="4264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72856" y="495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2480" y="4267200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5769" y="4953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760" y="4461010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6418" y="4838224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28468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2701812"/>
              <a:ext cx="66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8926" y="1888758"/>
              <a:ext cx="49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3616" y="1559050"/>
              <a:ext cx="46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04620" y="1713236"/>
              <a:ext cx="48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8560" y="2996206"/>
              <a:ext cx="641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1152" y="3031509"/>
              <a:ext cx="535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1392" y="3832599"/>
              <a:ext cx="3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3645444"/>
              <a:ext cx="48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84620" y="1688075"/>
            <a:ext cx="5347506" cy="1991213"/>
            <a:chOff x="1881832" y="533400"/>
            <a:chExt cx="5347506" cy="1991213"/>
          </a:xfrm>
        </p:grpSpPr>
        <p:sp>
          <p:nvSpPr>
            <p:cNvPr id="2" name="TextBox 1"/>
            <p:cNvSpPr txBox="1"/>
            <p:nvPr/>
          </p:nvSpPr>
          <p:spPr>
            <a:xfrm>
              <a:off x="1903969" y="859593"/>
              <a:ext cx="53253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010.100.200.123</a:t>
              </a:r>
              <a:r>
                <a:rPr lang="en-US" sz="2800" dirty="0"/>
                <a:t>  IP Address</a:t>
              </a:r>
              <a:br>
                <a:rPr lang="en-US" sz="2800" dirty="0"/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255.255.255.000</a:t>
              </a:r>
              <a:r>
                <a:rPr lang="en-US" sz="2800" dirty="0">
                  <a:latin typeface="+mj-lt"/>
                  <a:cs typeface="Courier New" panose="02070309020205020404" pitchFamily="49" charset="0"/>
                </a:rPr>
                <a:t>  Mask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81832" y="193983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Default</a:t>
              </a:r>
              <a:br>
                <a:rPr lang="en-US" sz="1600" b="1" dirty="0">
                  <a:solidFill>
                    <a:srgbClr val="0070C0"/>
                  </a:solidFill>
                </a:rPr>
              </a:br>
              <a:r>
                <a:rPr lang="en-US" sz="1600" b="1" dirty="0">
                  <a:solidFill>
                    <a:srgbClr val="0070C0"/>
                  </a:solidFill>
                </a:rPr>
                <a:t>Mask</a:t>
              </a:r>
            </a:p>
          </p:txBody>
        </p:sp>
        <p:sp>
          <p:nvSpPr>
            <p:cNvPr id="4" name="Right Brace 3"/>
            <p:cNvSpPr/>
            <p:nvPr/>
          </p:nvSpPr>
          <p:spPr>
            <a:xfrm rot="5400000">
              <a:off x="3489496" y="997320"/>
              <a:ext cx="188893" cy="166925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2258766" y="1458905"/>
              <a:ext cx="202336" cy="75953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8767" y="1939838"/>
              <a:ext cx="1510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Subnet Mask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533400"/>
              <a:ext cx="26805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0070C0"/>
                  </a:solidFill>
                </a:rPr>
                <a:t>Classful</a:t>
              </a:r>
              <a:r>
                <a:rPr lang="en-US" sz="2000" b="1" dirty="0">
                  <a:solidFill>
                    <a:srgbClr val="0070C0"/>
                  </a:solidFill>
                </a:rPr>
                <a:t> Subnetting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4574" y="4139606"/>
            <a:ext cx="5325369" cy="1731547"/>
            <a:chOff x="1871418" y="3470362"/>
            <a:chExt cx="5325369" cy="1731547"/>
          </a:xfrm>
        </p:grpSpPr>
        <p:sp>
          <p:nvSpPr>
            <p:cNvPr id="8" name="TextBox 7"/>
            <p:cNvSpPr txBox="1"/>
            <p:nvPr/>
          </p:nvSpPr>
          <p:spPr>
            <a:xfrm>
              <a:off x="1871418" y="3796555"/>
              <a:ext cx="53253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010.100.200.123</a:t>
              </a:r>
              <a:r>
                <a:rPr lang="en-US" sz="2800" dirty="0"/>
                <a:t>  IP Address</a:t>
              </a:r>
              <a:br>
                <a:rPr lang="en-US" sz="2800" dirty="0"/>
              </a:b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255.255.255.000</a:t>
              </a:r>
              <a:r>
                <a:rPr lang="en-US" sz="2800" dirty="0">
                  <a:latin typeface="+mj-lt"/>
                  <a:cs typeface="Courier New" panose="02070309020205020404" pitchFamily="49" charset="0"/>
                </a:rPr>
                <a:t>  Mask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5400000">
              <a:off x="3075517" y="3552854"/>
              <a:ext cx="215153" cy="2405849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7918" y="4863355"/>
              <a:ext cx="15103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Subnet Mask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1649" y="3470362"/>
              <a:ext cx="2834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Classless Subnetting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2F645A1-7531-4DE7-B8E0-819A0483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vs. Classless Subnetting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0164A3-76BC-435E-8D50-FE06C590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F5A7A-B1AB-4D40-8914-9B6FB3A270B2}"/>
              </a:ext>
            </a:extLst>
          </p:cNvPr>
          <p:cNvSpPr txBox="1"/>
          <p:nvPr/>
        </p:nvSpPr>
        <p:spPr>
          <a:xfrm>
            <a:off x="7832595" y="1719235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Masks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255.0.0.0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255.255.0.0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255.255.255.0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493A2-F603-4BE9-9D09-DA5EFA25FF61}"/>
              </a:ext>
            </a:extLst>
          </p:cNvPr>
          <p:cNvSpPr txBox="1"/>
          <p:nvPr/>
        </p:nvSpPr>
        <p:spPr>
          <a:xfrm>
            <a:off x="7467600" y="43941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Classless Interdomain Routing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CIDR notation: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number of bits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255.255.255.0 = /24</a:t>
            </a:r>
          </a:p>
        </p:txBody>
      </p:sp>
    </p:spTree>
    <p:extLst>
      <p:ext uri="{BB962C8B-B14F-4D97-AF65-F5344CB8AC3E}">
        <p14:creationId xmlns:p14="http://schemas.microsoft.com/office/powerpoint/2010/main" val="25131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F20E-C58F-4E54-9AAF-5BBD7128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Conversion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5525C-1CB0-47C5-913A-B1A9E05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EEA8E-7DED-4E7C-93C2-FD7DF285CF51}"/>
              </a:ext>
            </a:extLst>
          </p:cNvPr>
          <p:cNvGrpSpPr/>
          <p:nvPr/>
        </p:nvGrpSpPr>
        <p:grpSpPr>
          <a:xfrm>
            <a:off x="533400" y="1234889"/>
            <a:ext cx="7234706" cy="1980801"/>
            <a:chOff x="61538" y="1377894"/>
            <a:chExt cx="7234706" cy="19808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5B57E6-3D6E-41F5-845E-2FF3A064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38" y="1747226"/>
              <a:ext cx="7234706" cy="16114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5B4F78-55E2-4A90-90B4-EA378E75F933}"/>
                </a:ext>
              </a:extLst>
            </p:cNvPr>
            <p:cNvSpPr txBox="1"/>
            <p:nvPr/>
          </p:nvSpPr>
          <p:spPr>
            <a:xfrm>
              <a:off x="2945357" y="137789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0123456789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83867-647F-49BD-BDBE-57F94BA9776B}"/>
              </a:ext>
            </a:extLst>
          </p:cNvPr>
          <p:cNvGrpSpPr/>
          <p:nvPr/>
        </p:nvGrpSpPr>
        <p:grpSpPr>
          <a:xfrm>
            <a:off x="1163050" y="3665315"/>
            <a:ext cx="5566893" cy="1952288"/>
            <a:chOff x="61537" y="3575000"/>
            <a:chExt cx="5566893" cy="1952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5C185B-B161-41B4-A895-4E0CB58F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7" y="3927088"/>
              <a:ext cx="5566893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5073F-2C52-4DC1-AA38-289AEDA16F57}"/>
                </a:ext>
              </a:extLst>
            </p:cNvPr>
            <p:cNvSpPr txBox="1"/>
            <p:nvPr/>
          </p:nvSpPr>
          <p:spPr>
            <a:xfrm>
              <a:off x="2817105" y="35750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58AF3E-0A0C-41DF-8E65-0061A0A5D011}"/>
              </a:ext>
            </a:extLst>
          </p:cNvPr>
          <p:cNvGrpSpPr/>
          <p:nvPr/>
        </p:nvGrpSpPr>
        <p:grpSpPr>
          <a:xfrm>
            <a:off x="7467600" y="2637069"/>
            <a:ext cx="4598020" cy="3754391"/>
            <a:chOff x="7467600" y="2637069"/>
            <a:chExt cx="4598020" cy="37543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B6B7DC-8B6E-4B06-9990-5B462FA9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600" y="3152632"/>
              <a:ext cx="4597757" cy="16114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775D98-5ED2-40F7-994C-ADDA9DD643C5}"/>
                </a:ext>
              </a:extLst>
            </p:cNvPr>
            <p:cNvSpPr txBox="1"/>
            <p:nvPr/>
          </p:nvSpPr>
          <p:spPr>
            <a:xfrm>
              <a:off x="8564867" y="2783300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0123456789ABCDEF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E50090-31F8-4D6B-92CA-9B80D6C0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7600" y="4813374"/>
              <a:ext cx="4598020" cy="157808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E526C4-0268-4802-872C-94D3EE26AF72}"/>
                </a:ext>
              </a:extLst>
            </p:cNvPr>
            <p:cNvSpPr txBox="1"/>
            <p:nvPr/>
          </p:nvSpPr>
          <p:spPr>
            <a:xfrm>
              <a:off x="9948615" y="26370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390CE0-EBFC-4BEA-937E-4EE131BC3018}"/>
                </a:ext>
              </a:extLst>
            </p:cNvPr>
            <p:cNvSpPr txBox="1"/>
            <p:nvPr/>
          </p:nvSpPr>
          <p:spPr>
            <a:xfrm>
              <a:off x="10577095" y="264822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62ABD7-63BC-45CB-94C8-78C2A9F9F939}"/>
                </a:ext>
              </a:extLst>
            </p:cNvPr>
            <p:cNvSpPr txBox="1"/>
            <p:nvPr/>
          </p:nvSpPr>
          <p:spPr>
            <a:xfrm>
              <a:off x="10261667" y="264822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of </a:t>
            </a: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2400" y="1600200"/>
            <a:ext cx="8229599" cy="4800600"/>
          </a:xfrm>
        </p:spPr>
        <p:txBody>
          <a:bodyPr/>
          <a:lstStyle/>
          <a:p>
            <a:r>
              <a:rPr lang="en-US" sz="2400" dirty="0" smtClean="0"/>
              <a:t>You will be given a pie of a certain size</a:t>
            </a:r>
          </a:p>
          <a:p>
            <a:pPr lvl="1"/>
            <a:r>
              <a:rPr lang="en-US" sz="2000" dirty="0" smtClean="0"/>
              <a:t>The subnet mask (net mask) is the size</a:t>
            </a:r>
          </a:p>
          <a:p>
            <a:pPr lvl="2"/>
            <a:r>
              <a:rPr lang="en-US" sz="1800" dirty="0" smtClean="0"/>
              <a:t>/24 or 255.255.255.0 = 256 addresses (254 usable)</a:t>
            </a:r>
          </a:p>
          <a:p>
            <a:pPr lvl="2"/>
            <a:r>
              <a:rPr lang="en-US" sz="1800" dirty="0" smtClean="0"/>
              <a:t>/22 or 255.255.252.0 = 1,024 addresses (1,022 usable)</a:t>
            </a:r>
          </a:p>
          <a:p>
            <a:pPr lvl="2"/>
            <a:r>
              <a:rPr lang="en-US" sz="1800" dirty="0" smtClean="0"/>
              <a:t>/26 or 255.255.255.192 = 64 addresses (62 usable)</a:t>
            </a:r>
          </a:p>
          <a:p>
            <a:r>
              <a:rPr lang="en-US" sz="2400" dirty="0" smtClean="0"/>
              <a:t>Each subnet must cut the piece in half (2 equal pieces)</a:t>
            </a:r>
          </a:p>
          <a:p>
            <a:pPr lvl="1"/>
            <a:r>
              <a:rPr lang="en-US" sz="2000" dirty="0" smtClean="0"/>
              <a:t>Each piece will have half as many addresses </a:t>
            </a:r>
          </a:p>
          <a:p>
            <a:pPr lvl="2"/>
            <a:r>
              <a:rPr lang="en-US" sz="1600" dirty="0" smtClean="0"/>
              <a:t>Less 2: One for the network ID, One for </a:t>
            </a:r>
            <a:r>
              <a:rPr lang="en-US" sz="1600" smtClean="0"/>
              <a:t>the Broadcast ID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381000" y="1981200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cxnSp>
        <p:nvCxnSpPr>
          <p:cNvPr id="7" name="Straight Connector 6"/>
          <p:cNvCxnSpPr>
            <a:stCxn id="5" idx="0"/>
            <a:endCxn id="5" idx="4"/>
          </p:cNvCxnSpPr>
          <p:nvPr/>
        </p:nvCxnSpPr>
        <p:spPr bwMode="auto">
          <a:xfrm>
            <a:off x="1866900" y="1981200"/>
            <a:ext cx="0" cy="2971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38243" y="1447800"/>
            <a:ext cx="16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 Total IPs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5" idx="6"/>
          </p:cNvCxnSpPr>
          <p:nvPr/>
        </p:nvCxnSpPr>
        <p:spPr bwMode="auto">
          <a:xfrm flipH="1">
            <a:off x="1866899" y="3467100"/>
            <a:ext cx="14859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3955" y="314393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IPs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 Hosts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914" y="256024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IPs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Hosts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5" idx="5"/>
          </p:cNvCxnSpPr>
          <p:nvPr/>
        </p:nvCxnSpPr>
        <p:spPr bwMode="auto">
          <a:xfrm flipH="1" flipV="1">
            <a:off x="1866902" y="3467100"/>
            <a:ext cx="1050688" cy="10506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346158" y="3442938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IPs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Hosts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1863208" y="3455415"/>
            <a:ext cx="611223" cy="13619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178693" y="525299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IPs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Hosts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 bwMode="auto">
          <a:xfrm flipH="1" flipV="1">
            <a:off x="2609849" y="4517790"/>
            <a:ext cx="65936" cy="7352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28" idx="0"/>
          </p:cNvCxnSpPr>
          <p:nvPr/>
        </p:nvCxnSpPr>
        <p:spPr bwMode="auto">
          <a:xfrm flipH="1" flipV="1">
            <a:off x="2178503" y="4717610"/>
            <a:ext cx="497282" cy="53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27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Subnetting Primer&amp;quot;&quot;/&gt;&lt;property id=&quot;20307&quot; value=&quot;256&quot;/&gt;&lt;/object&gt;&lt;object type=&quot;3&quot; unique_id=&quot;10017&quot;&gt;&lt;property id=&quot;20148&quot; value=&quot;5&quot;/&gt;&lt;property id=&quot;20300&quot; value=&quot;Slide 16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20385&quot;&gt;&lt;property id=&quot;20148&quot; value=&quot;5&quot;/&gt;&lt;property id=&quot;20300&quot; value=&quot;Slide 4 - &amp;quot;When you don’t need or know subnetting&amp;quot;&quot;/&gt;&lt;property id=&quot;20307&quot; value=&quot;267&quot;/&gt;&lt;/object&gt;&lt;object type=&quot;3&quot; unique_id=&quot;21993&quot;&gt;&lt;property id=&quot;20148&quot; value=&quot;5&quot;/&gt;&lt;property id=&quot;20300&quot; value=&quot;Slide 5 - &amp;quot;Classful vs. Classless Subnetting&amp;quot;&quot;/&gt;&lt;property id=&quot;20307&quot; value=&quot;268&quot;/&gt;&lt;/object&gt;&lt;object type=&quot;3&quot; unique_id=&quot;22138&quot;&gt;&lt;property id=&quot;20148&quot; value=&quot;5&quot;/&gt;&lt;property id=&quot;20300&quot; value=&quot;Slide 8 - &amp;quot;Add Two-Bits to the Subnet&amp;quot;&quot;/&gt;&lt;property id=&quot;20307&quot; value=&quot;269&quot;/&gt;&lt;/object&gt;&lt;object type=&quot;3&quot; unique_id=&quot;22139&quot;&gt;&lt;property id=&quot;20148&quot; value=&quot;5&quot;/&gt;&lt;property id=&quot;20300&quot; value=&quot;Slide 9 - &amp;quot;Add Seven-Bits to the Subnet&amp;quot;&quot;/&gt;&lt;property id=&quot;20307&quot; value=&quot;270&quot;/&gt;&lt;/object&gt;&lt;object type=&quot;3&quot; unique_id=&quot;22140&quot;&gt;&lt;property id=&quot;20148&quot; value=&quot;5&quot;/&gt;&lt;property id=&quot;20300&quot; value=&quot;Slide 10 - &amp;quot;Subtract One Bits from the Subnet&amp;quot;&quot;/&gt;&lt;property id=&quot;20307&quot; value=&quot;271&quot;/&gt;&lt;/object&gt;&lt;object type=&quot;3&quot; unique_id=&quot;22141&quot;&gt;&lt;property id=&quot;20148&quot; value=&quot;5&quot;/&gt;&lt;property id=&quot;20300&quot; value=&quot;Slide 14 - &amp;quot;Subnet Example 2&amp;quot;&quot;/&gt;&lt;property id=&quot;20307&quot; value=&quot;272&quot;/&gt;&lt;/object&gt;&lt;object type=&quot;3&quot; unique_id=&quot;22142&quot;&gt;&lt;property id=&quot;20148&quot; value=&quot;5&quot;/&gt;&lt;property id=&quot;20300&quot; value=&quot;Slide 13 - &amp;quot;Subnet Example 1&amp;quot;&quot;/&gt;&lt;property id=&quot;20307&quot; value=&quot;273&quot;/&gt;&lt;/object&gt;&lt;object type=&quot;3&quot; unique_id=&quot;22143&quot;&gt;&lt;property id=&quot;20148&quot; value=&quot;5&quot;/&gt;&lt;property id=&quot;20300&quot; value=&quot;Slide 15 - &amp;quot;Subnet Example 3&amp;quot;&quot;/&gt;&lt;property id=&quot;20307&quot; value=&quot;274&quot;/&gt;&lt;/object&gt;&lt;object type=&quot;3&quot; unique_id=&quot;23754&quot;&gt;&lt;property id=&quot;20148&quot; value=&quot;5&quot;/&gt;&lt;property id=&quot;20300&quot; value=&quot;Slide 11 - &amp;quot;Planning Your Network&amp;quot;&quot;/&gt;&lt;property id=&quot;20307&quot; value=&quot;275&quot;/&gt;&lt;/object&gt;&lt;object type=&quot;3&quot; unique_id=&quot;23965&quot;&gt;&lt;property id=&quot;20148&quot; value=&quot;5&quot;/&gt;&lt;property id=&quot;20300&quot; value=&quot;Slide 12 - &amp;quot;Five simple steps to create your subnets&amp;quot;&quot;/&gt;&lt;property id=&quot;20307&quot; value=&quot;276&quot;/&gt;&lt;/object&gt;&lt;object type=&quot;3&quot; unique_id=&quot;24014&quot;&gt;&lt;property id=&quot;20148&quot; value=&quot;5&quot;/&gt;&lt;property id=&quot;20300&quot; value=&quot;Slide 6 - &amp;quot;Math Behind Conversion Table&amp;quot;&quot;/&gt;&lt;property id=&quot;20307&quot; value=&quot;277&quot;/&gt;&lt;/object&gt;&lt;object type=&quot;3&quot; unique_id=&quot;24049&quot;&gt;&lt;property id=&quot;20148&quot; value=&quot;5&quot;/&gt;&lt;property id=&quot;20300&quot; value=&quot;Slide 3 - &amp;quot;Why do we subnet?&amp;quot;&quot;/&gt;&lt;property id=&quot;20307&quot; value=&quot;278&quot;/&gt;&lt;/object&gt;&lt;object type=&quot;3&quot; unique_id=&quot;98093&quot;&gt;&lt;property id=&quot;20148&quot; value=&quot;5&quot;/&gt;&lt;property id=&quot;20300&quot; value=&quot;Slide 7 - &amp;quot;Analogy of Subnetting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1545</TotalTime>
  <Words>652</Words>
  <Application>Microsoft Office PowerPoint</Application>
  <PresentationFormat>Widescreen</PresentationFormat>
  <Paragraphs>212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Wingdings</vt:lpstr>
      <vt:lpstr>_Bob's iSchool Slides</vt:lpstr>
      <vt:lpstr>INFO 341 Subnetting Primer</vt:lpstr>
      <vt:lpstr>Topics</vt:lpstr>
      <vt:lpstr>Why do we subnet?</vt:lpstr>
      <vt:lpstr>When you don’t need or know subnetting</vt:lpstr>
      <vt:lpstr>How many networks here?</vt:lpstr>
      <vt:lpstr>How many networks here?</vt:lpstr>
      <vt:lpstr>Classful vs. Classless Subnetting</vt:lpstr>
      <vt:lpstr>Math Behind Conversion Table</vt:lpstr>
      <vt:lpstr>Analogy of Subnetting</vt:lpstr>
      <vt:lpstr>Add Two-Bits to the Subnet</vt:lpstr>
      <vt:lpstr>Add Seven-Bits to the Subnet</vt:lpstr>
      <vt:lpstr>Subtract One Bits from the Subnet</vt:lpstr>
      <vt:lpstr>Planning Your Network</vt:lpstr>
      <vt:lpstr>Five simple steps to create your subnets</vt:lpstr>
      <vt:lpstr>Subnet Example 1</vt:lpstr>
      <vt:lpstr>Subnet Example 2</vt:lpstr>
      <vt:lpstr>Subnet Example 3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3438</cp:revision>
  <dcterms:created xsi:type="dcterms:W3CDTF">2016-09-09T06:50:36Z</dcterms:created>
  <dcterms:modified xsi:type="dcterms:W3CDTF">2018-02-03T01:19:35Z</dcterms:modified>
</cp:coreProperties>
</file>