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81" r:id="rId4"/>
    <p:sldId id="283" r:id="rId5"/>
    <p:sldId id="282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65" r:id="rId15"/>
  </p:sldIdLst>
  <p:sldSz cx="12192000" cy="6858000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554" autoAdjust="0"/>
  </p:normalViewPr>
  <p:slideViewPr>
    <p:cSldViewPr>
      <p:cViewPr varScale="1">
        <p:scale>
          <a:sx n="84" d="100"/>
          <a:sy n="84" d="100"/>
        </p:scale>
        <p:origin x="571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B9A09477-E1AF-4120-8CCE-596663ADDE8F}"/>
    <pc:docChg chg="undo custSel addSld delSld modSld sldOrd modMainMaster">
      <pc:chgData name="Bob Larson" userId="bd32c595-c6ac-42c0-bb89-944ad9c1ebd3" providerId="ADAL" clId="{B9A09477-E1AF-4120-8CCE-596663ADDE8F}" dt="2017-10-26T17:52:19.351" v="2318"/>
      <pc:docMkLst>
        <pc:docMk/>
      </pc:docMkLst>
      <pc:sldChg chg="modSp modTransition">
        <pc:chgData name="Bob Larson" userId="bd32c595-c6ac-42c0-bb89-944ad9c1ebd3" providerId="ADAL" clId="{B9A09477-E1AF-4120-8CCE-596663ADDE8F}" dt="2017-10-26T07:11:41.873" v="1369"/>
        <pc:sldMkLst>
          <pc:docMk/>
          <pc:sldMk cId="0" sldId="256"/>
        </pc:sldMkLst>
        <pc:spChg chg="mod">
          <ac:chgData name="Bob Larson" userId="bd32c595-c6ac-42c0-bb89-944ad9c1ebd3" providerId="ADAL" clId="{B9A09477-E1AF-4120-8CCE-596663ADDE8F}" dt="2017-10-26T06:05:53.124" v="50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B9A09477-E1AF-4120-8CCE-596663ADDE8F}" dt="2017-10-26T07:11:41.873" v="1369"/>
        <pc:sldMkLst>
          <pc:docMk/>
          <pc:sldMk cId="0" sldId="265"/>
        </pc:sldMkLst>
      </pc:sldChg>
      <pc:sldChg chg="modSp modTransition">
        <pc:chgData name="Bob Larson" userId="bd32c595-c6ac-42c0-bb89-944ad9c1ebd3" providerId="ADAL" clId="{B9A09477-E1AF-4120-8CCE-596663ADDE8F}" dt="2017-10-26T17:51:33.520" v="2310" actId="20577"/>
        <pc:sldMkLst>
          <pc:docMk/>
          <pc:sldMk cId="2045133728" sldId="266"/>
        </pc:sldMkLst>
        <pc:spChg chg="mod">
          <ac:chgData name="Bob Larson" userId="bd32c595-c6ac-42c0-bb89-944ad9c1ebd3" providerId="ADAL" clId="{B9A09477-E1AF-4120-8CCE-596663ADDE8F}" dt="2017-10-26T17:51:33.520" v="2310" actId="20577"/>
          <ac:spMkLst>
            <pc:docMk/>
            <pc:sldMk cId="2045133728" sldId="266"/>
            <ac:spMk id="4099" creationId="{00000000-0000-0000-0000-000000000000}"/>
          </ac:spMkLst>
        </pc:spChg>
      </pc:sldChg>
      <pc:sldChg chg="del modTransition">
        <pc:chgData name="Bob Larson" userId="bd32c595-c6ac-42c0-bb89-944ad9c1ebd3" providerId="ADAL" clId="{B9A09477-E1AF-4120-8CCE-596663ADDE8F}" dt="2017-10-26T06:06:03.548" v="511" actId="2696"/>
        <pc:sldMkLst>
          <pc:docMk/>
          <pc:sldMk cId="636002337" sldId="267"/>
        </pc:sldMkLst>
      </pc:sldChg>
      <pc:sldChg chg="addSp delSp modSp modTransition">
        <pc:chgData name="Bob Larson" userId="bd32c595-c6ac-42c0-bb89-944ad9c1ebd3" providerId="ADAL" clId="{B9A09477-E1AF-4120-8CCE-596663ADDE8F}" dt="2017-10-26T07:11:41.873" v="1369"/>
        <pc:sldMkLst>
          <pc:docMk/>
          <pc:sldMk cId="1621815136" sldId="267"/>
        </pc:sldMkLst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1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18" creationId="{00000000-0000-0000-0000-000000000000}"/>
          </ac:spMkLst>
        </pc:spChg>
        <pc:spChg chg="add del mod">
          <ac:chgData name="Bob Larson" userId="bd32c595-c6ac-42c0-bb89-944ad9c1ebd3" providerId="ADAL" clId="{B9A09477-E1AF-4120-8CCE-596663ADDE8F}" dt="2017-10-26T06:06:43.301" v="519"/>
          <ac:spMkLst>
            <pc:docMk/>
            <pc:sldMk cId="1621815136" sldId="267"/>
            <ac:spMk id="19" creationId="{AD8203A2-5590-4B34-A69A-402F8EA6EC1A}"/>
          </ac:spMkLst>
        </pc:spChg>
        <pc:spChg chg="add mod">
          <ac:chgData name="Bob Larson" userId="bd32c595-c6ac-42c0-bb89-944ad9c1ebd3" providerId="ADAL" clId="{B9A09477-E1AF-4120-8CCE-596663ADDE8F}" dt="2017-10-26T06:07:41.535" v="577" actId="20577"/>
          <ac:spMkLst>
            <pc:docMk/>
            <pc:sldMk cId="1621815136" sldId="267"/>
            <ac:spMk id="20" creationId="{B08F15D6-A2BF-446C-897F-AA2E1652C67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3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49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5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5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8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9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0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1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2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8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9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0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1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2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06:47.267" v="520" actId="478"/>
          <ac:spMkLst>
            <pc:docMk/>
            <pc:sldMk cId="1621815136" sldId="267"/>
            <ac:spMk id="8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6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6:07:00.304" v="525" actId="164"/>
          <ac:grpSpMkLst>
            <pc:docMk/>
            <pc:sldMk cId="1621815136" sldId="267"/>
            <ac:grpSpMk id="3" creationId="{00000000-0000-0000-0000-000000000000}"/>
          </ac:grpSpMkLst>
        </pc:grpChg>
        <pc:grpChg chg="add mod">
          <ac:chgData name="Bob Larson" userId="bd32c595-c6ac-42c0-bb89-944ad9c1ebd3" providerId="ADAL" clId="{B9A09477-E1AF-4120-8CCE-596663ADDE8F}" dt="2017-10-26T06:07:09.748" v="527" actId="14100"/>
          <ac:grpSpMkLst>
            <pc:docMk/>
            <pc:sldMk cId="1621815136" sldId="267"/>
            <ac:grpSpMk id="21" creationId="{CB4C7013-89E1-4714-977D-B1A87724E256}"/>
          </ac:grpSpMkLst>
        </pc:grp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6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7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8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9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14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16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3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4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5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6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1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3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7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8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9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40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45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47" creationId="{00000000-0000-0000-0000-000000000000}"/>
          </ac:picMkLst>
        </pc:pic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0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1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3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5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7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8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9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30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3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1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3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4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6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57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60" creationId="{00000000-0000-0000-0000-000000000000}"/>
          </ac:cxnSpMkLst>
        </pc:cxnChg>
      </pc:sldChg>
      <pc:sldChg chg="del modTransition">
        <pc:chgData name="Bob Larson" userId="bd32c595-c6ac-42c0-bb89-944ad9c1ebd3" providerId="ADAL" clId="{B9A09477-E1AF-4120-8CCE-596663ADDE8F}" dt="2017-10-26T06:06:03.510" v="509" actId="2696"/>
        <pc:sldMkLst>
          <pc:docMk/>
          <pc:sldMk cId="1647960670" sldId="268"/>
        </pc:sldMkLst>
      </pc:sldChg>
      <pc:sldChg chg="addSp delSp modSp modTransition">
        <pc:chgData name="Bob Larson" userId="bd32c595-c6ac-42c0-bb89-944ad9c1ebd3" providerId="ADAL" clId="{B9A09477-E1AF-4120-8CCE-596663ADDE8F}" dt="2017-10-26T17:22:31.976" v="2057" actId="478"/>
        <pc:sldMkLst>
          <pc:docMk/>
          <pc:sldMk cId="2513196386" sldId="268"/>
        </pc:sldMkLst>
        <pc:spChg chg="mod">
          <ac:chgData name="Bob Larson" userId="bd32c595-c6ac-42c0-bb89-944ad9c1ebd3" providerId="ADAL" clId="{B9A09477-E1AF-4120-8CCE-596663ADDE8F}" dt="2017-10-26T06:09:43.773" v="598" actId="478"/>
          <ac:spMkLst>
            <pc:docMk/>
            <pc:sldMk cId="2513196386" sldId="268"/>
            <ac:spMk id="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9:43.773" v="598" actId="478"/>
          <ac:spMkLst>
            <pc:docMk/>
            <pc:sldMk cId="2513196386" sldId="268"/>
            <ac:spMk id="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17:13:49.774" v="1764" actId="208"/>
          <ac:spMkLst>
            <pc:docMk/>
            <pc:sldMk cId="2513196386" sldId="268"/>
            <ac:spMk id="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9:43.773" v="598" actId="478"/>
          <ac:spMkLst>
            <pc:docMk/>
            <pc:sldMk cId="2513196386" sldId="268"/>
            <ac:spMk id="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9:34.941" v="594" actId="478"/>
          <ac:spMkLst>
            <pc:docMk/>
            <pc:sldMk cId="2513196386" sldId="268"/>
            <ac:spMk id="7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10:37.200" v="646" actId="20577"/>
          <ac:spMkLst>
            <pc:docMk/>
            <pc:sldMk cId="2513196386" sldId="268"/>
            <ac:spMk id="9" creationId="{A2F645A1-7531-4DE7-B8E0-819A0483BC63}"/>
          </ac:spMkLst>
        </pc:spChg>
        <pc:spChg chg="mod">
          <ac:chgData name="Bob Larson" userId="bd32c595-c6ac-42c0-bb89-944ad9c1ebd3" providerId="ADAL" clId="{B9A09477-E1AF-4120-8CCE-596663ADDE8F}" dt="2017-10-26T06:10:08.950" v="603" actId="208"/>
          <ac:spMkLst>
            <pc:docMk/>
            <pc:sldMk cId="2513196386" sldId="268"/>
            <ac:spMk id="10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17:13:38.207" v="1760" actId="478"/>
          <ac:spMkLst>
            <pc:docMk/>
            <pc:sldMk cId="2513196386" sldId="268"/>
            <ac:spMk id="12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10:01.149" v="602" actId="478"/>
          <ac:spMkLst>
            <pc:docMk/>
            <pc:sldMk cId="2513196386" sldId="268"/>
            <ac:spMk id="13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09:04.540" v="584" actId="478"/>
          <ac:spMkLst>
            <pc:docMk/>
            <pc:sldMk cId="2513196386" sldId="268"/>
            <ac:spMk id="14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17:21:10.305" v="2040" actId="1076"/>
          <ac:spMkLst>
            <pc:docMk/>
            <pc:sldMk cId="2513196386" sldId="268"/>
            <ac:spMk id="14" creationId="{3B3F5A7A-B1AB-4D40-8914-9B6FB3A270B2}"/>
          </ac:spMkLst>
        </pc:spChg>
        <pc:spChg chg="del">
          <ac:chgData name="Bob Larson" userId="bd32c595-c6ac-42c0-bb89-944ad9c1ebd3" providerId="ADAL" clId="{B9A09477-E1AF-4120-8CCE-596663ADDE8F}" dt="2017-10-26T06:09:07.498" v="588" actId="478"/>
          <ac:spMkLst>
            <pc:docMk/>
            <pc:sldMk cId="2513196386" sldId="268"/>
            <ac:spMk id="17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17:21:10.305" v="2040" actId="1076"/>
          <ac:spMkLst>
            <pc:docMk/>
            <pc:sldMk cId="2513196386" sldId="268"/>
            <ac:spMk id="17" creationId="{DBE493A2-F603-4BE9-9D09-DA5EFA25FF61}"/>
          </ac:spMkLst>
        </pc:spChg>
        <pc:spChg chg="add del mod">
          <ac:chgData name="Bob Larson" userId="bd32c595-c6ac-42c0-bb89-944ad9c1ebd3" providerId="ADAL" clId="{B9A09477-E1AF-4120-8CCE-596663ADDE8F}" dt="2017-10-26T17:22:31.976" v="2057" actId="478"/>
          <ac:spMkLst>
            <pc:docMk/>
            <pc:sldMk cId="2513196386" sldId="268"/>
            <ac:spMk id="18" creationId="{9A59B195-5F79-497C-9B9F-A2A38409FEB8}"/>
          </ac:spMkLst>
        </pc:spChg>
        <pc:grpChg chg="mod">
          <ac:chgData name="Bob Larson" userId="bd32c595-c6ac-42c0-bb89-944ad9c1ebd3" providerId="ADAL" clId="{B9A09477-E1AF-4120-8CCE-596663ADDE8F}" dt="2017-10-26T17:21:02.844" v="2039" actId="1076"/>
          <ac:grpSpMkLst>
            <pc:docMk/>
            <pc:sldMk cId="2513196386" sldId="268"/>
            <ac:grpSpMk id="15" creationId="{00000000-0000-0000-0000-000000000000}"/>
          </ac:grpSpMkLst>
        </pc:grpChg>
        <pc:grpChg chg="mod">
          <ac:chgData name="Bob Larson" userId="bd32c595-c6ac-42c0-bb89-944ad9c1ebd3" providerId="ADAL" clId="{B9A09477-E1AF-4120-8CCE-596663ADDE8F}" dt="2017-10-26T17:21:02.844" v="2039" actId="1076"/>
          <ac:grpSpMkLst>
            <pc:docMk/>
            <pc:sldMk cId="2513196386" sldId="268"/>
            <ac:grpSpMk id="16" creationId="{00000000-0000-0000-0000-000000000000}"/>
          </ac:grpSpMkLst>
        </pc:grpChg>
      </pc:sldChg>
      <pc:sldChg chg="del modTransition">
        <pc:chgData name="Bob Larson" userId="bd32c595-c6ac-42c0-bb89-944ad9c1ebd3" providerId="ADAL" clId="{B9A09477-E1AF-4120-8CCE-596663ADDE8F}" dt="2017-10-26T06:06:03.531" v="510" actId="2696"/>
        <pc:sldMkLst>
          <pc:docMk/>
          <pc:sldMk cId="1452749134" sldId="269"/>
        </pc:sldMkLst>
      </pc:sldChg>
      <pc:sldChg chg="addSp delSp modSp modTransition">
        <pc:chgData name="Bob Larson" userId="bd32c595-c6ac-42c0-bb89-944ad9c1ebd3" providerId="ADAL" clId="{B9A09477-E1AF-4120-8CCE-596663ADDE8F}" dt="2017-10-26T07:45:33.777" v="1469" actId="1076"/>
        <pc:sldMkLst>
          <pc:docMk/>
          <pc:sldMk cId="2567248021" sldId="269"/>
        </pc:sldMkLst>
        <pc:spChg chg="mod topLvl">
          <ac:chgData name="Bob Larson" userId="bd32c595-c6ac-42c0-bb89-944ad9c1ebd3" providerId="ADAL" clId="{B9A09477-E1AF-4120-8CCE-596663ADDE8F}" dt="2017-10-26T06:14:33.732" v="673" actId="164"/>
          <ac:spMkLst>
            <pc:docMk/>
            <pc:sldMk cId="2567248021" sldId="269"/>
            <ac:spMk id="2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7:45:33.777" v="1469" actId="1076"/>
          <ac:spMkLst>
            <pc:docMk/>
            <pc:sldMk cId="2567248021" sldId="269"/>
            <ac:spMk id="4" creationId="{FA47A673-A2F7-4F90-A937-91064CD04B06}"/>
          </ac:spMkLst>
        </pc:spChg>
        <pc:spChg chg="add mod">
          <ac:chgData name="Bob Larson" userId="bd32c595-c6ac-42c0-bb89-944ad9c1ebd3" providerId="ADAL" clId="{B9A09477-E1AF-4120-8CCE-596663ADDE8F}" dt="2017-10-26T06:15:30.436" v="715" actId="20577"/>
          <ac:spMkLst>
            <pc:docMk/>
            <pc:sldMk cId="2567248021" sldId="269"/>
            <ac:spMk id="6" creationId="{85AEEFF7-32FB-40F2-8FF6-03D70DC32335}"/>
          </ac:spMkLst>
        </pc:spChg>
        <pc:spChg chg="add del mod">
          <ac:chgData name="Bob Larson" userId="bd32c595-c6ac-42c0-bb89-944ad9c1ebd3" providerId="ADAL" clId="{B9A09477-E1AF-4120-8CCE-596663ADDE8F}" dt="2017-10-26T06:23:20.163" v="811" actId="478"/>
          <ac:spMkLst>
            <pc:docMk/>
            <pc:sldMk cId="2567248021" sldId="269"/>
            <ac:spMk id="7" creationId="{574F2917-72C5-45A0-9C77-FEDD363A754D}"/>
          </ac:spMkLst>
        </pc:spChg>
        <pc:spChg chg="mod">
          <ac:chgData name="Bob Larson" userId="bd32c595-c6ac-42c0-bb89-944ad9c1ebd3" providerId="ADAL" clId="{B9A09477-E1AF-4120-8CCE-596663ADDE8F}" dt="2017-10-26T06:14:33.732" v="673" actId="164"/>
          <ac:spMkLst>
            <pc:docMk/>
            <pc:sldMk cId="2567248021" sldId="269"/>
            <ac:spMk id="15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11:53.521" v="655" actId="478"/>
          <ac:spMkLst>
            <pc:docMk/>
            <pc:sldMk cId="2567248021" sldId="269"/>
            <ac:spMk id="17" creationId="{00000000-0000-0000-0000-000000000000}"/>
          </ac:spMkLst>
        </pc:spChg>
        <pc:spChg chg="mod topLvl">
          <ac:chgData name="Bob Larson" userId="bd32c595-c6ac-42c0-bb89-944ad9c1ebd3" providerId="ADAL" clId="{B9A09477-E1AF-4120-8CCE-596663ADDE8F}" dt="2017-10-26T06:14:33.732" v="673" actId="164"/>
          <ac:spMkLst>
            <pc:docMk/>
            <pc:sldMk cId="2567248021" sldId="269"/>
            <ac:spMk id="18" creationId="{00000000-0000-0000-0000-000000000000}"/>
          </ac:spMkLst>
        </pc:spChg>
        <pc:grpChg chg="mod topLvl">
          <ac:chgData name="Bob Larson" userId="bd32c595-c6ac-42c0-bb89-944ad9c1ebd3" providerId="ADAL" clId="{B9A09477-E1AF-4120-8CCE-596663ADDE8F}" dt="2017-10-26T06:14:33.732" v="673" actId="164"/>
          <ac:grpSpMkLst>
            <pc:docMk/>
            <pc:sldMk cId="2567248021" sldId="269"/>
            <ac:grpSpMk id="3" creationId="{00000000-0000-0000-0000-000000000000}"/>
          </ac:grpSpMkLst>
        </pc:grpChg>
        <pc:grpChg chg="add del mod">
          <ac:chgData name="Bob Larson" userId="bd32c595-c6ac-42c0-bb89-944ad9c1ebd3" providerId="ADAL" clId="{B9A09477-E1AF-4120-8CCE-596663ADDE8F}" dt="2017-10-26T06:14:24.643" v="669" actId="165"/>
          <ac:grpSpMkLst>
            <pc:docMk/>
            <pc:sldMk cId="2567248021" sldId="269"/>
            <ac:grpSpMk id="4" creationId="{13342B1D-302E-46E2-A2D8-07718D6E3BA3}"/>
          </ac:grpSpMkLst>
        </pc:grpChg>
        <pc:grpChg chg="add mod">
          <ac:chgData name="Bob Larson" userId="bd32c595-c6ac-42c0-bb89-944ad9c1ebd3" providerId="ADAL" clId="{B9A09477-E1AF-4120-8CCE-596663ADDE8F}" dt="2017-10-26T06:34:01.259" v="1012" actId="1076"/>
          <ac:grpSpMkLst>
            <pc:docMk/>
            <pc:sldMk cId="2567248021" sldId="269"/>
            <ac:grpSpMk id="5" creationId="{2E64B694-FB56-48F3-88E1-C250190AE1DE}"/>
          </ac:grpSpMkLst>
        </pc:grpChg>
        <pc:picChg chg="add mod">
          <ac:chgData name="Bob Larson" userId="bd32c595-c6ac-42c0-bb89-944ad9c1ebd3" providerId="ADAL" clId="{B9A09477-E1AF-4120-8CCE-596663ADDE8F}" dt="2017-10-26T07:42:18.317" v="1428" actId="1076"/>
          <ac:picMkLst>
            <pc:docMk/>
            <pc:sldMk cId="2567248021" sldId="269"/>
            <ac:picMk id="8" creationId="{FA286E95-AA32-49FB-8BC6-60E325DA3407}"/>
          </ac:picMkLst>
        </pc:picChg>
        <pc:picChg chg="add del mod">
          <ac:chgData name="Bob Larson" userId="bd32c595-c6ac-42c0-bb89-944ad9c1ebd3" providerId="ADAL" clId="{B9A09477-E1AF-4120-8CCE-596663ADDE8F}" dt="2017-10-26T06:34:43.391" v="1021" actId="478"/>
          <ac:picMkLst>
            <pc:docMk/>
            <pc:sldMk cId="2567248021" sldId="269"/>
            <ac:picMk id="9" creationId="{3192D2D9-FE47-41E6-88CD-9FAE4A0B4774}"/>
          </ac:picMkLst>
        </pc:picChg>
        <pc:picChg chg="add mod">
          <ac:chgData name="Bob Larson" userId="bd32c595-c6ac-42c0-bb89-944ad9c1ebd3" providerId="ADAL" clId="{B9A09477-E1AF-4120-8CCE-596663ADDE8F}" dt="2017-10-26T06:35:30.068" v="1031" actId="1076"/>
          <ac:picMkLst>
            <pc:docMk/>
            <pc:sldMk cId="2567248021" sldId="269"/>
            <ac:picMk id="10" creationId="{8D2E033A-87B8-4BAE-81AF-501DB18CD06F}"/>
          </ac:picMkLst>
        </pc:picChg>
        <pc:picChg chg="add">
          <ac:chgData name="Bob Larson" userId="bd32c595-c6ac-42c0-bb89-944ad9c1ebd3" providerId="ADAL" clId="{B9A09477-E1AF-4120-8CCE-596663ADDE8F}" dt="2017-10-26T07:40:13.570" v="1389" actId="1076"/>
          <ac:picMkLst>
            <pc:docMk/>
            <pc:sldMk cId="2567248021" sldId="269"/>
            <ac:picMk id="17" creationId="{7D61F845-F206-4B1C-876D-52BA47C373A0}"/>
          </ac:picMkLst>
        </pc:picChg>
        <pc:cxnChg chg="mod topLvl">
          <ac:chgData name="Bob Larson" userId="bd32c595-c6ac-42c0-bb89-944ad9c1ebd3" providerId="ADAL" clId="{B9A09477-E1AF-4120-8CCE-596663ADDE8F}" dt="2017-10-26T06:14:33.732" v="673" actId="164"/>
          <ac:cxnSpMkLst>
            <pc:docMk/>
            <pc:sldMk cId="2567248021" sldId="269"/>
            <ac:cxnSpMk id="16" creationId="{00000000-0000-0000-0000-000000000000}"/>
          </ac:cxnSpMkLst>
        </pc:cxnChg>
      </pc:sldChg>
      <pc:sldChg chg="addSp delSp modSp modTransition">
        <pc:chgData name="Bob Larson" userId="bd32c595-c6ac-42c0-bb89-944ad9c1ebd3" providerId="ADAL" clId="{B9A09477-E1AF-4120-8CCE-596663ADDE8F}" dt="2017-10-26T07:39:45.208" v="1385" actId="1076"/>
        <pc:sldMkLst>
          <pc:docMk/>
          <pc:sldMk cId="277669244" sldId="270"/>
        </pc:sldMkLst>
        <pc:spChg chg="mod">
          <ac:chgData name="Bob Larson" userId="bd32c595-c6ac-42c0-bb89-944ad9c1ebd3" providerId="ADAL" clId="{B9A09477-E1AF-4120-8CCE-596663ADDE8F}" dt="2017-10-26T06:37:09.534" v="1050" actId="1076"/>
          <ac:spMkLst>
            <pc:docMk/>
            <pc:sldMk cId="277669244" sldId="270"/>
            <ac:spMk id="2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25:10.103" v="842" actId="20577"/>
          <ac:spMkLst>
            <pc:docMk/>
            <pc:sldMk cId="277669244" sldId="270"/>
            <ac:spMk id="5" creationId="{105CF73C-1D27-4301-AE37-0842ABB2100B}"/>
          </ac:spMkLst>
        </pc:spChg>
        <pc:spChg chg="add mod">
          <ac:chgData name="Bob Larson" userId="bd32c595-c6ac-42c0-bb89-944ad9c1ebd3" providerId="ADAL" clId="{B9A09477-E1AF-4120-8CCE-596663ADDE8F}" dt="2017-10-26T06:26:09.739" v="906" actId="1076"/>
          <ac:spMkLst>
            <pc:docMk/>
            <pc:sldMk cId="277669244" sldId="270"/>
            <ac:spMk id="6" creationId="{8FBF12B2-912E-4D2D-8B30-F131EA14AED4}"/>
          </ac:spMkLst>
        </pc:spChg>
        <pc:spChg chg="mod">
          <ac:chgData name="Bob Larson" userId="bd32c595-c6ac-42c0-bb89-944ad9c1ebd3" providerId="ADAL" clId="{B9A09477-E1AF-4120-8CCE-596663ADDE8F}" dt="2017-10-26T06:24:34.017" v="827" actId="164"/>
          <ac:spMkLst>
            <pc:docMk/>
            <pc:sldMk cId="277669244" sldId="270"/>
            <ac:spMk id="15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24:54.741" v="832" actId="478"/>
          <ac:spMkLst>
            <pc:docMk/>
            <pc:sldMk cId="277669244" sldId="270"/>
            <ac:spMk id="1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24:34.017" v="827" actId="164"/>
          <ac:spMkLst>
            <pc:docMk/>
            <pc:sldMk cId="277669244" sldId="270"/>
            <ac:spMk id="18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6:24:34.017" v="827" actId="164"/>
          <ac:grpSpMkLst>
            <pc:docMk/>
            <pc:sldMk cId="277669244" sldId="270"/>
            <ac:grpSpMk id="3" creationId="{00000000-0000-0000-0000-000000000000}"/>
          </ac:grpSpMkLst>
        </pc:grpChg>
        <pc:grpChg chg="add mod">
          <ac:chgData name="Bob Larson" userId="bd32c595-c6ac-42c0-bb89-944ad9c1ebd3" providerId="ADAL" clId="{B9A09477-E1AF-4120-8CCE-596663ADDE8F}" dt="2017-10-26T06:37:20.941" v="1054" actId="1076"/>
          <ac:grpSpMkLst>
            <pc:docMk/>
            <pc:sldMk cId="277669244" sldId="270"/>
            <ac:grpSpMk id="4" creationId="{6D7267D9-E1A7-4F03-961C-65FDE132460F}"/>
          </ac:grpSpMkLst>
        </pc:grpChg>
        <pc:picChg chg="add mod">
          <ac:chgData name="Bob Larson" userId="bd32c595-c6ac-42c0-bb89-944ad9c1ebd3" providerId="ADAL" clId="{B9A09477-E1AF-4120-8CCE-596663ADDE8F}" dt="2017-10-26T07:39:45.208" v="1385" actId="1076"/>
          <ac:picMkLst>
            <pc:docMk/>
            <pc:sldMk cId="277669244" sldId="270"/>
            <ac:picMk id="8" creationId="{2B09D12E-D950-4FB5-9A12-9F91B71CCCF4}"/>
          </ac:picMkLst>
        </pc:picChg>
        <pc:picChg chg="add">
          <ac:chgData name="Bob Larson" userId="bd32c595-c6ac-42c0-bb89-944ad9c1ebd3" providerId="ADAL" clId="{B9A09477-E1AF-4120-8CCE-596663ADDE8F}" dt="2017-10-26T06:36:30.383" v="1035" actId="1076"/>
          <ac:picMkLst>
            <pc:docMk/>
            <pc:sldMk cId="277669244" sldId="270"/>
            <ac:picMk id="19" creationId="{6C323CA4-FA8B-4D9A-B0B3-B203224842D6}"/>
          </ac:picMkLst>
        </pc:picChg>
        <pc:cxnChg chg="mod">
          <ac:chgData name="Bob Larson" userId="bd32c595-c6ac-42c0-bb89-944ad9c1ebd3" providerId="ADAL" clId="{B9A09477-E1AF-4120-8CCE-596663ADDE8F}" dt="2017-10-26T06:24:34.017" v="827" actId="164"/>
          <ac:cxnSpMkLst>
            <pc:docMk/>
            <pc:sldMk cId="277669244" sldId="270"/>
            <ac:cxnSpMk id="16" creationId="{00000000-0000-0000-0000-000000000000}"/>
          </ac:cxnSpMkLst>
        </pc:cxnChg>
      </pc:sldChg>
      <pc:sldChg chg="del modTransition">
        <pc:chgData name="Bob Larson" userId="bd32c595-c6ac-42c0-bb89-944ad9c1ebd3" providerId="ADAL" clId="{B9A09477-E1AF-4120-8CCE-596663ADDE8F}" dt="2017-10-26T06:06:03.561" v="512" actId="2696"/>
        <pc:sldMkLst>
          <pc:docMk/>
          <pc:sldMk cId="4270443147" sldId="270"/>
        </pc:sldMkLst>
      </pc:sldChg>
      <pc:sldChg chg="addSp delSp modSp modTransition">
        <pc:chgData name="Bob Larson" userId="bd32c595-c6ac-42c0-bb89-944ad9c1ebd3" providerId="ADAL" clId="{B9A09477-E1AF-4120-8CCE-596663ADDE8F}" dt="2017-10-26T07:46:33.265" v="1485" actId="478"/>
        <pc:sldMkLst>
          <pc:docMk/>
          <pc:sldMk cId="38104241" sldId="271"/>
        </pc:sldMkLst>
        <pc:spChg chg="mod">
          <ac:chgData name="Bob Larson" userId="bd32c595-c6ac-42c0-bb89-944ad9c1ebd3" providerId="ADAL" clId="{B9A09477-E1AF-4120-8CCE-596663ADDE8F}" dt="2017-10-26T06:26:49.951" v="914" actId="164"/>
          <ac:spMkLst>
            <pc:docMk/>
            <pc:sldMk cId="38104241" sldId="271"/>
            <ac:spMk id="2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28:29.400" v="951" actId="20577"/>
          <ac:spMkLst>
            <pc:docMk/>
            <pc:sldMk cId="38104241" sldId="271"/>
            <ac:spMk id="6" creationId="{5EF634EF-81E0-43A5-AE0A-5417FE6508B3}"/>
          </ac:spMkLst>
        </pc:spChg>
        <pc:spChg chg="mod">
          <ac:chgData name="Bob Larson" userId="bd32c595-c6ac-42c0-bb89-944ad9c1ebd3" providerId="ADAL" clId="{B9A09477-E1AF-4120-8CCE-596663ADDE8F}" dt="2017-10-26T06:26:49.951" v="914" actId="164"/>
          <ac:spMkLst>
            <pc:docMk/>
            <pc:sldMk cId="38104241" sldId="271"/>
            <ac:spMk id="15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30:43.027" v="1007" actId="1076"/>
          <ac:spMkLst>
            <pc:docMk/>
            <pc:sldMk cId="38104241" sldId="271"/>
            <ac:spMk id="16" creationId="{109A2CBB-A792-4758-89CA-226B0E9E5A8B}"/>
          </ac:spMkLst>
        </pc:spChg>
        <pc:spChg chg="del">
          <ac:chgData name="Bob Larson" userId="bd32c595-c6ac-42c0-bb89-944ad9c1ebd3" providerId="ADAL" clId="{B9A09477-E1AF-4120-8CCE-596663ADDE8F}" dt="2017-10-26T06:27:43.364" v="919" actId="478"/>
          <ac:spMkLst>
            <pc:docMk/>
            <pc:sldMk cId="38104241" sldId="271"/>
            <ac:spMk id="1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26:49.951" v="914" actId="164"/>
          <ac:spMkLst>
            <pc:docMk/>
            <pc:sldMk cId="38104241" sldId="271"/>
            <ac:spMk id="18" creationId="{00000000-0000-0000-0000-000000000000}"/>
          </ac:spMkLst>
        </pc:spChg>
        <pc:spChg chg="add del mod">
          <ac:chgData name="Bob Larson" userId="bd32c595-c6ac-42c0-bb89-944ad9c1ebd3" providerId="ADAL" clId="{B9A09477-E1AF-4120-8CCE-596663ADDE8F}" dt="2017-10-26T07:46:33.265" v="1485" actId="478"/>
          <ac:spMkLst>
            <pc:docMk/>
            <pc:sldMk cId="38104241" sldId="271"/>
            <ac:spMk id="20" creationId="{C352150E-2484-47E3-98A4-EEBD5CD6F1D6}"/>
          </ac:spMkLst>
        </pc:spChg>
        <pc:grpChg chg="mod">
          <ac:chgData name="Bob Larson" userId="bd32c595-c6ac-42c0-bb89-944ad9c1ebd3" providerId="ADAL" clId="{B9A09477-E1AF-4120-8CCE-596663ADDE8F}" dt="2017-10-26T06:26:49.951" v="914" actId="164"/>
          <ac:grpSpMkLst>
            <pc:docMk/>
            <pc:sldMk cId="38104241" sldId="271"/>
            <ac:grpSpMk id="3" creationId="{00000000-0000-0000-0000-000000000000}"/>
          </ac:grpSpMkLst>
        </pc:grpChg>
        <pc:grpChg chg="add mod">
          <ac:chgData name="Bob Larson" userId="bd32c595-c6ac-42c0-bb89-944ad9c1ebd3" providerId="ADAL" clId="{B9A09477-E1AF-4120-8CCE-596663ADDE8F}" dt="2017-10-26T06:37:29.132" v="1055" actId="1076"/>
          <ac:grpSpMkLst>
            <pc:docMk/>
            <pc:sldMk cId="38104241" sldId="271"/>
            <ac:grpSpMk id="4" creationId="{67B68AB2-2B67-4ADA-9257-B948ED91FEDB}"/>
          </ac:grpSpMkLst>
        </pc:grpChg>
        <pc:picChg chg="add">
          <ac:chgData name="Bob Larson" userId="bd32c595-c6ac-42c0-bb89-944ad9c1ebd3" providerId="ADAL" clId="{B9A09477-E1AF-4120-8CCE-596663ADDE8F}" dt="2017-10-26T07:40:20.796" v="1390" actId="478"/>
          <ac:picMkLst>
            <pc:docMk/>
            <pc:sldMk cId="38104241" sldId="271"/>
            <ac:picMk id="17" creationId="{EAC888E2-AAC4-400D-805D-F87A9D80D43F}"/>
          </ac:picMkLst>
        </pc:picChg>
        <pc:picChg chg="add">
          <ac:chgData name="Bob Larson" userId="bd32c595-c6ac-42c0-bb89-944ad9c1ebd3" providerId="ADAL" clId="{B9A09477-E1AF-4120-8CCE-596663ADDE8F}" dt="2017-10-26T06:36:34.247" v="1036" actId="478"/>
          <ac:picMkLst>
            <pc:docMk/>
            <pc:sldMk cId="38104241" sldId="271"/>
            <ac:picMk id="19" creationId="{787F223D-60F9-464D-BA51-8C57C3112C68}"/>
          </ac:picMkLst>
        </pc:picChg>
        <pc:cxnChg chg="mod">
          <ac:chgData name="Bob Larson" userId="bd32c595-c6ac-42c0-bb89-944ad9c1ebd3" providerId="ADAL" clId="{B9A09477-E1AF-4120-8CCE-596663ADDE8F}" dt="2017-10-26T06:26:49.951" v="914" actId="164"/>
          <ac:cxnSpMkLst>
            <pc:docMk/>
            <pc:sldMk cId="38104241" sldId="271"/>
            <ac:cxnSpMk id="5" creationId="{00000000-0000-0000-0000-000000000000}"/>
          </ac:cxnSpMkLst>
        </pc:cxnChg>
      </pc:sldChg>
      <pc:sldChg chg="del modTransition">
        <pc:chgData name="Bob Larson" userId="bd32c595-c6ac-42c0-bb89-944ad9c1ebd3" providerId="ADAL" clId="{B9A09477-E1AF-4120-8CCE-596663ADDE8F}" dt="2017-10-26T06:06:03.595" v="514" actId="2696"/>
        <pc:sldMkLst>
          <pc:docMk/>
          <pc:sldMk cId="1971215442" sldId="271"/>
        </pc:sldMkLst>
      </pc:sldChg>
      <pc:sldChg chg="addSp delSp modSp modTransition">
        <pc:chgData name="Bob Larson" userId="bd32c595-c6ac-42c0-bb89-944ad9c1ebd3" providerId="ADAL" clId="{B9A09477-E1AF-4120-8CCE-596663ADDE8F}" dt="2017-10-26T07:41:11.622" v="1412" actId="1076"/>
        <pc:sldMkLst>
          <pc:docMk/>
          <pc:sldMk cId="1101833037" sldId="272"/>
        </pc:sldMkLst>
        <pc:spChg chg="add mod">
          <ac:chgData name="Bob Larson" userId="bd32c595-c6ac-42c0-bb89-944ad9c1ebd3" providerId="ADAL" clId="{B9A09477-E1AF-4120-8CCE-596663ADDE8F}" dt="2017-10-26T07:05:13.126" v="1283" actId="20577"/>
          <ac:spMkLst>
            <pc:docMk/>
            <pc:sldMk cId="1101833037" sldId="272"/>
            <ac:spMk id="3" creationId="{E17B1726-D121-4BD2-8F7F-9FA31DAC7C56}"/>
          </ac:spMkLst>
        </pc:spChg>
        <pc:spChg chg="del mod">
          <ac:chgData name="Bob Larson" userId="bd32c595-c6ac-42c0-bb89-944ad9c1ebd3" providerId="ADAL" clId="{B9A09477-E1AF-4120-8CCE-596663ADDE8F}" dt="2017-10-26T07:05:05.234" v="1276" actId="478"/>
          <ac:spMkLst>
            <pc:docMk/>
            <pc:sldMk cId="1101833037" sldId="272"/>
            <ac:spMk id="57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7:41:11.622" v="1412" actId="1076"/>
          <ac:grpSpMkLst>
            <pc:docMk/>
            <pc:sldMk cId="1101833037" sldId="272"/>
            <ac:grpSpMk id="2" creationId="{00000000-0000-0000-0000-000000000000}"/>
          </ac:grpSpMkLst>
        </pc:grpChg>
        <pc:picChg chg="mod">
          <ac:chgData name="Bob Larson" userId="bd32c595-c6ac-42c0-bb89-944ad9c1ebd3" providerId="ADAL" clId="{B9A09477-E1AF-4120-8CCE-596663ADDE8F}" dt="2017-10-26T07:40:58.745" v="1405" actId="1076"/>
          <ac:picMkLst>
            <pc:docMk/>
            <pc:sldMk cId="1101833037" sldId="272"/>
            <ac:picMk id="10" creationId="{00000000-0000-0000-0000-000000000000}"/>
          </ac:picMkLst>
        </pc:picChg>
        <pc:picChg chg="add">
          <ac:chgData name="Bob Larson" userId="bd32c595-c6ac-42c0-bb89-944ad9c1ebd3" providerId="ADAL" clId="{B9A09477-E1AF-4120-8CCE-596663ADDE8F}" dt="2017-10-26T07:40:40.302" v="1399" actId="1076"/>
          <ac:picMkLst>
            <pc:docMk/>
            <pc:sldMk cId="1101833037" sldId="272"/>
            <ac:picMk id="26" creationId="{5296E63E-6A5A-4765-B5A7-9AB82FF52075}"/>
          </ac:picMkLst>
        </pc:picChg>
        <pc:picChg chg="add del mod">
          <ac:chgData name="Bob Larson" userId="bd32c595-c6ac-42c0-bb89-944ad9c1ebd3" providerId="ADAL" clId="{B9A09477-E1AF-4120-8CCE-596663ADDE8F}" dt="2017-10-26T07:07:56.620" v="1320" actId="478"/>
          <ac:picMkLst>
            <pc:docMk/>
            <pc:sldMk cId="1101833037" sldId="272"/>
            <ac:picMk id="26" creationId="{FE94C04E-618D-48F2-9D8A-05157CCD2C3D}"/>
          </ac:picMkLst>
        </pc:picChg>
        <pc:picChg chg="add">
          <ac:chgData name="Bob Larson" userId="bd32c595-c6ac-42c0-bb89-944ad9c1ebd3" providerId="ADAL" clId="{B9A09477-E1AF-4120-8CCE-596663ADDE8F}" dt="2017-10-26T07:07:13.571" v="1310" actId="1076"/>
          <ac:picMkLst>
            <pc:docMk/>
            <pc:sldMk cId="1101833037" sldId="272"/>
            <ac:picMk id="27" creationId="{0A54D714-E573-4CFA-88C1-6A64F314498A}"/>
          </ac:picMkLst>
        </pc:picChg>
        <pc:picChg chg="add">
          <ac:chgData name="Bob Larson" userId="bd32c595-c6ac-42c0-bb89-944ad9c1ebd3" providerId="ADAL" clId="{B9A09477-E1AF-4120-8CCE-596663ADDE8F}" dt="2017-10-26T07:07:58.878" v="1321" actId="1076"/>
          <ac:picMkLst>
            <pc:docMk/>
            <pc:sldMk cId="1101833037" sldId="272"/>
            <ac:picMk id="28" creationId="{49938697-CDA6-4900-B447-4C73070508A7}"/>
          </ac:picMkLst>
        </pc:picChg>
      </pc:sldChg>
      <pc:sldChg chg="addSp delSp modSp add del modTransition">
        <pc:chgData name="Bob Larson" userId="bd32c595-c6ac-42c0-bb89-944ad9c1ebd3" providerId="ADAL" clId="{B9A09477-E1AF-4120-8CCE-596663ADDE8F}" dt="2017-10-26T06:06:03.585" v="513" actId="2696"/>
        <pc:sldMkLst>
          <pc:docMk/>
          <pc:sldMk cId="4174679228" sldId="272"/>
        </pc:sldMkLst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2" creationId="{C00BD0BB-32CF-4DFE-ABAE-A6F9FA248390}"/>
          </ac:spMkLst>
        </pc:spChg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" creationId="{21B5CAD0-150C-4721-AA0F-20D6B28F6D49}"/>
          </ac:spMkLst>
        </pc:spChg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3" creationId="{21532649-5E8A-4F4B-8065-44C4D3E17CAC}"/>
          </ac:spMkLst>
        </pc:spChg>
        <pc:spChg chg="add mod">
          <ac:chgData name="Bob Larson" userId="bd32c595-c6ac-42c0-bb89-944ad9c1ebd3" providerId="ADAL" clId="{B9A09477-E1AF-4120-8CCE-596663ADDE8F}" dt="2017-10-19T04:36:20.434" v="117" actId="20577"/>
          <ac:spMkLst>
            <pc:docMk/>
            <pc:sldMk cId="4174679228" sldId="272"/>
            <ac:spMk id="5" creationId="{6464587C-F5E5-4C6B-91EC-E81E9559DD1B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6" creationId="{55062D5B-85EE-47EF-824E-54C40C5711EC}"/>
          </ac:spMkLst>
        </pc:spChg>
        <pc:spChg chg="add mod ord">
          <ac:chgData name="Bob Larson" userId="bd32c595-c6ac-42c0-bb89-944ad9c1ebd3" providerId="ADAL" clId="{B9A09477-E1AF-4120-8CCE-596663ADDE8F}" dt="2017-10-19T05:04:58.382" v="484" actId="122"/>
          <ac:spMkLst>
            <pc:docMk/>
            <pc:sldMk cId="4174679228" sldId="272"/>
            <ac:spMk id="7" creationId="{80AA3579-3C84-4090-A03C-6D3FEE456B86}"/>
          </ac:spMkLst>
        </pc:spChg>
        <pc:spChg chg="add del mod">
          <ac:chgData name="Bob Larson" userId="bd32c595-c6ac-42c0-bb89-944ad9c1ebd3" providerId="ADAL" clId="{B9A09477-E1AF-4120-8CCE-596663ADDE8F}" dt="2017-10-19T04:42:45.983" v="218" actId="478"/>
          <ac:spMkLst>
            <pc:docMk/>
            <pc:sldMk cId="4174679228" sldId="272"/>
            <ac:spMk id="8" creationId="{A2D24BA0-8457-40D7-A2F2-E8743A9504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9" creationId="{98B658C8-BF8E-4170-B14A-EF9716F1A4E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0" creationId="{9ABFA2C7-8FBC-46D0-9837-D04D4CFC01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1" creationId="{0FB0C05F-6742-4DD6-B5CB-ED90925FE0A7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2" creationId="{BBE8B43B-44D6-4228-B97A-6ECE8DFAEA6C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4" creationId="{42B5433E-439E-49F2-A7CE-7403F9A99CCC}"/>
          </ac:spMkLst>
        </pc:spChg>
        <pc:spChg chg="add del mod">
          <ac:chgData name="Bob Larson" userId="bd32c595-c6ac-42c0-bb89-944ad9c1ebd3" providerId="ADAL" clId="{B9A09477-E1AF-4120-8CCE-596663ADDE8F}" dt="2017-10-19T04:44:03.122" v="240" actId="478"/>
          <ac:spMkLst>
            <pc:docMk/>
            <pc:sldMk cId="4174679228" sldId="272"/>
            <ac:spMk id="15" creationId="{472F8D46-C52D-480D-988D-80A879F7DBC3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8" creationId="{A2A26BD9-7A3A-4137-9AE6-41C950765EC0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9" creationId="{FC31B0AF-B8F7-4973-B54E-0013338E71BE}"/>
          </ac:spMkLst>
        </pc:spChg>
        <pc:spChg chg="add mod">
          <ac:chgData name="Bob Larson" userId="bd32c595-c6ac-42c0-bb89-944ad9c1ebd3" providerId="ADAL" clId="{B9A09477-E1AF-4120-8CCE-596663ADDE8F}" dt="2017-10-19T04:47:17.505" v="248" actId="122"/>
          <ac:spMkLst>
            <pc:docMk/>
            <pc:sldMk cId="4174679228" sldId="272"/>
            <ac:spMk id="21" creationId="{A9711CF6-E863-415B-AB73-9CFA76A7FF7F}"/>
          </ac:spMkLst>
        </pc:spChg>
        <pc:spChg chg="add mod">
          <ac:chgData name="Bob Larson" userId="bd32c595-c6ac-42c0-bb89-944ad9c1ebd3" providerId="ADAL" clId="{B9A09477-E1AF-4120-8CCE-596663ADDE8F}" dt="2017-10-19T04:49:35.182" v="313" actId="1076"/>
          <ac:spMkLst>
            <pc:docMk/>
            <pc:sldMk cId="4174679228" sldId="272"/>
            <ac:spMk id="22" creationId="{5BB45E7B-E6F4-408D-B9A4-64440D9D88F9}"/>
          </ac:spMkLst>
        </pc:spChg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3" creationId="{7A42C31B-F7BD-4ECB-B134-C89AA242C16F}"/>
          </ac:spMkLst>
        </pc:spChg>
        <pc:grpChg chg="add mod">
          <ac:chgData name="Bob Larson" userId="bd32c595-c6ac-42c0-bb89-944ad9c1ebd3" providerId="ADAL" clId="{B9A09477-E1AF-4120-8CCE-596663ADDE8F}" dt="2017-10-19T05:02:34.852" v="453" actId="1076"/>
          <ac:grpSpMkLst>
            <pc:docMk/>
            <pc:sldMk cId="4174679228" sldId="272"/>
            <ac:grpSpMk id="3" creationId="{04239A81-AC3B-4F37-A8F9-5FEFB03F2DA1}"/>
          </ac:grpSpMkLst>
        </pc:grpChg>
        <pc:grpChg chg="add mod">
          <ac:chgData name="Bob Larson" userId="bd32c595-c6ac-42c0-bb89-944ad9c1ebd3" providerId="ADAL" clId="{B9A09477-E1AF-4120-8CCE-596663ADDE8F}" dt="2017-10-19T04:44:20.225" v="244" actId="122"/>
          <ac:grpSpMkLst>
            <pc:docMk/>
            <pc:sldMk cId="4174679228" sldId="272"/>
            <ac:grpSpMk id="13" creationId="{16210038-58AC-4BB1-A8FB-1547DBEC51A7}"/>
          </ac:grpSpMkLst>
        </pc:grpChg>
        <pc:grpChg chg="add mod">
          <ac:chgData name="Bob Larson" userId="bd32c595-c6ac-42c0-bb89-944ad9c1ebd3" providerId="ADAL" clId="{B9A09477-E1AF-4120-8CCE-596663ADDE8F}" dt="2017-10-19T05:02:11.868" v="448" actId="1076"/>
          <ac:grpSpMkLst>
            <pc:docMk/>
            <pc:sldMk cId="4174679228" sldId="272"/>
            <ac:grpSpMk id="16" creationId="{4A431308-A10D-4826-A2E4-FEBE8A089883}"/>
          </ac:grpSpMkLst>
        </pc:grpChg>
        <pc:picChg chg="add del mod">
          <ac:chgData name="Bob Larson" userId="bd32c595-c6ac-42c0-bb89-944ad9c1ebd3" providerId="ADAL" clId="{B9A09477-E1AF-4120-8CCE-596663ADDE8F}" dt="2017-10-19T04:31:33.696" v="26" actId="478"/>
          <ac:picMkLst>
            <pc:docMk/>
            <pc:sldMk cId="4174679228" sldId="272"/>
            <ac:picMk id="1026" creationId="{1CB0EC76-ED8E-45AC-8529-E90E1D958543}"/>
          </ac:picMkLst>
        </pc:picChg>
        <pc:picChg chg="add mod">
          <ac:chgData name="Bob Larson" userId="bd32c595-c6ac-42c0-bb89-944ad9c1ebd3" providerId="ADAL" clId="{B9A09477-E1AF-4120-8CCE-596663ADDE8F}" dt="2017-10-19T04:42:57.508" v="222" actId="122"/>
          <ac:picMkLst>
            <pc:docMk/>
            <pc:sldMk cId="4174679228" sldId="272"/>
            <ac:picMk id="1028" creationId="{7ADA339B-8A67-4D94-A47C-4F7E36033EFF}"/>
          </ac:picMkLst>
        </pc:picChg>
        <pc:cxnChg chg="add mod">
          <ac:chgData name="Bob Larson" userId="bd32c595-c6ac-42c0-bb89-944ad9c1ebd3" providerId="ADAL" clId="{B9A09477-E1AF-4120-8CCE-596663ADDE8F}" dt="2017-10-19T04:48:32.096" v="286" actId="1582"/>
          <ac:cxnSpMkLst>
            <pc:docMk/>
            <pc:sldMk cId="4174679228" sldId="272"/>
            <ac:cxnSpMk id="20" creationId="{7F173D6D-152B-44E4-87D1-2E0CAFB91086}"/>
          </ac:cxnSpMkLst>
        </pc:cxnChg>
      </pc:sldChg>
      <pc:sldChg chg="addSp delSp modSp add del modTransition">
        <pc:chgData name="Bob Larson" userId="bd32c595-c6ac-42c0-bb89-944ad9c1ebd3" providerId="ADAL" clId="{B9A09477-E1AF-4120-8CCE-596663ADDE8F}" dt="2017-10-26T06:06:03.497" v="508" actId="2696"/>
        <pc:sldMkLst>
          <pc:docMk/>
          <pc:sldMk cId="161438456" sldId="273"/>
        </pc:sldMkLst>
        <pc:spChg chg="add del mod">
          <ac:chgData name="Bob Larson" userId="bd32c595-c6ac-42c0-bb89-944ad9c1ebd3" providerId="ADAL" clId="{B9A09477-E1AF-4120-8CCE-596663ADDE8F}" dt="2017-10-19T04:53:50.887" v="327" actId="2696"/>
          <ac:spMkLst>
            <pc:docMk/>
            <pc:sldMk cId="161438456" sldId="273"/>
            <ac:spMk id="2" creationId="{79394098-10AF-4B70-91C1-5B2E2DA81F69}"/>
          </ac:spMkLst>
        </pc:spChg>
        <pc:spChg chg="add del mod">
          <ac:chgData name="Bob Larson" userId="bd32c595-c6ac-42c0-bb89-944ad9c1ebd3" providerId="ADAL" clId="{B9A09477-E1AF-4120-8CCE-596663ADDE8F}" dt="2017-10-19T04:53:50.887" v="327" actId="2696"/>
          <ac:spMkLst>
            <pc:docMk/>
            <pc:sldMk cId="161438456" sldId="273"/>
            <ac:spMk id="3" creationId="{57EC62A7-79EE-4B82-B916-CA703323CC31}"/>
          </ac:spMkLst>
        </pc:spChg>
        <pc:spChg chg="add del mod">
          <ac:chgData name="Bob Larson" userId="bd32c595-c6ac-42c0-bb89-944ad9c1ebd3" providerId="ADAL" clId="{B9A09477-E1AF-4120-8CCE-596663ADDE8F}" dt="2017-10-19T04:53:50.887" v="327" actId="2696"/>
          <ac:spMkLst>
            <pc:docMk/>
            <pc:sldMk cId="161438456" sldId="273"/>
            <ac:spMk id="4" creationId="{FB7DA39C-FE7C-40C0-9654-C02643592F7F}"/>
          </ac:spMkLst>
        </pc:spChg>
        <pc:spChg chg="mod">
          <ac:chgData name="Bob Larson" userId="bd32c595-c6ac-42c0-bb89-944ad9c1ebd3" providerId="ADAL" clId="{B9A09477-E1AF-4120-8CCE-596663ADDE8F}" dt="2017-10-19T04:57:54.441" v="387" actId="20577"/>
          <ac:spMkLst>
            <pc:docMk/>
            <pc:sldMk cId="161438456" sldId="273"/>
            <ac:spMk id="11267" creationId="{00000000-0000-0000-0000-000000000000}"/>
          </ac:spMkLst>
        </pc:spChg>
      </pc:sldChg>
      <pc:sldChg chg="addSp delSp modSp ord modTransition">
        <pc:chgData name="Bob Larson" userId="bd32c595-c6ac-42c0-bb89-944ad9c1ebd3" providerId="ADAL" clId="{B9A09477-E1AF-4120-8CCE-596663ADDE8F}" dt="2017-10-26T07:41:23.302" v="1417" actId="14100"/>
        <pc:sldMkLst>
          <pc:docMk/>
          <pc:sldMk cId="4011673940" sldId="273"/>
        </pc:sldMkLst>
        <pc:spChg chg="add mod">
          <ac:chgData name="Bob Larson" userId="bd32c595-c6ac-42c0-bb89-944ad9c1ebd3" providerId="ADAL" clId="{B9A09477-E1AF-4120-8CCE-596663ADDE8F}" dt="2017-10-26T07:03:57.609" v="1265" actId="20577"/>
          <ac:spMkLst>
            <pc:docMk/>
            <pc:sldMk cId="4011673940" sldId="273"/>
            <ac:spMk id="4" creationId="{C589EA02-0F26-436E-B2DD-C947A1C6A971}"/>
          </ac:spMkLst>
        </pc:spChg>
        <pc:spChg chg="del">
          <ac:chgData name="Bob Larson" userId="bd32c595-c6ac-42c0-bb89-944ad9c1ebd3" providerId="ADAL" clId="{B9A09477-E1AF-4120-8CCE-596663ADDE8F}" dt="2017-10-26T07:03:42.752" v="1245" actId="478"/>
          <ac:spMkLst>
            <pc:docMk/>
            <pc:sldMk cId="4011673940" sldId="273"/>
            <ac:spMk id="57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7:41:23.302" v="1417" actId="14100"/>
          <ac:grpSpMkLst>
            <pc:docMk/>
            <pc:sldMk cId="4011673940" sldId="273"/>
            <ac:grpSpMk id="3" creationId="{00000000-0000-0000-0000-000000000000}"/>
          </ac:grpSpMkLst>
        </pc:grpChg>
        <pc:picChg chg="add mod">
          <ac:chgData name="Bob Larson" userId="bd32c595-c6ac-42c0-bb89-944ad9c1ebd3" providerId="ADAL" clId="{B9A09477-E1AF-4120-8CCE-596663ADDE8F}" dt="2017-10-26T07:04:04.325" v="1269" actId="1076"/>
          <ac:picMkLst>
            <pc:docMk/>
            <pc:sldMk cId="4011673940" sldId="273"/>
            <ac:picMk id="2" creationId="{42A60065-A6BD-48F5-96A5-13C58871ACF4}"/>
          </ac:picMkLst>
        </pc:picChg>
        <pc:picChg chg="add mod">
          <ac:chgData name="Bob Larson" userId="bd32c595-c6ac-42c0-bb89-944ad9c1ebd3" providerId="ADAL" clId="{B9A09477-E1AF-4120-8CCE-596663ADDE8F}" dt="2017-10-26T07:03:39.061" v="1244" actId="1076"/>
          <ac:picMkLst>
            <pc:docMk/>
            <pc:sldMk cId="4011673940" sldId="273"/>
            <ac:picMk id="26" creationId="{376A9AA8-17C9-4D04-B866-12DB4ADFB2EA}"/>
          </ac:picMkLst>
        </pc:picChg>
        <pc:picChg chg="add">
          <ac:chgData name="Bob Larson" userId="bd32c595-c6ac-42c0-bb89-944ad9c1ebd3" providerId="ADAL" clId="{B9A09477-E1AF-4120-8CCE-596663ADDE8F}" dt="2017-10-26T07:40:36.220" v="1398" actId="14100"/>
          <ac:picMkLst>
            <pc:docMk/>
            <pc:sldMk cId="4011673940" sldId="273"/>
            <ac:picMk id="27" creationId="{9E15270E-C804-4EFF-9503-490EDC7E6AA7}"/>
          </ac:picMkLst>
        </pc:picChg>
      </pc:sldChg>
      <pc:sldChg chg="addSp delSp modSp modTransition">
        <pc:chgData name="Bob Larson" userId="bd32c595-c6ac-42c0-bb89-944ad9c1ebd3" providerId="ADAL" clId="{B9A09477-E1AF-4120-8CCE-596663ADDE8F}" dt="2017-10-26T07:40:50.510" v="1404" actId="1076"/>
        <pc:sldMkLst>
          <pc:docMk/>
          <pc:sldMk cId="2874534152" sldId="274"/>
        </pc:sldMkLst>
        <pc:spChg chg="add mod">
          <ac:chgData name="Bob Larson" userId="bd32c595-c6ac-42c0-bb89-944ad9c1ebd3" providerId="ADAL" clId="{B9A09477-E1AF-4120-8CCE-596663ADDE8F}" dt="2017-10-26T07:05:30.775" v="1290" actId="20577"/>
          <ac:spMkLst>
            <pc:docMk/>
            <pc:sldMk cId="2874534152" sldId="274"/>
            <ac:spMk id="3" creationId="{4836CB66-6E60-4DF9-A12C-CB313FE19305}"/>
          </ac:spMkLst>
        </pc:spChg>
        <pc:spChg chg="del">
          <ac:chgData name="Bob Larson" userId="bd32c595-c6ac-42c0-bb89-944ad9c1ebd3" providerId="ADAL" clId="{B9A09477-E1AF-4120-8CCE-596663ADDE8F}" dt="2017-10-26T07:05:19.084" v="1284" actId="478"/>
          <ac:spMkLst>
            <pc:docMk/>
            <pc:sldMk cId="2874534152" sldId="274"/>
            <ac:spMk id="57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7:40:50.510" v="1404" actId="1076"/>
          <ac:grpSpMkLst>
            <pc:docMk/>
            <pc:sldMk cId="2874534152" sldId="274"/>
            <ac:grpSpMk id="2" creationId="{00000000-0000-0000-0000-000000000000}"/>
          </ac:grpSpMkLst>
        </pc:grpChg>
        <pc:picChg chg="add mod">
          <ac:chgData name="Bob Larson" userId="bd32c595-c6ac-42c0-bb89-944ad9c1ebd3" providerId="ADAL" clId="{B9A09477-E1AF-4120-8CCE-596663ADDE8F}" dt="2017-10-26T07:07:00.758" v="1302" actId="1076"/>
          <ac:picMkLst>
            <pc:docMk/>
            <pc:sldMk cId="2874534152" sldId="274"/>
            <ac:picMk id="4" creationId="{8DAFDE4A-41D4-47D9-81C0-B76E04D44679}"/>
          </ac:picMkLst>
        </pc:picChg>
        <pc:picChg chg="add">
          <ac:chgData name="Bob Larson" userId="bd32c595-c6ac-42c0-bb89-944ad9c1ebd3" providerId="ADAL" clId="{B9A09477-E1AF-4120-8CCE-596663ADDE8F}" dt="2017-10-26T07:40:44.331" v="1400" actId="1076"/>
          <ac:picMkLst>
            <pc:docMk/>
            <pc:sldMk cId="2874534152" sldId="274"/>
            <ac:picMk id="26" creationId="{1F83EDEF-B396-4CF3-93EA-F4CB16263EC0}"/>
          </ac:picMkLst>
        </pc:picChg>
        <pc:picChg chg="add del mod">
          <ac:chgData name="Bob Larson" userId="bd32c595-c6ac-42c0-bb89-944ad9c1ebd3" providerId="ADAL" clId="{B9A09477-E1AF-4120-8CCE-596663ADDE8F}" dt="2017-10-26T07:08:03.020" v="1322" actId="478"/>
          <ac:picMkLst>
            <pc:docMk/>
            <pc:sldMk cId="2874534152" sldId="274"/>
            <ac:picMk id="26" creationId="{E3A06329-F853-4A38-89D0-3E8573D691B1}"/>
          </ac:picMkLst>
        </pc:picChg>
        <pc:picChg chg="add">
          <ac:chgData name="Bob Larson" userId="bd32c595-c6ac-42c0-bb89-944ad9c1ebd3" providerId="ADAL" clId="{B9A09477-E1AF-4120-8CCE-596663ADDE8F}" dt="2017-10-26T07:08:05.301" v="1323" actId="1076"/>
          <ac:picMkLst>
            <pc:docMk/>
            <pc:sldMk cId="2874534152" sldId="274"/>
            <ac:picMk id="27" creationId="{01BFE321-F80D-4AC8-ADB9-81617DD1F331}"/>
          </ac:picMkLst>
        </pc:picChg>
      </pc:sldChg>
      <pc:sldChg chg="addSp delSp modSp add modTransition">
        <pc:chgData name="Bob Larson" userId="bd32c595-c6ac-42c0-bb89-944ad9c1ebd3" providerId="ADAL" clId="{B9A09477-E1AF-4120-8CCE-596663ADDE8F}" dt="2017-10-26T07:11:41.873" v="1369"/>
        <pc:sldMkLst>
          <pc:docMk/>
          <pc:sldMk cId="680807804" sldId="275"/>
        </pc:sldMkLst>
        <pc:spChg chg="del">
          <ac:chgData name="Bob Larson" userId="bd32c595-c6ac-42c0-bb89-944ad9c1ebd3" providerId="ADAL" clId="{B9A09477-E1AF-4120-8CCE-596663ADDE8F}" dt="2017-10-26T06:54:24.812" v="1096"/>
          <ac:spMkLst>
            <pc:docMk/>
            <pc:sldMk cId="680807804" sldId="275"/>
            <ac:spMk id="2" creationId="{8ADC481B-2207-48CE-8284-E52AAD1283D7}"/>
          </ac:spMkLst>
        </pc:spChg>
        <pc:spChg chg="add mod">
          <ac:chgData name="Bob Larson" userId="bd32c595-c6ac-42c0-bb89-944ad9c1ebd3" providerId="ADAL" clId="{B9A09477-E1AF-4120-8CCE-596663ADDE8F}" dt="2017-10-26T06:54:50.566" v="1100"/>
          <ac:spMkLst>
            <pc:docMk/>
            <pc:sldMk cId="680807804" sldId="275"/>
            <ac:spMk id="4" creationId="{253C4B1C-72C3-4D64-9119-729FF8B13AF3}"/>
          </ac:spMkLst>
        </pc:spChg>
        <pc:spChg chg="add mod">
          <ac:chgData name="Bob Larson" userId="bd32c595-c6ac-42c0-bb89-944ad9c1ebd3" providerId="ADAL" clId="{B9A09477-E1AF-4120-8CCE-596663ADDE8F}" dt="2017-10-26T06:58:53.946" v="1175" actId="20577"/>
          <ac:spMkLst>
            <pc:docMk/>
            <pc:sldMk cId="680807804" sldId="275"/>
            <ac:spMk id="5" creationId="{87D42E6A-3ECB-4AEF-9590-3461001A3732}"/>
          </ac:spMkLst>
        </pc:spChg>
        <pc:grpChg chg="add del mod">
          <ac:chgData name="Bob Larson" userId="bd32c595-c6ac-42c0-bb89-944ad9c1ebd3" providerId="ADAL" clId="{B9A09477-E1AF-4120-8CCE-596663ADDE8F}" dt="2017-10-26T06:56:52.078" v="1128" actId="478"/>
          <ac:grpSpMkLst>
            <pc:docMk/>
            <pc:sldMk cId="680807804" sldId="275"/>
            <ac:grpSpMk id="6" creationId="{B320C3E5-88B3-413F-9D4D-E9804B36A5F9}"/>
          </ac:grpSpMkLst>
        </pc:grpChg>
        <pc:cxnChg chg="mod">
          <ac:chgData name="Bob Larson" userId="bd32c595-c6ac-42c0-bb89-944ad9c1ebd3" providerId="ADAL" clId="{B9A09477-E1AF-4120-8CCE-596663ADDE8F}" dt="2017-10-26T06:56:52.078" v="1128" actId="478"/>
          <ac:cxnSpMkLst>
            <pc:docMk/>
            <pc:sldMk cId="680807804" sldId="275"/>
            <ac:cxnSpMk id="9" creationId="{24054090-B841-4FE2-A188-325546EB26E2}"/>
          </ac:cxnSpMkLst>
        </pc:cxnChg>
      </pc:sldChg>
      <pc:sldChg chg="addSp delSp modSp add modTransition">
        <pc:chgData name="Bob Larson" userId="bd32c595-c6ac-42c0-bb89-944ad9c1ebd3" providerId="ADAL" clId="{B9A09477-E1AF-4120-8CCE-596663ADDE8F}" dt="2017-10-26T07:41:46.674" v="1421" actId="478"/>
        <pc:sldMkLst>
          <pc:docMk/>
          <pc:sldMk cId="1387754867" sldId="276"/>
        </pc:sldMkLst>
        <pc:spChg chg="mod">
          <ac:chgData name="Bob Larson" userId="bd32c595-c6ac-42c0-bb89-944ad9c1ebd3" providerId="ADAL" clId="{B9A09477-E1AF-4120-8CCE-596663ADDE8F}" dt="2017-10-26T06:59:43.505" v="1184" actId="6549"/>
          <ac:spMkLst>
            <pc:docMk/>
            <pc:sldMk cId="1387754867" sldId="276"/>
            <ac:spMk id="2" creationId="{FA36828F-B665-4286-AA3E-535B2DE5D790}"/>
          </ac:spMkLst>
        </pc:spChg>
        <pc:spChg chg="mod">
          <ac:chgData name="Bob Larson" userId="bd32c595-c6ac-42c0-bb89-944ad9c1ebd3" providerId="ADAL" clId="{B9A09477-E1AF-4120-8CCE-596663ADDE8F}" dt="2017-10-26T07:03:06.133" v="1234" actId="14100"/>
          <ac:spMkLst>
            <pc:docMk/>
            <pc:sldMk cId="1387754867" sldId="276"/>
            <ac:spMk id="3" creationId="{03ED76D3-4256-446A-A62B-547E0BBC264D}"/>
          </ac:spMkLst>
        </pc:spChg>
        <pc:grpChg chg="add mod">
          <ac:chgData name="Bob Larson" userId="bd32c595-c6ac-42c0-bb89-944ad9c1ebd3" providerId="ADAL" clId="{B9A09477-E1AF-4120-8CCE-596663ADDE8F}" dt="2017-10-26T07:03:24.805" v="1240" actId="14100"/>
          <ac:grpSpMkLst>
            <pc:docMk/>
            <pc:sldMk cId="1387754867" sldId="276"/>
            <ac:grpSpMk id="5" creationId="{FCF2418B-3FF4-4545-AE05-950E687B7283}"/>
          </ac:grpSpMkLst>
        </pc:grpChg>
        <pc:picChg chg="add del">
          <ac:chgData name="Bob Larson" userId="bd32c595-c6ac-42c0-bb89-944ad9c1ebd3" providerId="ADAL" clId="{B9A09477-E1AF-4120-8CCE-596663ADDE8F}" dt="2017-10-26T07:41:46.674" v="1421" actId="478"/>
          <ac:picMkLst>
            <pc:docMk/>
            <pc:sldMk cId="1387754867" sldId="276"/>
            <ac:picMk id="20" creationId="{41F14E2D-4BC0-4EA9-BA40-342458852FE8}"/>
          </ac:picMkLst>
        </pc:picChg>
      </pc:sldChg>
      <pc:sldChg chg="addSp delSp modSp add modTransition">
        <pc:chgData name="Bob Larson" userId="bd32c595-c6ac-42c0-bb89-944ad9c1ebd3" providerId="ADAL" clId="{B9A09477-E1AF-4120-8CCE-596663ADDE8F}" dt="2017-10-26T17:09:57.467" v="1755"/>
        <pc:sldMkLst>
          <pc:docMk/>
          <pc:sldMk cId="1798058752" sldId="277"/>
        </pc:sldMkLst>
        <pc:spChg chg="mod">
          <ac:chgData name="Bob Larson" userId="bd32c595-c6ac-42c0-bb89-944ad9c1ebd3" providerId="ADAL" clId="{B9A09477-E1AF-4120-8CCE-596663ADDE8F}" dt="2017-10-26T16:48:20.671" v="1523" actId="20577"/>
          <ac:spMkLst>
            <pc:docMk/>
            <pc:sldMk cId="1798058752" sldId="277"/>
            <ac:spMk id="2" creationId="{BE94F20E-C58F-4E54-9AAF-5BBD7128E830}"/>
          </ac:spMkLst>
        </pc:spChg>
        <pc:spChg chg="add mod">
          <ac:chgData name="Bob Larson" userId="bd32c595-c6ac-42c0-bb89-944ad9c1ebd3" providerId="ADAL" clId="{B9A09477-E1AF-4120-8CCE-596663ADDE8F}" dt="2017-10-26T16:58:58.132" v="1628" actId="164"/>
          <ac:spMkLst>
            <pc:docMk/>
            <pc:sldMk cId="1798058752" sldId="277"/>
            <ac:spMk id="8" creationId="{155B4F78-55E2-4A90-90B4-EA378E75F933}"/>
          </ac:spMkLst>
        </pc:spChg>
        <pc:spChg chg="add mod">
          <ac:chgData name="Bob Larson" userId="bd32c595-c6ac-42c0-bb89-944ad9c1ebd3" providerId="ADAL" clId="{B9A09477-E1AF-4120-8CCE-596663ADDE8F}" dt="2017-10-26T16:58:52.009" v="1627" actId="164"/>
          <ac:spMkLst>
            <pc:docMk/>
            <pc:sldMk cId="1798058752" sldId="277"/>
            <ac:spMk id="9" creationId="{5D25073F-2C52-4DC1-AA38-289AEDA16F57}"/>
          </ac:spMkLst>
        </pc:spChg>
        <pc:spChg chg="add mod topLvl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0" creationId="{D2775D98-5ED2-40F7-994C-ADDA9DD643C5}"/>
          </ac:spMkLst>
        </pc:spChg>
        <pc:spChg chg="add del mod">
          <ac:chgData name="Bob Larson" userId="bd32c595-c6ac-42c0-bb89-944ad9c1ebd3" providerId="ADAL" clId="{B9A09477-E1AF-4120-8CCE-596663ADDE8F}" dt="2017-10-26T17:04:08.745" v="1673"/>
          <ac:spMkLst>
            <pc:docMk/>
            <pc:sldMk cId="1798058752" sldId="277"/>
            <ac:spMk id="14" creationId="{A43E47E3-1532-44E9-8F45-2FB1A9C70FB1}"/>
          </ac:spMkLst>
        </pc:spChg>
        <pc:spChg chg="add del mod">
          <ac:chgData name="Bob Larson" userId="bd32c595-c6ac-42c0-bb89-944ad9c1ebd3" providerId="ADAL" clId="{B9A09477-E1AF-4120-8CCE-596663ADDE8F}" dt="2017-10-26T17:04:08.745" v="1675"/>
          <ac:spMkLst>
            <pc:docMk/>
            <pc:sldMk cId="1798058752" sldId="277"/>
            <ac:spMk id="15" creationId="{F35C9CF5-31F7-491A-8658-75AD58D28780}"/>
          </ac:spMkLst>
        </pc:spChg>
        <pc:spChg chg="add mod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7" creationId="{5AE526C4-0268-4802-872C-94D3EE26AF72}"/>
          </ac:spMkLst>
        </pc:spChg>
        <pc:spChg chg="add mod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8" creationId="{82390CE0-EBFC-4BEA-937E-4EE131BC3018}"/>
          </ac:spMkLst>
        </pc:spChg>
        <pc:spChg chg="add mod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9" creationId="{A262ABD7-63BC-45CB-94C8-78C2A9F9F939}"/>
          </ac:spMkLst>
        </pc:spChg>
        <pc:grpChg chg="add del mod">
          <ac:chgData name="Bob Larson" userId="bd32c595-c6ac-42c0-bb89-944ad9c1ebd3" providerId="ADAL" clId="{B9A09477-E1AF-4120-8CCE-596663ADDE8F}" dt="2017-10-26T17:03:59.044" v="1668" actId="165"/>
          <ac:grpSpMkLst>
            <pc:docMk/>
            <pc:sldMk cId="1798058752" sldId="277"/>
            <ac:grpSpMk id="11" creationId="{A525B181-E0AC-4548-84DE-4A1D109A16FA}"/>
          </ac:grpSpMkLst>
        </pc:grpChg>
        <pc:grpChg chg="add mod">
          <ac:chgData name="Bob Larson" userId="bd32c595-c6ac-42c0-bb89-944ad9c1ebd3" providerId="ADAL" clId="{B9A09477-E1AF-4120-8CCE-596663ADDE8F}" dt="2017-10-26T16:59:35.257" v="1637" actId="1076"/>
          <ac:grpSpMkLst>
            <pc:docMk/>
            <pc:sldMk cId="1798058752" sldId="277"/>
            <ac:grpSpMk id="12" creationId="{7C683867-647F-49BD-BDBE-57F94BA9776B}"/>
          </ac:grpSpMkLst>
        </pc:grpChg>
        <pc:grpChg chg="add mod">
          <ac:chgData name="Bob Larson" userId="bd32c595-c6ac-42c0-bb89-944ad9c1ebd3" providerId="ADAL" clId="{B9A09477-E1AF-4120-8CCE-596663ADDE8F}" dt="2017-10-26T16:59:21.468" v="1633" actId="1076"/>
          <ac:grpSpMkLst>
            <pc:docMk/>
            <pc:sldMk cId="1798058752" sldId="277"/>
            <ac:grpSpMk id="13" creationId="{446EEA8E-7DED-4E7C-93C2-FD7DF285CF51}"/>
          </ac:grpSpMkLst>
        </pc:grpChg>
        <pc:grpChg chg="add mod">
          <ac:chgData name="Bob Larson" userId="bd32c595-c6ac-42c0-bb89-944ad9c1ebd3" providerId="ADAL" clId="{B9A09477-E1AF-4120-8CCE-596663ADDE8F}" dt="2017-10-26T17:08:54.315" v="1751" actId="164"/>
          <ac:grpSpMkLst>
            <pc:docMk/>
            <pc:sldMk cId="1798058752" sldId="277"/>
            <ac:grpSpMk id="20" creationId="{CC58AF3E-0A0C-41DF-8E65-0061A0A5D011}"/>
          </ac:grpSpMkLst>
        </pc:grpChg>
        <pc:picChg chg="add mod">
          <ac:chgData name="Bob Larson" userId="bd32c595-c6ac-42c0-bb89-944ad9c1ebd3" providerId="ADAL" clId="{B9A09477-E1AF-4120-8CCE-596663ADDE8F}" dt="2017-10-26T16:58:58.132" v="1628" actId="164"/>
          <ac:picMkLst>
            <pc:docMk/>
            <pc:sldMk cId="1798058752" sldId="277"/>
            <ac:picMk id="4" creationId="{855B57E6-3D6E-41F5-845E-2FF3A06444CB}"/>
          </ac:picMkLst>
        </pc:picChg>
        <pc:picChg chg="add mod">
          <ac:chgData name="Bob Larson" userId="bd32c595-c6ac-42c0-bb89-944ad9c1ebd3" providerId="ADAL" clId="{B9A09477-E1AF-4120-8CCE-596663ADDE8F}" dt="2017-10-26T16:58:52.009" v="1627" actId="164"/>
          <ac:picMkLst>
            <pc:docMk/>
            <pc:sldMk cId="1798058752" sldId="277"/>
            <ac:picMk id="5" creationId="{1B5C185B-B161-41B4-A895-4E0CB58F5B13}"/>
          </ac:picMkLst>
        </pc:picChg>
        <pc:picChg chg="add mod topLvl">
          <ac:chgData name="Bob Larson" userId="bd32c595-c6ac-42c0-bb89-944ad9c1ebd3" providerId="ADAL" clId="{B9A09477-E1AF-4120-8CCE-596663ADDE8F}" dt="2017-10-26T17:08:54.315" v="1751" actId="164"/>
          <ac:picMkLst>
            <pc:docMk/>
            <pc:sldMk cId="1798058752" sldId="277"/>
            <ac:picMk id="6" creationId="{34B6B7DC-8B6E-4B06-9990-5B462FA97A93}"/>
          </ac:picMkLst>
        </pc:picChg>
        <pc:picChg chg="add del mod topLvl">
          <ac:chgData name="Bob Larson" userId="bd32c595-c6ac-42c0-bb89-944ad9c1ebd3" providerId="ADAL" clId="{B9A09477-E1AF-4120-8CCE-596663ADDE8F}" dt="2017-10-26T17:04:03.744" v="1669" actId="478"/>
          <ac:picMkLst>
            <pc:docMk/>
            <pc:sldMk cId="1798058752" sldId="277"/>
            <ac:picMk id="7" creationId="{F031B247-B254-4891-A6C0-F8B37AB4CD2D}"/>
          </ac:picMkLst>
        </pc:picChg>
        <pc:picChg chg="add mod">
          <ac:chgData name="Bob Larson" userId="bd32c595-c6ac-42c0-bb89-944ad9c1ebd3" providerId="ADAL" clId="{B9A09477-E1AF-4120-8CCE-596663ADDE8F}" dt="2017-10-26T17:08:54.315" v="1751" actId="164"/>
          <ac:picMkLst>
            <pc:docMk/>
            <pc:sldMk cId="1798058752" sldId="277"/>
            <ac:picMk id="16" creationId="{CEE50090-31F8-4D6B-92CA-9B80D6C0E693}"/>
          </ac:picMkLst>
        </pc:picChg>
      </pc:sldChg>
      <pc:sldChg chg="addSp modSp ord">
        <pc:chgData name="Bob Larson" userId="bd32c595-c6ac-42c0-bb89-944ad9c1ebd3" providerId="ADAL" clId="{B9A09477-E1AF-4120-8CCE-596663ADDE8F}" dt="2017-10-26T17:52:13.724" v="2315" actId="1076"/>
        <pc:sldMkLst>
          <pc:docMk/>
          <pc:sldMk cId="142902643" sldId="278"/>
        </pc:sldMkLst>
        <pc:spChg chg="mod">
          <ac:chgData name="Bob Larson" userId="bd32c595-c6ac-42c0-bb89-944ad9c1ebd3" providerId="ADAL" clId="{B9A09477-E1AF-4120-8CCE-596663ADDE8F}" dt="2017-10-26T17:35:03.448" v="2086" actId="20577"/>
          <ac:spMkLst>
            <pc:docMk/>
            <pc:sldMk cId="142902643" sldId="278"/>
            <ac:spMk id="2" creationId="{FA36828F-B665-4286-AA3E-535B2DE5D790}"/>
          </ac:spMkLst>
        </pc:spChg>
        <pc:spChg chg="mod">
          <ac:chgData name="Bob Larson" userId="bd32c595-c6ac-42c0-bb89-944ad9c1ebd3" providerId="ADAL" clId="{B9A09477-E1AF-4120-8CCE-596663ADDE8F}" dt="2017-10-26T17:52:08.650" v="2314" actId="14100"/>
          <ac:spMkLst>
            <pc:docMk/>
            <pc:sldMk cId="142902643" sldId="278"/>
            <ac:spMk id="3" creationId="{03ED76D3-4256-446A-A62B-547E0BBC264D}"/>
          </ac:spMkLst>
        </pc:spChg>
        <pc:spChg chg="add mod">
          <ac:chgData name="Bob Larson" userId="bd32c595-c6ac-42c0-bb89-944ad9c1ebd3" providerId="ADAL" clId="{B9A09477-E1AF-4120-8CCE-596663ADDE8F}" dt="2017-10-26T17:49:31.544" v="2272" actId="1076"/>
          <ac:spMkLst>
            <pc:docMk/>
            <pc:sldMk cId="142902643" sldId="278"/>
            <ac:spMk id="20" creationId="{BF96D030-46D9-462F-A81A-D3E62C939040}"/>
          </ac:spMkLst>
        </pc:spChg>
        <pc:grpChg chg="mod">
          <ac:chgData name="Bob Larson" userId="bd32c595-c6ac-42c0-bb89-944ad9c1ebd3" providerId="ADAL" clId="{B9A09477-E1AF-4120-8CCE-596663ADDE8F}" dt="2017-10-26T17:52:13.724" v="2315" actId="1076"/>
          <ac:grpSpMkLst>
            <pc:docMk/>
            <pc:sldMk cId="142902643" sldId="278"/>
            <ac:grpSpMk id="5" creationId="{FCF2418B-3FF4-4545-AE05-950E687B7283}"/>
          </ac:grpSpMkLst>
        </pc:grpChg>
      </pc:sldChg>
      <pc:sldMasterChg chg="modSp">
        <pc:chgData name="Bob Larson" userId="bd32c595-c6ac-42c0-bb89-944ad9c1ebd3" providerId="ADAL" clId="{B9A09477-E1AF-4120-8CCE-596663ADDE8F}" dt="2017-10-26T17:52:19.351" v="2318"/>
        <pc:sldMasterMkLst>
          <pc:docMk/>
          <pc:sldMasterMk cId="0" sldId="2147483649"/>
        </pc:sldMasterMkLst>
        <pc:spChg chg="mod">
          <ac:chgData name="Bob Larson" userId="bd32c595-c6ac-42c0-bb89-944ad9c1ebd3" providerId="ADAL" clId="{B9A09477-E1AF-4120-8CCE-596663ADDE8F}" dt="2017-10-26T17:52:19.351" v="2318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D1F3703-5ED7-4B1B-A85B-53E21CC16AD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27E5F6E-B6C8-472F-BE47-3B7BD49915E4}" type="slidenum">
              <a:rPr lang="en-US" altLang="en-US" smtClean="0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AFE-9D40-4392-B92B-E8C40766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  <p:sldLayoutId id="2147483841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Routing Revisited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C’s Route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1143000"/>
            <a:ext cx="9829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is variably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subnetted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 subnets, 7 masks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10.0.0.0/30 [120/1] via 10.0.0.5, 00:00:03, GigabitEthernet0/0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10.0.0.4/30 is directly connected, GigabitEthernet0/0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10.0.0.6/32 is directly connected, GigabitEthernet0/0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10.0.0.8/30 [120/1] via 10.0.0.22, 00:00:25, GigabitEthernet0/2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10.0.0.12/30 [120/2] via 10.0.0.21, 00:00:17, GigabitEthernet0/2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120/2] via 10.0.0.22, 00:00:25, GigabitEthernet0/2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10.0.0.16/28 is directly connected, GigabitEthernet0/2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10.0.0.17/32 is directly connected, GigabitEthernet0/2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10.0.0.32/30 [120/1] via 10.0.0.21, 00:00:17, GigabitEthernet0/2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10.0.1.0/24 [120/2] via 10.0.0.5, 00:00:03, GigabitEthernet0/0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10.0.2.0/24 [120/1] via 10.0.0.5, 00:00:03, GigabitEthernet0/0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10.0.3.0/24 is directly connected, GigabitEthernet0/1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10.0.3.1/32 is directly connected, GigabitEthernet0/1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10.0.4.0/23 [120/1] via 10.0.0.22, 00:00:25, GigabitEthernet0/2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10.0.6.0/23 [120/2] via 10.0.0.22, 00:00:25, GigabitEthernet0/2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10.0.8.0/22 [120/2] via 10.0.0.21, 00:00:17, GigabitEthernet0/2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10.0.12.0/22 [120/1] via 10.0.0.21, 00:00:17, GigabitEthernet0/2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10.0.16.0/21 [120/1] via 10.0.0.20, 00:00:20, GigabitEthernet0/2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10.0.24.0/24 [120/1] via 10.0.0.19, 00:00:10, GigabitEthernet0/2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10.0.25.0/24 [120/1] via 10.0.0.18, 00:00:21, GigabitEthernet0/2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R* 0.0.0.0/0 [120/2] via 10.0.0.5, 00:00:03, GigabitEthernet0/0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752600"/>
            <a:ext cx="1382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Router B</a:t>
            </a:r>
          </a:p>
          <a:p>
            <a:r>
              <a:rPr lang="en-US" b="1" dirty="0">
                <a:solidFill>
                  <a:srgbClr val="00B050"/>
                </a:solidFill>
              </a:rPr>
              <a:t>Router 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Router </a:t>
            </a:r>
            <a:r>
              <a:rPr lang="en-US" b="1" dirty="0" smtClean="0">
                <a:solidFill>
                  <a:srgbClr val="0070C0"/>
                </a:solidFill>
              </a:rPr>
              <a:t>G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Router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Router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Router </a:t>
            </a:r>
            <a:r>
              <a:rPr lang="en-US" b="1" dirty="0" smtClean="0">
                <a:solidFill>
                  <a:srgbClr val="FFC000"/>
                </a:solidFill>
              </a:rPr>
              <a:t>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01725" y="31739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Six updates every 30 seconds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Shortest Path </a:t>
            </a:r>
            <a:r>
              <a:rPr lang="en-US" dirty="0" smtClean="0"/>
              <a:t>First (OSPF)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6916" y="1600200"/>
            <a:ext cx="10615083" cy="4800600"/>
          </a:xfrm>
        </p:spPr>
        <p:txBody>
          <a:bodyPr/>
          <a:lstStyle/>
          <a:p>
            <a:r>
              <a:rPr lang="en-US" sz="2800" dirty="0" smtClean="0"/>
              <a:t>Sends status of only its own links (interfaces)</a:t>
            </a:r>
          </a:p>
          <a:p>
            <a:pPr lvl="1"/>
            <a:r>
              <a:rPr lang="en-US" sz="2400" dirty="0" smtClean="0"/>
              <a:t>Immediately when detects </a:t>
            </a:r>
            <a:r>
              <a:rPr lang="en-US" sz="2400" dirty="0"/>
              <a:t>a </a:t>
            </a:r>
            <a:r>
              <a:rPr lang="en-US" sz="2400" dirty="0" smtClean="0"/>
              <a:t>change (no waiting for timer)</a:t>
            </a:r>
          </a:p>
          <a:p>
            <a:r>
              <a:rPr lang="en-US" sz="2800" dirty="0" smtClean="0"/>
              <a:t>Uses multicasts to inform </a:t>
            </a:r>
            <a:r>
              <a:rPr lang="en-US" sz="2800" dirty="0">
                <a:solidFill>
                  <a:srgbClr val="FF0000"/>
                </a:solidFill>
              </a:rPr>
              <a:t>all</a:t>
            </a:r>
            <a:r>
              <a:rPr lang="en-US" sz="2800" dirty="0"/>
              <a:t> other OSPF </a:t>
            </a:r>
            <a:r>
              <a:rPr lang="en-US" sz="2800" dirty="0" smtClean="0"/>
              <a:t>routers</a:t>
            </a:r>
          </a:p>
          <a:p>
            <a:pPr lvl="1"/>
            <a:r>
              <a:rPr lang="en-US" sz="2400" dirty="0" smtClean="0"/>
              <a:t>Ignored by PCs</a:t>
            </a:r>
          </a:p>
          <a:p>
            <a:r>
              <a:rPr lang="en-US" sz="2800" dirty="0" smtClean="0"/>
              <a:t>Instead of hops, uses metric (cost) based on bandwidth</a:t>
            </a:r>
          </a:p>
          <a:p>
            <a:pPr lvl="1"/>
            <a:r>
              <a:rPr lang="en-US" sz="2400" dirty="0" smtClean="0"/>
              <a:t>Each router uses algorithm to calculate best routes</a:t>
            </a:r>
          </a:p>
          <a:p>
            <a:r>
              <a:rPr lang="en-US" sz="2800" dirty="0" smtClean="0"/>
              <a:t>Offers router </a:t>
            </a:r>
            <a:r>
              <a:rPr lang="en-US" sz="2800" dirty="0" err="1" smtClean="0"/>
              <a:t>authenication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A’s Route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1219200"/>
            <a:ext cx="960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1.0.0.0/8 is variably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subnetted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2 subnets, 2 masks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 1.2.2.0/30 is directly connected, GigabitEthernet0/0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 1.2.2.2/32 is directly connected, GigabitEthernet0/0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is variably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subnetted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18 subnets, 7 masks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 10.0.0.0/30 is directly connected,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 10.0.0.1/32 is directly connected,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10.0.0.4/30 [110/2] via 10.0.0.2, 00:20:01,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10.0.0.8/30 [110/4] via 10.0.0.2, 00:19:51,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10.0.0.12/30 [110/5] via 10.0.0.2, 00:19:51,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10.0.0.16/28 [110/3] via 10.0.0.2, 00:20:01,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10.0.0.32/30 [110/4] via 10.0.0.2, 00:19:51,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 10.0.1.0/24 is directly connected, GigabitEthernet0/1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 10.0.1.1/32 is directly connected, GigabitEthernet0/1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10.0.2.0/24 [110/2] via 10.0.0.2, 00:20:01,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10.0.3.0/24 [110/3] via 10.0.0.2, 00:20:01,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10.0.4.0/23 [110/4] via 10.0.0.2, 00:19:51,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10.0.6.0/23 [110/5] via 10.0.0.2, 00:19:51,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10.0.8.0/22 [110/5] via 10.0.0.2, 00:19:51,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10.0.12.0/22 [110/4] via 10.0.0.2, 00:19:51,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10.0.16.0/21 [110/4] via 10.0.0.2, 00:19:51,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10.0.24.0/24 [110/4] via 10.0.0.2, 00:19:51,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 10.0.25.0/24 [110/4] via 10.0.0.2, 00:20:01, GigabitEthernet0/2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S* 0.0.0.0/0 [1/0] via 1.2.2.1</a:t>
            </a:r>
          </a:p>
          <a:p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2667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OSPF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63112" y="3441192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>
            <a:off x="875675" y="2851666"/>
            <a:ext cx="876925" cy="8059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>
            <a:off x="875675" y="2851666"/>
            <a:ext cx="2687437" cy="7297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95125" y="112865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Next Hop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>
            <a:off x="5638800" y="1313320"/>
            <a:ext cx="3156325" cy="2268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361145" y="2170361"/>
            <a:ext cx="179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Interface to use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8001000" y="2384511"/>
            <a:ext cx="1407475" cy="12263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9133416" y="1475483"/>
            <a:ext cx="29306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long since last update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(Longer is better – stable)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6729943" y="1714158"/>
            <a:ext cx="2468220" cy="18672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451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C’s Route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00200" y="1143000"/>
            <a:ext cx="9906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is variably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19 subnets, 7 masks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10.0.0.0/30 [110/2] via 10.0.0.5, 00:29:52,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10.0.0.4/30 is directly connected,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10.0.0.6/32 is directly connected,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10.0.0.8/30 [110/2] via 10.0.0.22, 00:29:42,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10.0.0.12/30 [110/3] via 10.0.0.21, 00:29:42, GigabitEthernet0/2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110/3] via 10.0.0.22, 00:29:42,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10.0.0.16/28 is directly connected,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10.0.0.17/32 is directly connected,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10.0.0.32/30 [110/2] via 10.0.0.21, 00:29:42,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10.0.1.0/24 [110/3] via 10.0.0.5, 00:29:52,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10.0.2.0/24 [110/2] via 10.0.0.5, 00:29:52,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10.0.3.0/24 is directly connected, GigabitEthernet0/1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10.0.3.1/32 is directly connected, GigabitEthernet0/1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10.0.4.0/23 [110/2] via 10.0.0.22, 00:29:42,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10.0.6.0/23 [110/3] via 10.0.0.22, 00:29:42,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10.0.8.0/22 [110/3] via 10.0.0.21, 00:29:42,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10.0.12.0/22 [110/2] via 10.0.0.21, 00:29:42,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10.0.16.0/21 [110/2] via 10.0.0.20, 00:29:42,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10.0.24.0/24 [110/2] via 10.0.0.19, 00:29:52,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 10.0.25.0/24 [110/2] via 10.0.0.18, 00:29:52,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O*E2 0.0.0.0/0 [110/1] via 10.0.0.5, 00:29:52, GigabitEthernet0/0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4047744" y="2371344"/>
            <a:ext cx="286512" cy="533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7232" y="1219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Both included only because they have the same metric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334256" y="1676400"/>
            <a:ext cx="5647944" cy="914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677400" y="3896529"/>
            <a:ext cx="2334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Still lots of next Hops but no updates in 30 minutes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14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networks here</a:t>
            </a:r>
            <a:r>
              <a:rPr lang="en-US" dirty="0" smtClean="0"/>
              <a:t>?</a:t>
            </a:r>
          </a:p>
          <a:p>
            <a:r>
              <a:rPr lang="en-US" dirty="0"/>
              <a:t>An IP Addressing </a:t>
            </a:r>
            <a:r>
              <a:rPr lang="en-US" dirty="0" smtClean="0"/>
              <a:t>Scheme</a:t>
            </a:r>
          </a:p>
          <a:p>
            <a:r>
              <a:rPr lang="en-US" dirty="0"/>
              <a:t>Packet Tracer </a:t>
            </a:r>
            <a:r>
              <a:rPr lang="en-US" dirty="0" smtClean="0"/>
              <a:t>Implementation</a:t>
            </a:r>
          </a:p>
          <a:p>
            <a:r>
              <a:rPr lang="en-US" altLang="en-US" dirty="0"/>
              <a:t>Types of </a:t>
            </a:r>
            <a:r>
              <a:rPr lang="en-US" altLang="en-US" dirty="0" smtClean="0"/>
              <a:t>IGPs</a:t>
            </a:r>
          </a:p>
          <a:p>
            <a:r>
              <a:rPr lang="en-US" dirty="0"/>
              <a:t>Routing Information Protocol (RIP</a:t>
            </a:r>
            <a:r>
              <a:rPr lang="en-US" dirty="0" smtClean="0"/>
              <a:t>)</a:t>
            </a:r>
          </a:p>
          <a:p>
            <a:r>
              <a:rPr lang="en-US" dirty="0"/>
              <a:t>Open Shortest Path First (OSPF)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FAD17B-475F-424C-82DD-BE22E80600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networks here?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34585" y="1170977"/>
            <a:ext cx="10008326" cy="5514621"/>
            <a:chOff x="1534585" y="1170977"/>
            <a:chExt cx="10008326" cy="5514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4585" y="1170977"/>
              <a:ext cx="10008326" cy="5514621"/>
            </a:xfrm>
            <a:prstGeom prst="rect">
              <a:avLst/>
            </a:prstGeom>
          </p:spPr>
        </p:pic>
        <p:sp>
          <p:nvSpPr>
            <p:cNvPr id="10" name="Cloud Callout 9"/>
            <p:cNvSpPr/>
            <p:nvPr/>
          </p:nvSpPr>
          <p:spPr bwMode="auto">
            <a:xfrm>
              <a:off x="10058400" y="3031509"/>
              <a:ext cx="990600" cy="762000"/>
            </a:xfrm>
            <a:prstGeom prst="cloudCallout">
              <a:avLst>
                <a:gd name="adj1" fmla="val -13448"/>
                <a:gd name="adj2" fmla="val 421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23061" y="38325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15400" y="49530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87167" y="42641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72856" y="49530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2480" y="4267200"/>
              <a:ext cx="3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5769" y="4953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7760" y="4461010"/>
              <a:ext cx="3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6418" y="4838224"/>
              <a:ext cx="3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8400" y="284684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6200" y="2701812"/>
              <a:ext cx="66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8926" y="1888758"/>
              <a:ext cx="49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3616" y="1559050"/>
              <a:ext cx="46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04620" y="1713236"/>
              <a:ext cx="483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8560" y="2996206"/>
              <a:ext cx="641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1152" y="3031509"/>
              <a:ext cx="535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1392" y="3832599"/>
              <a:ext cx="3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5600" y="3645444"/>
              <a:ext cx="48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0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IP Addressing Scheme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800" y="1198929"/>
            <a:ext cx="10746505" cy="5659071"/>
            <a:chOff x="796406" y="1026527"/>
            <a:chExt cx="10746505" cy="56590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4585" y="1170977"/>
              <a:ext cx="10008326" cy="5514621"/>
            </a:xfrm>
            <a:prstGeom prst="rect">
              <a:avLst/>
            </a:prstGeom>
          </p:spPr>
        </p:pic>
        <p:sp>
          <p:nvSpPr>
            <p:cNvPr id="10" name="Cloud Callout 9"/>
            <p:cNvSpPr/>
            <p:nvPr/>
          </p:nvSpPr>
          <p:spPr bwMode="auto">
            <a:xfrm>
              <a:off x="10058400" y="3031509"/>
              <a:ext cx="990600" cy="762000"/>
            </a:xfrm>
            <a:prstGeom prst="cloudCallout">
              <a:avLst>
                <a:gd name="adj1" fmla="val -13448"/>
                <a:gd name="adj2" fmla="val 421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15683" y="4974271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23468" y="5015467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10.0.2.0/24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65269" y="5710680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10.0.4.0/23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34315" y="4997383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10.0.3.0/24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07285" y="6187073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10.0.6.0/23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6406" y="3243232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10.0.8.0/22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55942" y="1771312"/>
              <a:ext cx="1326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10.0.12.0/22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46400" y="1212783"/>
              <a:ext cx="1326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10.0.24.0/24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58393" y="2692955"/>
              <a:ext cx="1326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10.0.25.0/24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08311" y="1026527"/>
              <a:ext cx="1326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10.0.16.0/21</a:t>
              </a:r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51843" y="4319199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10.0.0.0/30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2118" y="4290794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10.0.0.4/30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2124" y="337157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10.0.0.16/28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11854" y="362636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10.0.0.12/30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20800225">
              <a:off x="3380590" y="2745487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10.0.0.32/30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21296060">
              <a:off x="3562797" y="3901185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10.0.0.8/30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58304" y="4200297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.17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8864" y="3243232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.18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47191" y="2450557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.20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5123" y="2548633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.19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14646" y="3976803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.22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42225" y="2723732"/>
              <a:ext cx="433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.21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65554" y="3715643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27011" y="2910002"/>
              <a:ext cx="433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.33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4614" y="4098859"/>
              <a:ext cx="433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52477" y="3904354"/>
              <a:ext cx="433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.13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733491" y="4545312"/>
              <a:ext cx="433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49622" y="4524922"/>
              <a:ext cx="433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2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Tracer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14" y="1371600"/>
            <a:ext cx="10305143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0200" y="12192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Class6-1-No </a:t>
            </a:r>
            <a:r>
              <a:rPr lang="en-US" dirty="0" smtClean="0"/>
              <a:t>Routing</a:t>
            </a:r>
          </a:p>
          <a:p>
            <a:r>
              <a:rPr lang="en-US" dirty="0" smtClean="0"/>
              <a:t>Class6-2-RIP Routing</a:t>
            </a:r>
          </a:p>
          <a:p>
            <a:r>
              <a:rPr lang="en-US" dirty="0" smtClean="0"/>
              <a:t>Class6-3-OSP </a:t>
            </a:r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39786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IGPs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0000"/>
                </a:solidFill>
              </a:rPr>
              <a:t>Distance Vector Protocols</a:t>
            </a:r>
            <a:r>
              <a:rPr lang="en-US" altLang="en-US" sz="2800"/>
              <a:t> (example RIP)</a:t>
            </a:r>
          </a:p>
          <a:p>
            <a:pPr lvl="1"/>
            <a:r>
              <a:rPr lang="en-US" altLang="en-US" sz="2400"/>
              <a:t>Original, older, routing protocols</a:t>
            </a:r>
          </a:p>
          <a:p>
            <a:pPr lvl="1"/>
            <a:r>
              <a:rPr lang="en-US" altLang="en-US" sz="2400"/>
              <a:t>Measured distance in hop counts (metric)</a:t>
            </a:r>
          </a:p>
          <a:p>
            <a:pPr lvl="2"/>
            <a:r>
              <a:rPr lang="en-US" altLang="en-US" sz="2000"/>
              <a:t>How many routers to the destination</a:t>
            </a:r>
          </a:p>
          <a:p>
            <a:pPr lvl="2"/>
            <a:r>
              <a:rPr lang="en-US" altLang="en-US" sz="2000"/>
              <a:t>Smaller the hop count always chosen (</a:t>
            </a:r>
            <a:r>
              <a:rPr lang="en-US" altLang="en-US" sz="2000">
                <a:solidFill>
                  <a:srgbClr val="00B050"/>
                </a:solidFill>
              </a:rPr>
              <a:t>A&gt;C</a:t>
            </a:r>
            <a:r>
              <a:rPr lang="en-US" altLang="en-US" sz="2000"/>
              <a:t> over </a:t>
            </a:r>
            <a:r>
              <a:rPr lang="en-US" altLang="en-US" sz="2000">
                <a:solidFill>
                  <a:srgbClr val="FF0000"/>
                </a:solidFill>
              </a:rPr>
              <a:t>A&gt;B&gt;C</a:t>
            </a:r>
            <a:r>
              <a:rPr lang="en-US" altLang="en-US" sz="2000"/>
              <a:t>)</a:t>
            </a:r>
          </a:p>
          <a:p>
            <a:pPr lvl="2"/>
            <a:r>
              <a:rPr lang="en-US" altLang="en-US" sz="2000"/>
              <a:t>Ignored link speed (bandwidth)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Link State Protocols</a:t>
            </a:r>
            <a:r>
              <a:rPr lang="en-US" altLang="en-US" sz="2800"/>
              <a:t> (example OSPF)</a:t>
            </a:r>
          </a:p>
          <a:p>
            <a:pPr lvl="1"/>
            <a:r>
              <a:rPr lang="en-US" altLang="en-US" sz="2400"/>
              <a:t>Uses metrics that factor in bandwidth</a:t>
            </a:r>
          </a:p>
          <a:p>
            <a:pPr lvl="2"/>
            <a:r>
              <a:rPr lang="en-US" altLang="en-US" sz="2000"/>
              <a:t>Smallest metric chosen, fastest route (</a:t>
            </a:r>
            <a:r>
              <a:rPr lang="en-US" altLang="en-US" sz="2000">
                <a:solidFill>
                  <a:srgbClr val="00B050"/>
                </a:solidFill>
              </a:rPr>
              <a:t>A&gt;B&gt;C</a:t>
            </a:r>
            <a:r>
              <a:rPr lang="en-US" altLang="en-US" sz="2000"/>
              <a:t> over </a:t>
            </a:r>
            <a:r>
              <a:rPr lang="en-US" altLang="en-US" sz="2000">
                <a:solidFill>
                  <a:srgbClr val="FF0000"/>
                </a:solidFill>
              </a:rPr>
              <a:t>A&gt;C</a:t>
            </a:r>
            <a:r>
              <a:rPr lang="en-US" altLang="en-US" sz="2000"/>
              <a:t>)</a:t>
            </a:r>
          </a:p>
          <a:p>
            <a:pPr lvl="2"/>
            <a:r>
              <a:rPr lang="en-US" altLang="en-US" sz="2000"/>
              <a:t>Less likely to pick a sub-optimal route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Converges</a:t>
            </a:r>
            <a:r>
              <a:rPr lang="en-US" altLang="en-US" sz="2400"/>
              <a:t> faster than DV after network changes</a:t>
            </a:r>
          </a:p>
          <a:p>
            <a:pPr lvl="2"/>
            <a:r>
              <a:rPr lang="en-US" altLang="en-US" sz="2000"/>
              <a:t>All routers agree on changes and ready to forward data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F52678-1346-4A5F-8AC4-048AF6AC76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6"/>
          <a:stretch>
            <a:fillRect/>
          </a:stretch>
        </p:blipFill>
        <p:spPr bwMode="auto">
          <a:xfrm>
            <a:off x="8686800" y="1238830"/>
            <a:ext cx="3392925" cy="135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6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Information Protocol (RIP)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371600"/>
            <a:ext cx="10363200" cy="5329238"/>
          </a:xfrm>
        </p:spPr>
        <p:txBody>
          <a:bodyPr/>
          <a:lstStyle/>
          <a:p>
            <a:r>
              <a:rPr lang="en-US" sz="2800" dirty="0" smtClean="0"/>
              <a:t>Sends </a:t>
            </a:r>
            <a:r>
              <a:rPr lang="en-US" sz="2800" dirty="0"/>
              <a:t>the </a:t>
            </a:r>
            <a:r>
              <a:rPr lang="en-US" sz="2800" dirty="0" smtClean="0"/>
              <a:t>entire contents </a:t>
            </a:r>
            <a:r>
              <a:rPr lang="en-US" sz="2800" dirty="0"/>
              <a:t>of its routing </a:t>
            </a:r>
            <a:r>
              <a:rPr lang="en-US" sz="2800" dirty="0" smtClean="0"/>
              <a:t>table</a:t>
            </a:r>
          </a:p>
          <a:p>
            <a:pPr lvl="1"/>
            <a:r>
              <a:rPr lang="en-US" sz="2400" dirty="0" smtClean="0"/>
              <a:t>Out each interface </a:t>
            </a:r>
            <a:r>
              <a:rPr lang="en-US" sz="2400" dirty="0"/>
              <a:t>every 30 </a:t>
            </a:r>
            <a:r>
              <a:rPr lang="en-US" sz="2400" dirty="0" smtClean="0"/>
              <a:t>seconds with Time to Live (TTL) of 1</a:t>
            </a:r>
          </a:p>
          <a:p>
            <a:pPr lvl="1"/>
            <a:r>
              <a:rPr lang="en-US" sz="2400" dirty="0" smtClean="0"/>
              <a:t>RIPv1</a:t>
            </a:r>
          </a:p>
          <a:p>
            <a:pPr lvl="2"/>
            <a:r>
              <a:rPr lang="en-US" sz="2200" dirty="0"/>
              <a:t>U</a:t>
            </a:r>
            <a:r>
              <a:rPr lang="en-US" sz="2200" dirty="0" smtClean="0"/>
              <a:t>ses a broadcast – disturbs all devices even on LAN</a:t>
            </a:r>
          </a:p>
          <a:p>
            <a:pPr lvl="2"/>
            <a:r>
              <a:rPr lang="en-US" sz="2200" dirty="0" smtClean="0"/>
              <a:t>Sends the route and hop count</a:t>
            </a:r>
          </a:p>
          <a:p>
            <a:pPr lvl="1"/>
            <a:r>
              <a:rPr lang="en-US" sz="2400" dirty="0" smtClean="0"/>
              <a:t>RIPv2</a:t>
            </a:r>
          </a:p>
          <a:p>
            <a:pPr lvl="2"/>
            <a:r>
              <a:rPr lang="en-US" sz="2200" dirty="0"/>
              <a:t>U</a:t>
            </a:r>
            <a:r>
              <a:rPr lang="en-US" sz="2200" dirty="0" smtClean="0"/>
              <a:t>ses a multicast – only processed by routers. PCs ignore.</a:t>
            </a:r>
          </a:p>
          <a:p>
            <a:pPr lvl="2"/>
            <a:r>
              <a:rPr lang="en-US" sz="2200" dirty="0"/>
              <a:t>Sends route, subnet </a:t>
            </a:r>
            <a:r>
              <a:rPr lang="en-US" sz="2200" dirty="0" smtClean="0"/>
              <a:t>mask, </a:t>
            </a:r>
            <a:r>
              <a:rPr lang="en-US" sz="2200" dirty="0"/>
              <a:t>and </a:t>
            </a:r>
            <a:r>
              <a:rPr lang="en-US" sz="2200" dirty="0" smtClean="0"/>
              <a:t>default gateway</a:t>
            </a:r>
          </a:p>
          <a:p>
            <a:pPr lvl="2"/>
            <a:r>
              <a:rPr lang="en-US" sz="2200" dirty="0" smtClean="0">
                <a:solidFill>
                  <a:srgbClr val="FF0000"/>
                </a:solidFill>
              </a:rPr>
              <a:t>Authentication </a:t>
            </a:r>
            <a:r>
              <a:rPr lang="en-US" sz="2200" dirty="0">
                <a:solidFill>
                  <a:srgbClr val="FF0000"/>
                </a:solidFill>
              </a:rPr>
              <a:t>is used for </a:t>
            </a:r>
            <a:r>
              <a:rPr lang="en-US" sz="2200" dirty="0" smtClean="0">
                <a:solidFill>
                  <a:srgbClr val="FF0000"/>
                </a:solidFill>
              </a:rPr>
              <a:t>security</a:t>
            </a:r>
          </a:p>
          <a:p>
            <a:r>
              <a:rPr lang="en-US" sz="2800" dirty="0" smtClean="0"/>
              <a:t>Route is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lagged </a:t>
            </a:r>
            <a:r>
              <a:rPr lang="en-US" sz="2400" dirty="0"/>
              <a:t>as </a:t>
            </a:r>
            <a:r>
              <a:rPr lang="en-US" sz="2400" dirty="0" smtClean="0"/>
              <a:t>unreachable </a:t>
            </a:r>
            <a:r>
              <a:rPr lang="en-US" sz="2400" dirty="0"/>
              <a:t>by the receiving routers after 180 </a:t>
            </a:r>
            <a:r>
              <a:rPr lang="en-US" sz="2400" dirty="0" smtClean="0"/>
              <a:t>seconds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emoved </a:t>
            </a:r>
            <a:r>
              <a:rPr lang="en-US" sz="2400" dirty="0"/>
              <a:t>from their tables after an additional 120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B’s Route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1143000"/>
            <a:ext cx="10210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is variably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19 subnets, 7 masks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10.0.0.0/30 is directly connected,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10.0.0.2/32 is directly connected,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10.0.0.4/30 is directly connected,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10.0.0.5/32 is directly connected,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10.0.0.8/30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10.0.0.12/30 [120/3]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10.0.0.16/28 [120/1]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10.0.0.32/30 [120/2] via 10.0.0.6, 00:00:19, GigabitEthernet0/0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10.0.1.0/24 [120/1] via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10.0.0.1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00:00:12,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10.0.2.0/24 is directly connected, GigabitEthernet0/1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10.0.2.1/32 is directly connected, GigabitEthernet0/1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10.0.3.0/24 [120/1]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10.0.4.0/23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10.0.6.0/23 [120/3]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10.0.8.0/22 [120/3]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10.0.12.0/22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10.0.16.0/21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10.0.24.0/24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10.0.25.0/24 [120/2] via 10.0.0.6, 00:00:19, GigabitEthernet0/0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R* 0.0.0.0/0 [120/1] via 10.0.0.1, 00:00:12,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3080" y="3304032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Learned from Router 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819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RIP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>
            <a:off x="762000" y="2988677"/>
            <a:ext cx="772585" cy="4846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/>
          <p:cNvCxnSpPr>
            <a:stCxn id="8" idx="3"/>
          </p:cNvCxnSpPr>
          <p:nvPr/>
        </p:nvCxnSpPr>
        <p:spPr bwMode="auto">
          <a:xfrm>
            <a:off x="762000" y="2988677"/>
            <a:ext cx="2590800" cy="4359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3334512" y="3258312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0600" y="121522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Hop Count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 bwMode="auto">
          <a:xfrm flipH="1">
            <a:off x="3962400" y="1384498"/>
            <a:ext cx="4648200" cy="20888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015984" y="1625997"/>
            <a:ext cx="2490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Who it heard it from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5591639" y="1795273"/>
            <a:ext cx="3451777" cy="15933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9358884" y="2024817"/>
            <a:ext cx="2820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How long since update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(over 30 means missed update)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6858000" y="2219430"/>
            <a:ext cx="2555029" cy="11766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9460991" y="5925312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Learned from Router 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0597" y="2591971"/>
            <a:ext cx="265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Interface to reach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8189299" y="2761248"/>
            <a:ext cx="1331299" cy="6633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9520597" y="3962400"/>
            <a:ext cx="2442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All other routers learned from </a:t>
            </a:r>
            <a:r>
              <a:rPr lang="en-US" sz="1600" b="1" dirty="0" smtClean="0">
                <a:solidFill>
                  <a:srgbClr val="0070C0"/>
                </a:solidFill>
              </a:rPr>
              <a:t>Router C</a:t>
            </a:r>
            <a:r>
              <a:rPr lang="en-US" sz="1600" dirty="0" smtClean="0">
                <a:solidFill>
                  <a:srgbClr val="0070C0"/>
                </a:solidFill>
              </a:rPr>
              <a:t> or directly connected.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A’s Route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1295400"/>
            <a:ext cx="9906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is variably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19 subnets, 7 masks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10.0.0.0/30 is directly connected,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10.0.0.2/32 is directly connected,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10.0.0.4/30 is directly connected,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10.0.0.5/32 is directly connected,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10.0.0.8/30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10.0.0.12/30 [120/3]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10.0.0.16/28 [120/1]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10.0.0.32/30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10.0.1.0/24 [120/1] via 10.0.0.1, 00:00:12, GigabitEthernet0/2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10.0.2.0/24 is directly connected, GigabitEthernet0/1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10.0.2.1/32 is directly connected, GigabitEthernet0/1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10.0.3.0/24 [120/1]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10.0.4.0/23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10.0.6.0/23 [120/3]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10.0.8.0/22 [120/3]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10.0.12.0/22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10.0.16.0/21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10.0.24.0/24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10.0.25.0/24 [120/2] via 10.0.0.6, 00:00:19, GigabitEthernet0/0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R* 0.0.0.0/0 [120/1] via 10.0.0.1, 00:00:12, GigabitEthernet0/2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0" y="12954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All learned from Router B or directly connected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O 341 Subnetting Primer&amp;quot;&quot;/&gt;&lt;property id=&quot;20307&quot; value=&quot;256&quot;/&gt;&lt;/object&gt;&lt;object type=&quot;3&quot; unique_id=&quot;10017&quot;&gt;&lt;property id=&quot;20148&quot; value=&quot;5&quot;/&gt;&lt;property id=&quot;20300&quot; value=&quot;Slide 16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&amp;quot;&quot;/&gt;&lt;property id=&quot;20307&quot; value=&quot;266&quot;/&gt;&lt;/object&gt;&lt;object type=&quot;3&quot; unique_id=&quot;20385&quot;&gt;&lt;property id=&quot;20148&quot; value=&quot;5&quot;/&gt;&lt;property id=&quot;20300&quot; value=&quot;Slide 4 - &amp;quot;When you don’t need or know subnetting&amp;quot;&quot;/&gt;&lt;property id=&quot;20307&quot; value=&quot;267&quot;/&gt;&lt;/object&gt;&lt;object type=&quot;3&quot; unique_id=&quot;21993&quot;&gt;&lt;property id=&quot;20148&quot; value=&quot;5&quot;/&gt;&lt;property id=&quot;20300&quot; value=&quot;Slide 5 - &amp;quot;Classful vs. Classless Subnetting&amp;quot;&quot;/&gt;&lt;property id=&quot;20307&quot; value=&quot;268&quot;/&gt;&lt;/object&gt;&lt;object type=&quot;3&quot; unique_id=&quot;22138&quot;&gt;&lt;property id=&quot;20148&quot; value=&quot;5&quot;/&gt;&lt;property id=&quot;20300&quot; value=&quot;Slide 8 - &amp;quot;Add Two-Bits to the Subnet&amp;quot;&quot;/&gt;&lt;property id=&quot;20307&quot; value=&quot;269&quot;/&gt;&lt;/object&gt;&lt;object type=&quot;3&quot; unique_id=&quot;22139&quot;&gt;&lt;property id=&quot;20148&quot; value=&quot;5&quot;/&gt;&lt;property id=&quot;20300&quot; value=&quot;Slide 9 - &amp;quot;Add Seven-Bits to the Subnet&amp;quot;&quot;/&gt;&lt;property id=&quot;20307&quot; value=&quot;270&quot;/&gt;&lt;/object&gt;&lt;object type=&quot;3&quot; unique_id=&quot;22140&quot;&gt;&lt;property id=&quot;20148&quot; value=&quot;5&quot;/&gt;&lt;property id=&quot;20300&quot; value=&quot;Slide 10 - &amp;quot;Subtract One Bits from the Subnet&amp;quot;&quot;/&gt;&lt;property id=&quot;20307&quot; value=&quot;271&quot;/&gt;&lt;/object&gt;&lt;object type=&quot;3&quot; unique_id=&quot;22141&quot;&gt;&lt;property id=&quot;20148&quot; value=&quot;5&quot;/&gt;&lt;property id=&quot;20300&quot; value=&quot;Slide 14 - &amp;quot;Subnet Example 2&amp;quot;&quot;/&gt;&lt;property id=&quot;20307&quot; value=&quot;272&quot;/&gt;&lt;/object&gt;&lt;object type=&quot;3&quot; unique_id=&quot;22142&quot;&gt;&lt;property id=&quot;20148&quot; value=&quot;5&quot;/&gt;&lt;property id=&quot;20300&quot; value=&quot;Slide 13 - &amp;quot;Subnet Example 1&amp;quot;&quot;/&gt;&lt;property id=&quot;20307&quot; value=&quot;273&quot;/&gt;&lt;/object&gt;&lt;object type=&quot;3&quot; unique_id=&quot;22143&quot;&gt;&lt;property id=&quot;20148&quot; value=&quot;5&quot;/&gt;&lt;property id=&quot;20300&quot; value=&quot;Slide 15 - &amp;quot;Subnet Example 3&amp;quot;&quot;/&gt;&lt;property id=&quot;20307&quot; value=&quot;274&quot;/&gt;&lt;/object&gt;&lt;object type=&quot;3&quot; unique_id=&quot;23754&quot;&gt;&lt;property id=&quot;20148&quot; value=&quot;5&quot;/&gt;&lt;property id=&quot;20300&quot; value=&quot;Slide 11 - &amp;quot;Planning Your Network&amp;quot;&quot;/&gt;&lt;property id=&quot;20307&quot; value=&quot;275&quot;/&gt;&lt;/object&gt;&lt;object type=&quot;3&quot; unique_id=&quot;23965&quot;&gt;&lt;property id=&quot;20148&quot; value=&quot;5&quot;/&gt;&lt;property id=&quot;20300&quot; value=&quot;Slide 12 - &amp;quot;Five simple steps to create your subnets&amp;quot;&quot;/&gt;&lt;property id=&quot;20307&quot; value=&quot;276&quot;/&gt;&lt;/object&gt;&lt;object type=&quot;3&quot; unique_id=&quot;24014&quot;&gt;&lt;property id=&quot;20148&quot; value=&quot;5&quot;/&gt;&lt;property id=&quot;20300&quot; value=&quot;Slide 6 - &amp;quot;Math Behind Conversion Table&amp;quot;&quot;/&gt;&lt;property id=&quot;20307&quot; value=&quot;277&quot;/&gt;&lt;/object&gt;&lt;object type=&quot;3&quot; unique_id=&quot;24049&quot;&gt;&lt;property id=&quot;20148&quot; value=&quot;5&quot;/&gt;&lt;property id=&quot;20300&quot; value=&quot;Slide 3 - &amp;quot;Why do we subnet?&amp;quot;&quot;/&gt;&lt;property id=&quot;20307&quot; value=&quot;278&quot;/&gt;&lt;/object&gt;&lt;object type=&quot;3&quot; unique_id=&quot;98093&quot;&gt;&lt;property id=&quot;20148&quot; value=&quot;5&quot;/&gt;&lt;property id=&quot;20300&quot; value=&quot;Slide 7 - &amp;quot;Analogy of Subnetting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1688</TotalTime>
  <Words>1569</Words>
  <Application>Microsoft Office PowerPoint</Application>
  <PresentationFormat>Widescreen</PresentationFormat>
  <Paragraphs>254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Tahoma</vt:lpstr>
      <vt:lpstr>Wingdings</vt:lpstr>
      <vt:lpstr>_Bob's iSchool Slides</vt:lpstr>
      <vt:lpstr>INFO 341 Routing Revisited</vt:lpstr>
      <vt:lpstr>Topics</vt:lpstr>
      <vt:lpstr>How many networks here?</vt:lpstr>
      <vt:lpstr>An IP Addressing Scheme</vt:lpstr>
      <vt:lpstr>Packet Tracer Implementation</vt:lpstr>
      <vt:lpstr>Types of IGPs</vt:lpstr>
      <vt:lpstr>Routing Information Protocol (RIP)</vt:lpstr>
      <vt:lpstr>Router B’s Route Table</vt:lpstr>
      <vt:lpstr>Router A’s Route Table</vt:lpstr>
      <vt:lpstr>Router C’s Route Table</vt:lpstr>
      <vt:lpstr>Open Shortest Path First (OSPF)</vt:lpstr>
      <vt:lpstr>Router A’s Route Table</vt:lpstr>
      <vt:lpstr>Router C’s Route Table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3453</cp:revision>
  <dcterms:created xsi:type="dcterms:W3CDTF">2016-09-09T06:50:36Z</dcterms:created>
  <dcterms:modified xsi:type="dcterms:W3CDTF">2018-02-09T18:26:31Z</dcterms:modified>
</cp:coreProperties>
</file>